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2.xml" ContentType="application/vnd.openxmlformats-officedocument.presentationml.tags+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6573f166e29c4171" Type="http://schemas.microsoft.com/office/2006/relationships/ui/extensibility" Target="customUI/customUI.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20" r:id="rId2"/>
    <p:sldMasterId id="2147483744" r:id="rId3"/>
  </p:sldMasterIdLst>
  <p:notesMasterIdLst>
    <p:notesMasterId r:id="rId24"/>
  </p:notesMasterIdLst>
  <p:sldIdLst>
    <p:sldId id="258" r:id="rId4"/>
    <p:sldId id="483" r:id="rId5"/>
    <p:sldId id="506" r:id="rId6"/>
    <p:sldId id="456" r:id="rId7"/>
    <p:sldId id="457" r:id="rId8"/>
    <p:sldId id="459" r:id="rId9"/>
    <p:sldId id="463" r:id="rId10"/>
    <p:sldId id="490" r:id="rId11"/>
    <p:sldId id="491" r:id="rId12"/>
    <p:sldId id="484" r:id="rId13"/>
    <p:sldId id="494" r:id="rId14"/>
    <p:sldId id="472" r:id="rId15"/>
    <p:sldId id="502" r:id="rId16"/>
    <p:sldId id="501" r:id="rId17"/>
    <p:sldId id="499" r:id="rId18"/>
    <p:sldId id="500" r:id="rId19"/>
    <p:sldId id="475" r:id="rId20"/>
    <p:sldId id="489" r:id="rId21"/>
    <p:sldId id="505" r:id="rId22"/>
    <p:sldId id="47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76" autoAdjust="0"/>
    <p:restoredTop sz="94660"/>
  </p:normalViewPr>
  <p:slideViewPr>
    <p:cSldViewPr snapToGrid="0">
      <p:cViewPr varScale="1">
        <p:scale>
          <a:sx n="90" d="100"/>
          <a:sy n="90" d="100"/>
        </p:scale>
        <p:origin x="-60" y="-12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39F2E0-0E96-43E9-9619-96ED1A308A2D}" type="datetimeFigureOut">
              <a:rPr lang="en-GB" smtClean="0"/>
              <a:t>08/07/2024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A0FD14-D82C-49BD-8F61-2FA02DAF0A08}" type="slidenum">
              <a:rPr lang="en-GB" smtClean="0"/>
              <a:t>‹#›</a:t>
            </a:fld>
            <a:endParaRPr lang="en-GB"/>
          </a:p>
        </p:txBody>
      </p:sp>
    </p:spTree>
    <p:extLst>
      <p:ext uri="{BB962C8B-B14F-4D97-AF65-F5344CB8AC3E}">
        <p14:creationId xmlns:p14="http://schemas.microsoft.com/office/powerpoint/2010/main" val="1957711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pPr>
                <a:defRPr/>
              </a:pPr>
              <a:t>2</a:t>
            </a:fld>
            <a:endParaRPr lang="en-US"/>
          </a:p>
        </p:txBody>
      </p:sp>
    </p:spTree>
    <p:extLst>
      <p:ext uri="{BB962C8B-B14F-4D97-AF65-F5344CB8AC3E}">
        <p14:creationId xmlns:p14="http://schemas.microsoft.com/office/powerpoint/2010/main" val="26168781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pPr>
                <a:defRPr/>
              </a:pPr>
              <a:t>12</a:t>
            </a:fld>
            <a:endParaRPr lang="en-US"/>
          </a:p>
        </p:txBody>
      </p:sp>
    </p:spTree>
    <p:extLst>
      <p:ext uri="{BB962C8B-B14F-4D97-AF65-F5344CB8AC3E}">
        <p14:creationId xmlns:p14="http://schemas.microsoft.com/office/powerpoint/2010/main" val="2813003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pPr>
                <a:defRPr/>
              </a:pPr>
              <a:t>17</a:t>
            </a:fld>
            <a:endParaRPr lang="en-US"/>
          </a:p>
        </p:txBody>
      </p:sp>
    </p:spTree>
    <p:extLst>
      <p:ext uri="{BB962C8B-B14F-4D97-AF65-F5344CB8AC3E}">
        <p14:creationId xmlns:p14="http://schemas.microsoft.com/office/powerpoint/2010/main" val="10640553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pPr>
                <a:defRPr/>
              </a:pPr>
              <a:t>18</a:t>
            </a:fld>
            <a:endParaRPr lang="en-US"/>
          </a:p>
        </p:txBody>
      </p:sp>
    </p:spTree>
    <p:extLst>
      <p:ext uri="{BB962C8B-B14F-4D97-AF65-F5344CB8AC3E}">
        <p14:creationId xmlns:p14="http://schemas.microsoft.com/office/powerpoint/2010/main" val="27771543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pPr>
                <a:defRPr/>
              </a:pPr>
              <a:t>20</a:t>
            </a:fld>
            <a:endParaRPr lang="en-US"/>
          </a:p>
        </p:txBody>
      </p:sp>
    </p:spTree>
    <p:extLst>
      <p:ext uri="{BB962C8B-B14F-4D97-AF65-F5344CB8AC3E}">
        <p14:creationId xmlns:p14="http://schemas.microsoft.com/office/powerpoint/2010/main" val="41312947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pPr>
                <a:defRPr/>
              </a:pPr>
              <a:t>4</a:t>
            </a:fld>
            <a:endParaRPr lang="en-US"/>
          </a:p>
        </p:txBody>
      </p:sp>
    </p:spTree>
    <p:extLst>
      <p:ext uri="{BB962C8B-B14F-4D97-AF65-F5344CB8AC3E}">
        <p14:creationId xmlns:p14="http://schemas.microsoft.com/office/powerpoint/2010/main" val="27831152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pPr>
                <a:defRPr/>
              </a:pPr>
              <a:t>5</a:t>
            </a:fld>
            <a:endParaRPr lang="en-US"/>
          </a:p>
        </p:txBody>
      </p:sp>
    </p:spTree>
    <p:extLst>
      <p:ext uri="{BB962C8B-B14F-4D97-AF65-F5344CB8AC3E}">
        <p14:creationId xmlns:p14="http://schemas.microsoft.com/office/powerpoint/2010/main" val="27831152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pPr>
                <a:defRPr/>
              </a:pPr>
              <a:t>6</a:t>
            </a:fld>
            <a:endParaRPr lang="en-US"/>
          </a:p>
        </p:txBody>
      </p:sp>
    </p:spTree>
    <p:extLst>
      <p:ext uri="{BB962C8B-B14F-4D97-AF65-F5344CB8AC3E}">
        <p14:creationId xmlns:p14="http://schemas.microsoft.com/office/powerpoint/2010/main" val="12670520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pPr>
                <a:defRPr/>
              </a:pPr>
              <a:t>7</a:t>
            </a:fld>
            <a:endParaRPr lang="en-US"/>
          </a:p>
        </p:txBody>
      </p:sp>
    </p:spTree>
    <p:extLst>
      <p:ext uri="{BB962C8B-B14F-4D97-AF65-F5344CB8AC3E}">
        <p14:creationId xmlns:p14="http://schemas.microsoft.com/office/powerpoint/2010/main" val="37117888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solidFill>
                  <a:prstClr val="black"/>
                </a:solidFill>
              </a:rPr>
              <a:pPr>
                <a:defRPr/>
              </a:pPr>
              <a:t>8</a:t>
            </a:fld>
            <a:endParaRPr lang="en-US">
              <a:solidFill>
                <a:prstClr val="black"/>
              </a:solidFill>
            </a:endParaRPr>
          </a:p>
        </p:txBody>
      </p:sp>
    </p:spTree>
    <p:extLst>
      <p:ext uri="{BB962C8B-B14F-4D97-AF65-F5344CB8AC3E}">
        <p14:creationId xmlns:p14="http://schemas.microsoft.com/office/powerpoint/2010/main" val="36536316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solidFill>
                  <a:prstClr val="black"/>
                </a:solidFill>
              </a:rPr>
              <a:pPr>
                <a:defRPr/>
              </a:pPr>
              <a:t>9</a:t>
            </a:fld>
            <a:endParaRPr lang="en-US">
              <a:solidFill>
                <a:prstClr val="black"/>
              </a:solidFill>
            </a:endParaRPr>
          </a:p>
        </p:txBody>
      </p:sp>
    </p:spTree>
    <p:extLst>
      <p:ext uri="{BB962C8B-B14F-4D97-AF65-F5344CB8AC3E}">
        <p14:creationId xmlns:p14="http://schemas.microsoft.com/office/powerpoint/2010/main" val="39919389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pPr>
                <a:defRPr/>
              </a:pPr>
              <a:t>10</a:t>
            </a:fld>
            <a:endParaRPr lang="en-US"/>
          </a:p>
        </p:txBody>
      </p:sp>
    </p:spTree>
    <p:extLst>
      <p:ext uri="{BB962C8B-B14F-4D97-AF65-F5344CB8AC3E}">
        <p14:creationId xmlns:p14="http://schemas.microsoft.com/office/powerpoint/2010/main" val="24372553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solidFill>
                  <a:prstClr val="black"/>
                </a:solidFill>
              </a:rPr>
              <a:pPr>
                <a:defRPr/>
              </a:pPr>
              <a:t>11</a:t>
            </a:fld>
            <a:endParaRPr lang="en-US">
              <a:solidFill>
                <a:prstClr val="black"/>
              </a:solidFill>
            </a:endParaRPr>
          </a:p>
        </p:txBody>
      </p:sp>
    </p:spTree>
    <p:extLst>
      <p:ext uri="{BB962C8B-B14F-4D97-AF65-F5344CB8AC3E}">
        <p14:creationId xmlns:p14="http://schemas.microsoft.com/office/powerpoint/2010/main" val="20106861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D0256F4-2977-4040-B8D8-8587845FF91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 xmlns:a16="http://schemas.microsoft.com/office/drawing/2014/main" id="{078C0A2F-3227-4CA7-B4F8-64FA84AEA6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 xmlns:a16="http://schemas.microsoft.com/office/drawing/2014/main" id="{4B80998E-61F2-412A-AC94-67383D53B78D}"/>
              </a:ext>
            </a:extLst>
          </p:cNvPr>
          <p:cNvSpPr>
            <a:spLocks noGrp="1"/>
          </p:cNvSpPr>
          <p:nvPr>
            <p:ph type="dt" sz="half" idx="10"/>
          </p:nvPr>
        </p:nvSpPr>
        <p:spPr/>
        <p:txBody>
          <a:bodyPr/>
          <a:lstStyle/>
          <a:p>
            <a:fld id="{2542C660-2BEC-41D5-8559-B74944EA63C4}" type="datetimeFigureOut">
              <a:rPr lang="en-GB" smtClean="0"/>
              <a:t>08/07/2024</a:t>
            </a:fld>
            <a:endParaRPr lang="en-GB"/>
          </a:p>
        </p:txBody>
      </p:sp>
      <p:sp>
        <p:nvSpPr>
          <p:cNvPr id="5" name="Footer Placeholder 4">
            <a:extLst>
              <a:ext uri="{FF2B5EF4-FFF2-40B4-BE49-F238E27FC236}">
                <a16:creationId xmlns="" xmlns:a16="http://schemas.microsoft.com/office/drawing/2014/main" id="{A4119F47-6073-46E6-9D4E-1700E526B13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 xmlns:a16="http://schemas.microsoft.com/office/drawing/2014/main" id="{E2C1BD8E-AA04-4C38-8AEB-3171BC42A71D}"/>
              </a:ext>
            </a:extLst>
          </p:cNvPr>
          <p:cNvSpPr>
            <a:spLocks noGrp="1"/>
          </p:cNvSpPr>
          <p:nvPr>
            <p:ph type="sldNum" sz="quarter" idx="12"/>
          </p:nvPr>
        </p:nvSpPr>
        <p:spPr/>
        <p:txBody>
          <a:bodyPr/>
          <a:lstStyle/>
          <a:p>
            <a:fld id="{24BEC1B4-44BC-4B8B-8A82-7692B4E0FEDD}" type="slidenum">
              <a:rPr lang="en-GB" smtClean="0"/>
              <a:t>‹#›</a:t>
            </a:fld>
            <a:endParaRPr lang="en-GB"/>
          </a:p>
        </p:txBody>
      </p:sp>
    </p:spTree>
    <p:extLst>
      <p:ext uri="{BB962C8B-B14F-4D97-AF65-F5344CB8AC3E}">
        <p14:creationId xmlns:p14="http://schemas.microsoft.com/office/powerpoint/2010/main" val="23083773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6002FC7-E4BA-4E7D-A072-2230BB5E251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 xmlns:a16="http://schemas.microsoft.com/office/drawing/2014/main" id="{29F6E901-5883-4C62-A548-0090D79D2D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55FA5968-3F5E-4DE9-A7F8-DBF2AA26FFCA}"/>
              </a:ext>
            </a:extLst>
          </p:cNvPr>
          <p:cNvSpPr>
            <a:spLocks noGrp="1"/>
          </p:cNvSpPr>
          <p:nvPr>
            <p:ph type="dt" sz="half" idx="10"/>
          </p:nvPr>
        </p:nvSpPr>
        <p:spPr/>
        <p:txBody>
          <a:bodyPr/>
          <a:lstStyle/>
          <a:p>
            <a:fld id="{2542C660-2BEC-41D5-8559-B74944EA63C4}" type="datetimeFigureOut">
              <a:rPr lang="en-GB" smtClean="0"/>
              <a:t>08/07/2024</a:t>
            </a:fld>
            <a:endParaRPr lang="en-GB"/>
          </a:p>
        </p:txBody>
      </p:sp>
      <p:sp>
        <p:nvSpPr>
          <p:cNvPr id="5" name="Footer Placeholder 4">
            <a:extLst>
              <a:ext uri="{FF2B5EF4-FFF2-40B4-BE49-F238E27FC236}">
                <a16:creationId xmlns="" xmlns:a16="http://schemas.microsoft.com/office/drawing/2014/main" id="{B58EF1E1-8467-4E93-8210-D5A54E82680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 xmlns:a16="http://schemas.microsoft.com/office/drawing/2014/main" id="{54652A4C-59A4-4FB5-AA0C-CF810323C890}"/>
              </a:ext>
            </a:extLst>
          </p:cNvPr>
          <p:cNvSpPr>
            <a:spLocks noGrp="1"/>
          </p:cNvSpPr>
          <p:nvPr>
            <p:ph type="sldNum" sz="quarter" idx="12"/>
          </p:nvPr>
        </p:nvSpPr>
        <p:spPr/>
        <p:txBody>
          <a:bodyPr/>
          <a:lstStyle/>
          <a:p>
            <a:fld id="{24BEC1B4-44BC-4B8B-8A82-7692B4E0FEDD}" type="slidenum">
              <a:rPr lang="en-GB" smtClean="0"/>
              <a:t>‹#›</a:t>
            </a:fld>
            <a:endParaRPr lang="en-GB"/>
          </a:p>
        </p:txBody>
      </p:sp>
    </p:spTree>
    <p:extLst>
      <p:ext uri="{BB962C8B-B14F-4D97-AF65-F5344CB8AC3E}">
        <p14:creationId xmlns:p14="http://schemas.microsoft.com/office/powerpoint/2010/main" val="11390320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36630CEE-2050-43F1-B0FB-A0316239D55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 xmlns:a16="http://schemas.microsoft.com/office/drawing/2014/main" id="{8D567489-8217-4B6C-A64A-E2D505EC27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99A78F5A-AEA1-4796-80C8-CFFB2BDED9F6}"/>
              </a:ext>
            </a:extLst>
          </p:cNvPr>
          <p:cNvSpPr>
            <a:spLocks noGrp="1"/>
          </p:cNvSpPr>
          <p:nvPr>
            <p:ph type="dt" sz="half" idx="10"/>
          </p:nvPr>
        </p:nvSpPr>
        <p:spPr/>
        <p:txBody>
          <a:bodyPr/>
          <a:lstStyle/>
          <a:p>
            <a:fld id="{2542C660-2BEC-41D5-8559-B74944EA63C4}" type="datetimeFigureOut">
              <a:rPr lang="en-GB" smtClean="0"/>
              <a:t>08/07/2024</a:t>
            </a:fld>
            <a:endParaRPr lang="en-GB"/>
          </a:p>
        </p:txBody>
      </p:sp>
      <p:sp>
        <p:nvSpPr>
          <p:cNvPr id="5" name="Footer Placeholder 4">
            <a:extLst>
              <a:ext uri="{FF2B5EF4-FFF2-40B4-BE49-F238E27FC236}">
                <a16:creationId xmlns="" xmlns:a16="http://schemas.microsoft.com/office/drawing/2014/main" id="{F0128043-9BD8-41F7-AF01-CD217F5F5EB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 xmlns:a16="http://schemas.microsoft.com/office/drawing/2014/main" id="{276E8A6A-4E9C-4734-B1F1-AD0D19BE4657}"/>
              </a:ext>
            </a:extLst>
          </p:cNvPr>
          <p:cNvSpPr>
            <a:spLocks noGrp="1"/>
          </p:cNvSpPr>
          <p:nvPr>
            <p:ph type="sldNum" sz="quarter" idx="12"/>
          </p:nvPr>
        </p:nvSpPr>
        <p:spPr/>
        <p:txBody>
          <a:bodyPr/>
          <a:lstStyle/>
          <a:p>
            <a:fld id="{24BEC1B4-44BC-4B8B-8A82-7692B4E0FEDD}" type="slidenum">
              <a:rPr lang="en-GB" smtClean="0"/>
              <a:t>‹#›</a:t>
            </a:fld>
            <a:endParaRPr lang="en-GB"/>
          </a:p>
        </p:txBody>
      </p:sp>
    </p:spTree>
    <p:extLst>
      <p:ext uri="{BB962C8B-B14F-4D97-AF65-F5344CB8AC3E}">
        <p14:creationId xmlns:p14="http://schemas.microsoft.com/office/powerpoint/2010/main" val="27193000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19ED9BB-C5C2-4D0B-BADC-05C391420FE7}" type="datetimeFigureOut">
              <a:rPr lang="en-US" smtClean="0">
                <a:solidFill>
                  <a:prstClr val="black">
                    <a:tint val="75000"/>
                  </a:prstClr>
                </a:solidFill>
              </a:rPr>
              <a:pPr/>
              <a:t>7/8/2024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17BEA6A-7083-41CE-B6AF-18CD83095C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81611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9ED9BB-C5C2-4D0B-BADC-05C391420FE7}" type="datetimeFigureOut">
              <a:rPr lang="en-US" smtClean="0">
                <a:solidFill>
                  <a:prstClr val="black">
                    <a:tint val="75000"/>
                  </a:prstClr>
                </a:solidFill>
              </a:rPr>
              <a:pPr/>
              <a:t>7/8/2024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17BEA6A-7083-41CE-B6AF-18CD83095C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05098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19ED9BB-C5C2-4D0B-BADC-05C391420FE7}" type="datetimeFigureOut">
              <a:rPr lang="en-US" smtClean="0">
                <a:solidFill>
                  <a:prstClr val="black">
                    <a:tint val="75000"/>
                  </a:prstClr>
                </a:solidFill>
              </a:rPr>
              <a:pPr/>
              <a:t>7/8/2024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17BEA6A-7083-41CE-B6AF-18CD83095C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28488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19ED9BB-C5C2-4D0B-BADC-05C391420FE7}" type="datetimeFigureOut">
              <a:rPr lang="en-US" smtClean="0">
                <a:solidFill>
                  <a:prstClr val="black">
                    <a:tint val="75000"/>
                  </a:prstClr>
                </a:solidFill>
              </a:rPr>
              <a:pPr/>
              <a:t>7/8/2024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17BEA6A-7083-41CE-B6AF-18CD83095C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99241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19ED9BB-C5C2-4D0B-BADC-05C391420FE7}" type="datetimeFigureOut">
              <a:rPr lang="en-US" smtClean="0">
                <a:solidFill>
                  <a:prstClr val="black">
                    <a:tint val="75000"/>
                  </a:prstClr>
                </a:solidFill>
              </a:rPr>
              <a:pPr/>
              <a:t>7/8/2024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17BEA6A-7083-41CE-B6AF-18CD83095C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20555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19ED9BB-C5C2-4D0B-BADC-05C391420FE7}" type="datetimeFigureOut">
              <a:rPr lang="en-US" smtClean="0">
                <a:solidFill>
                  <a:prstClr val="black">
                    <a:tint val="75000"/>
                  </a:prstClr>
                </a:solidFill>
              </a:rPr>
              <a:pPr/>
              <a:t>7/8/2024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17BEA6A-7083-41CE-B6AF-18CD83095C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14676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9ED9BB-C5C2-4D0B-BADC-05C391420FE7}" type="datetimeFigureOut">
              <a:rPr lang="en-US" smtClean="0">
                <a:solidFill>
                  <a:prstClr val="black">
                    <a:tint val="75000"/>
                  </a:prstClr>
                </a:solidFill>
              </a:rPr>
              <a:pPr/>
              <a:t>7/8/2024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17BEA6A-7083-41CE-B6AF-18CD83095C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05241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19ED9BB-C5C2-4D0B-BADC-05C391420FE7}" type="datetimeFigureOut">
              <a:rPr lang="en-US" smtClean="0">
                <a:solidFill>
                  <a:prstClr val="black">
                    <a:tint val="75000"/>
                  </a:prstClr>
                </a:solidFill>
              </a:rPr>
              <a:pPr/>
              <a:t>7/8/2024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17BEA6A-7083-41CE-B6AF-18CD83095C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68730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AB07C5C-B615-447F-A68C-F1BF9A4B38D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 xmlns:a16="http://schemas.microsoft.com/office/drawing/2014/main" id="{DA110250-BB1E-4901-A943-FF5D327B998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25715B27-7B37-4D94-B70D-44C287AAC9DF}"/>
              </a:ext>
            </a:extLst>
          </p:cNvPr>
          <p:cNvSpPr>
            <a:spLocks noGrp="1"/>
          </p:cNvSpPr>
          <p:nvPr>
            <p:ph type="dt" sz="half" idx="10"/>
          </p:nvPr>
        </p:nvSpPr>
        <p:spPr/>
        <p:txBody>
          <a:bodyPr/>
          <a:lstStyle/>
          <a:p>
            <a:fld id="{2542C660-2BEC-41D5-8559-B74944EA63C4}" type="datetimeFigureOut">
              <a:rPr lang="en-GB" smtClean="0"/>
              <a:t>08/07/2024</a:t>
            </a:fld>
            <a:endParaRPr lang="en-GB"/>
          </a:p>
        </p:txBody>
      </p:sp>
      <p:sp>
        <p:nvSpPr>
          <p:cNvPr id="5" name="Footer Placeholder 4">
            <a:extLst>
              <a:ext uri="{FF2B5EF4-FFF2-40B4-BE49-F238E27FC236}">
                <a16:creationId xmlns="" xmlns:a16="http://schemas.microsoft.com/office/drawing/2014/main" id="{2A4A5847-C9B4-45B3-8DC0-7622CBE81F9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 xmlns:a16="http://schemas.microsoft.com/office/drawing/2014/main" id="{EF81AA0E-DFD0-4758-A0D3-CD73C0E09DC8}"/>
              </a:ext>
            </a:extLst>
          </p:cNvPr>
          <p:cNvSpPr>
            <a:spLocks noGrp="1"/>
          </p:cNvSpPr>
          <p:nvPr>
            <p:ph type="sldNum" sz="quarter" idx="12"/>
          </p:nvPr>
        </p:nvSpPr>
        <p:spPr/>
        <p:txBody>
          <a:bodyPr/>
          <a:lstStyle/>
          <a:p>
            <a:fld id="{24BEC1B4-44BC-4B8B-8A82-7692B4E0FEDD}" type="slidenum">
              <a:rPr lang="en-GB" smtClean="0"/>
              <a:t>‹#›</a:t>
            </a:fld>
            <a:endParaRPr lang="en-GB"/>
          </a:p>
        </p:txBody>
      </p:sp>
    </p:spTree>
    <p:extLst>
      <p:ext uri="{BB962C8B-B14F-4D97-AF65-F5344CB8AC3E}">
        <p14:creationId xmlns:p14="http://schemas.microsoft.com/office/powerpoint/2010/main" val="10408588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19ED9BB-C5C2-4D0B-BADC-05C391420FE7}" type="datetimeFigureOut">
              <a:rPr lang="en-US" smtClean="0">
                <a:solidFill>
                  <a:prstClr val="black">
                    <a:tint val="75000"/>
                  </a:prstClr>
                </a:solidFill>
              </a:rPr>
              <a:pPr/>
              <a:t>7/8/2024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17BEA6A-7083-41CE-B6AF-18CD83095C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9140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9ED9BB-C5C2-4D0B-BADC-05C391420FE7}" type="datetimeFigureOut">
              <a:rPr lang="en-US" smtClean="0">
                <a:solidFill>
                  <a:prstClr val="black">
                    <a:tint val="75000"/>
                  </a:prstClr>
                </a:solidFill>
              </a:rPr>
              <a:pPr/>
              <a:t>7/8/2024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17BEA6A-7083-41CE-B6AF-18CD83095C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58007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9ED9BB-C5C2-4D0B-BADC-05C391420FE7}" type="datetimeFigureOut">
              <a:rPr lang="en-US" smtClean="0">
                <a:solidFill>
                  <a:prstClr val="black">
                    <a:tint val="75000"/>
                  </a:prstClr>
                </a:solidFill>
              </a:rPr>
              <a:pPr/>
              <a:t>7/8/2024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17BEA6A-7083-41CE-B6AF-18CD83095C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47932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30AD08E3-4DBB-E3DB-E779-236275D35359}"/>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xmlns="" id="{17694050-353E-E256-A0ED-2728084A798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xmlns="" id="{80A1F880-CD82-17A9-5BEF-D396660A07B5}"/>
              </a:ext>
            </a:extLst>
          </p:cNvPr>
          <p:cNvSpPr>
            <a:spLocks noGrp="1"/>
          </p:cNvSpPr>
          <p:nvPr>
            <p:ph type="dt" sz="half" idx="10"/>
          </p:nvPr>
        </p:nvSpPr>
        <p:spPr/>
        <p:txBody>
          <a:bodyPr/>
          <a:lstStyle/>
          <a:p>
            <a:fld id="{DDF4C39D-37A3-449F-8694-FF34790CA133}" type="datetimeFigureOut">
              <a:rPr lang="en-US" smtClean="0">
                <a:solidFill>
                  <a:prstClr val="black">
                    <a:tint val="75000"/>
                  </a:prstClr>
                </a:solidFill>
              </a:rPr>
              <a:pPr/>
              <a:t>7/8/2024</a:t>
            </a:fld>
            <a:endParaRPr lang="en-US">
              <a:solidFill>
                <a:prstClr val="black">
                  <a:tint val="75000"/>
                </a:prstClr>
              </a:solidFill>
            </a:endParaRPr>
          </a:p>
        </p:txBody>
      </p:sp>
      <p:sp>
        <p:nvSpPr>
          <p:cNvPr id="5" name="Chỗ dành sẵn cho Chân trang 4">
            <a:extLst>
              <a:ext uri="{FF2B5EF4-FFF2-40B4-BE49-F238E27FC236}">
                <a16:creationId xmlns:a16="http://schemas.microsoft.com/office/drawing/2014/main" xmlns="" id="{CCD150B4-5B58-9D65-D033-860078D9E983}"/>
              </a:ext>
            </a:extLst>
          </p:cNvPr>
          <p:cNvSpPr>
            <a:spLocks noGrp="1"/>
          </p:cNvSpPr>
          <p:nvPr>
            <p:ph type="ftr" sz="quarter" idx="11"/>
          </p:nvPr>
        </p:nvSpPr>
        <p:spPr/>
        <p:txBody>
          <a:bodyPr/>
          <a:lstStyle/>
          <a:p>
            <a:endParaRPr lang="en-US">
              <a:solidFill>
                <a:prstClr val="black">
                  <a:tint val="75000"/>
                </a:prstClr>
              </a:solidFill>
            </a:endParaRPr>
          </a:p>
        </p:txBody>
      </p:sp>
      <p:sp>
        <p:nvSpPr>
          <p:cNvPr id="6" name="Chỗ dành sẵn cho Số hiệu Bản chiếu 5">
            <a:extLst>
              <a:ext uri="{FF2B5EF4-FFF2-40B4-BE49-F238E27FC236}">
                <a16:creationId xmlns:a16="http://schemas.microsoft.com/office/drawing/2014/main" xmlns="" id="{F852863B-1F94-8761-B0CE-E0F47F946168}"/>
              </a:ext>
            </a:extLst>
          </p:cNvPr>
          <p:cNvSpPr>
            <a:spLocks noGrp="1"/>
          </p:cNvSpPr>
          <p:nvPr>
            <p:ph type="sldNum" sz="quarter" idx="12"/>
          </p:nvPr>
        </p:nvSpPr>
        <p:spPr/>
        <p:txBody>
          <a:bodyPr/>
          <a:lstStyle/>
          <a:p>
            <a:fld id="{72259BED-11E0-42B2-BE25-001599DFBD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70610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E8A378A3-CA35-2F7C-A936-190EBE23FB3D}"/>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5B58C7D1-2E08-B0F3-B776-02E41E5F2B9F}"/>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1081650E-43F3-26A6-03E9-AD4EBDDC953C}"/>
              </a:ext>
            </a:extLst>
          </p:cNvPr>
          <p:cNvSpPr>
            <a:spLocks noGrp="1"/>
          </p:cNvSpPr>
          <p:nvPr>
            <p:ph type="dt" sz="half" idx="10"/>
          </p:nvPr>
        </p:nvSpPr>
        <p:spPr/>
        <p:txBody>
          <a:bodyPr/>
          <a:lstStyle/>
          <a:p>
            <a:fld id="{DDF4C39D-37A3-449F-8694-FF34790CA133}" type="datetimeFigureOut">
              <a:rPr lang="en-US" smtClean="0">
                <a:solidFill>
                  <a:prstClr val="black">
                    <a:tint val="75000"/>
                  </a:prstClr>
                </a:solidFill>
              </a:rPr>
              <a:pPr/>
              <a:t>7/8/2024</a:t>
            </a:fld>
            <a:endParaRPr lang="en-US">
              <a:solidFill>
                <a:prstClr val="black">
                  <a:tint val="75000"/>
                </a:prstClr>
              </a:solidFill>
            </a:endParaRPr>
          </a:p>
        </p:txBody>
      </p:sp>
      <p:sp>
        <p:nvSpPr>
          <p:cNvPr id="5" name="Chỗ dành sẵn cho Chân trang 4">
            <a:extLst>
              <a:ext uri="{FF2B5EF4-FFF2-40B4-BE49-F238E27FC236}">
                <a16:creationId xmlns:a16="http://schemas.microsoft.com/office/drawing/2014/main" xmlns="" id="{3E8D08B0-5ECF-3ECF-C406-D119BC54AE4B}"/>
              </a:ext>
            </a:extLst>
          </p:cNvPr>
          <p:cNvSpPr>
            <a:spLocks noGrp="1"/>
          </p:cNvSpPr>
          <p:nvPr>
            <p:ph type="ftr" sz="quarter" idx="11"/>
          </p:nvPr>
        </p:nvSpPr>
        <p:spPr/>
        <p:txBody>
          <a:bodyPr/>
          <a:lstStyle/>
          <a:p>
            <a:endParaRPr lang="en-US">
              <a:solidFill>
                <a:prstClr val="black">
                  <a:tint val="75000"/>
                </a:prstClr>
              </a:solidFill>
            </a:endParaRPr>
          </a:p>
        </p:txBody>
      </p:sp>
      <p:sp>
        <p:nvSpPr>
          <p:cNvPr id="6" name="Chỗ dành sẵn cho Số hiệu Bản chiếu 5">
            <a:extLst>
              <a:ext uri="{FF2B5EF4-FFF2-40B4-BE49-F238E27FC236}">
                <a16:creationId xmlns:a16="http://schemas.microsoft.com/office/drawing/2014/main" xmlns="" id="{BC0B1D38-065F-85CB-6FD8-BF55F0EE6F0E}"/>
              </a:ext>
            </a:extLst>
          </p:cNvPr>
          <p:cNvSpPr>
            <a:spLocks noGrp="1"/>
          </p:cNvSpPr>
          <p:nvPr>
            <p:ph type="sldNum" sz="quarter" idx="12"/>
          </p:nvPr>
        </p:nvSpPr>
        <p:spPr/>
        <p:txBody>
          <a:bodyPr/>
          <a:lstStyle/>
          <a:p>
            <a:fld id="{72259BED-11E0-42B2-BE25-001599DFBD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55319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A743E38C-65E5-365F-E88F-4B0CB26AEF9E}"/>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xmlns="" id="{8F8B8F4F-EB43-E2E5-6186-2C721539489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xmlns="" id="{6A02559E-478E-C76B-CAEB-9923946F5B17}"/>
              </a:ext>
            </a:extLst>
          </p:cNvPr>
          <p:cNvSpPr>
            <a:spLocks noGrp="1"/>
          </p:cNvSpPr>
          <p:nvPr>
            <p:ph type="dt" sz="half" idx="10"/>
          </p:nvPr>
        </p:nvSpPr>
        <p:spPr/>
        <p:txBody>
          <a:bodyPr/>
          <a:lstStyle/>
          <a:p>
            <a:fld id="{DDF4C39D-37A3-449F-8694-FF34790CA133}" type="datetimeFigureOut">
              <a:rPr lang="en-US" smtClean="0">
                <a:solidFill>
                  <a:prstClr val="black">
                    <a:tint val="75000"/>
                  </a:prstClr>
                </a:solidFill>
              </a:rPr>
              <a:pPr/>
              <a:t>7/8/2024</a:t>
            </a:fld>
            <a:endParaRPr lang="en-US">
              <a:solidFill>
                <a:prstClr val="black">
                  <a:tint val="75000"/>
                </a:prstClr>
              </a:solidFill>
            </a:endParaRPr>
          </a:p>
        </p:txBody>
      </p:sp>
      <p:sp>
        <p:nvSpPr>
          <p:cNvPr id="5" name="Chỗ dành sẵn cho Chân trang 4">
            <a:extLst>
              <a:ext uri="{FF2B5EF4-FFF2-40B4-BE49-F238E27FC236}">
                <a16:creationId xmlns:a16="http://schemas.microsoft.com/office/drawing/2014/main" xmlns="" id="{8C7FC06A-5759-207C-7DFB-09B3921CEB34}"/>
              </a:ext>
            </a:extLst>
          </p:cNvPr>
          <p:cNvSpPr>
            <a:spLocks noGrp="1"/>
          </p:cNvSpPr>
          <p:nvPr>
            <p:ph type="ftr" sz="quarter" idx="11"/>
          </p:nvPr>
        </p:nvSpPr>
        <p:spPr/>
        <p:txBody>
          <a:bodyPr/>
          <a:lstStyle/>
          <a:p>
            <a:endParaRPr lang="en-US">
              <a:solidFill>
                <a:prstClr val="black">
                  <a:tint val="75000"/>
                </a:prstClr>
              </a:solidFill>
            </a:endParaRPr>
          </a:p>
        </p:txBody>
      </p:sp>
      <p:sp>
        <p:nvSpPr>
          <p:cNvPr id="6" name="Chỗ dành sẵn cho Số hiệu Bản chiếu 5">
            <a:extLst>
              <a:ext uri="{FF2B5EF4-FFF2-40B4-BE49-F238E27FC236}">
                <a16:creationId xmlns:a16="http://schemas.microsoft.com/office/drawing/2014/main" xmlns="" id="{D9F06DF1-FDB1-0AE1-E89E-E83FC87787AF}"/>
              </a:ext>
            </a:extLst>
          </p:cNvPr>
          <p:cNvSpPr>
            <a:spLocks noGrp="1"/>
          </p:cNvSpPr>
          <p:nvPr>
            <p:ph type="sldNum" sz="quarter" idx="12"/>
          </p:nvPr>
        </p:nvSpPr>
        <p:spPr/>
        <p:txBody>
          <a:bodyPr/>
          <a:lstStyle/>
          <a:p>
            <a:fld id="{72259BED-11E0-42B2-BE25-001599DFBD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6024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0FF41561-1FCD-C646-486F-E1CEC7A6E109}"/>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86B8AE43-C714-9094-E96A-FC0FBCCCF1E8}"/>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xmlns="" id="{D2147C59-6281-DE36-2DC1-A1116BBD4980}"/>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xmlns="" id="{1D5C5045-4A83-C027-0765-004E219DC758}"/>
              </a:ext>
            </a:extLst>
          </p:cNvPr>
          <p:cNvSpPr>
            <a:spLocks noGrp="1"/>
          </p:cNvSpPr>
          <p:nvPr>
            <p:ph type="dt" sz="half" idx="10"/>
          </p:nvPr>
        </p:nvSpPr>
        <p:spPr/>
        <p:txBody>
          <a:bodyPr/>
          <a:lstStyle/>
          <a:p>
            <a:fld id="{DDF4C39D-37A3-449F-8694-FF34790CA133}" type="datetimeFigureOut">
              <a:rPr lang="en-US" smtClean="0">
                <a:solidFill>
                  <a:prstClr val="black">
                    <a:tint val="75000"/>
                  </a:prstClr>
                </a:solidFill>
              </a:rPr>
              <a:pPr/>
              <a:t>7/8/2024</a:t>
            </a:fld>
            <a:endParaRPr lang="en-US">
              <a:solidFill>
                <a:prstClr val="black">
                  <a:tint val="75000"/>
                </a:prstClr>
              </a:solidFill>
            </a:endParaRPr>
          </a:p>
        </p:txBody>
      </p:sp>
      <p:sp>
        <p:nvSpPr>
          <p:cNvPr id="6" name="Chỗ dành sẵn cho Chân trang 5">
            <a:extLst>
              <a:ext uri="{FF2B5EF4-FFF2-40B4-BE49-F238E27FC236}">
                <a16:creationId xmlns:a16="http://schemas.microsoft.com/office/drawing/2014/main" xmlns="" id="{66565AA1-6410-1C99-CC1E-2FDD67F0B905}"/>
              </a:ext>
            </a:extLst>
          </p:cNvPr>
          <p:cNvSpPr>
            <a:spLocks noGrp="1"/>
          </p:cNvSpPr>
          <p:nvPr>
            <p:ph type="ftr" sz="quarter" idx="11"/>
          </p:nvPr>
        </p:nvSpPr>
        <p:spPr/>
        <p:txBody>
          <a:bodyPr/>
          <a:lstStyle/>
          <a:p>
            <a:endParaRPr lang="en-US">
              <a:solidFill>
                <a:prstClr val="black">
                  <a:tint val="75000"/>
                </a:prstClr>
              </a:solidFill>
            </a:endParaRPr>
          </a:p>
        </p:txBody>
      </p:sp>
      <p:sp>
        <p:nvSpPr>
          <p:cNvPr id="7" name="Chỗ dành sẵn cho Số hiệu Bản chiếu 6">
            <a:extLst>
              <a:ext uri="{FF2B5EF4-FFF2-40B4-BE49-F238E27FC236}">
                <a16:creationId xmlns:a16="http://schemas.microsoft.com/office/drawing/2014/main" xmlns="" id="{23C0F194-9E95-987E-07C0-F17549A73EC9}"/>
              </a:ext>
            </a:extLst>
          </p:cNvPr>
          <p:cNvSpPr>
            <a:spLocks noGrp="1"/>
          </p:cNvSpPr>
          <p:nvPr>
            <p:ph type="sldNum" sz="quarter" idx="12"/>
          </p:nvPr>
        </p:nvSpPr>
        <p:spPr/>
        <p:txBody>
          <a:bodyPr/>
          <a:lstStyle/>
          <a:p>
            <a:fld id="{72259BED-11E0-42B2-BE25-001599DFBD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14334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31590414-F887-3CF0-E143-3D4BAFBA33C4}"/>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xmlns="" id="{8A0665D8-D9FB-7F83-8BF4-E464529B651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xmlns="" id="{399893DD-CFDC-FC32-C9D7-EDA736C07ADA}"/>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xmlns="" id="{E6BBD0BF-0FB7-53BF-44E2-5D14EEC5300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xmlns="" id="{5ADB4115-48D3-1F32-D001-30DFA724A038}"/>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xmlns="" id="{EC209B48-C0EC-4F73-8917-05D39F33A68E}"/>
              </a:ext>
            </a:extLst>
          </p:cNvPr>
          <p:cNvSpPr>
            <a:spLocks noGrp="1"/>
          </p:cNvSpPr>
          <p:nvPr>
            <p:ph type="dt" sz="half" idx="10"/>
          </p:nvPr>
        </p:nvSpPr>
        <p:spPr/>
        <p:txBody>
          <a:bodyPr/>
          <a:lstStyle/>
          <a:p>
            <a:fld id="{DDF4C39D-37A3-449F-8694-FF34790CA133}" type="datetimeFigureOut">
              <a:rPr lang="en-US" smtClean="0">
                <a:solidFill>
                  <a:prstClr val="black">
                    <a:tint val="75000"/>
                  </a:prstClr>
                </a:solidFill>
              </a:rPr>
              <a:pPr/>
              <a:t>7/8/2024</a:t>
            </a:fld>
            <a:endParaRPr lang="en-US">
              <a:solidFill>
                <a:prstClr val="black">
                  <a:tint val="75000"/>
                </a:prstClr>
              </a:solidFill>
            </a:endParaRPr>
          </a:p>
        </p:txBody>
      </p:sp>
      <p:sp>
        <p:nvSpPr>
          <p:cNvPr id="8" name="Chỗ dành sẵn cho Chân trang 7">
            <a:extLst>
              <a:ext uri="{FF2B5EF4-FFF2-40B4-BE49-F238E27FC236}">
                <a16:creationId xmlns:a16="http://schemas.microsoft.com/office/drawing/2014/main" xmlns="" id="{0975A2EA-1D44-4278-1ABB-0A3C5AE2DD46}"/>
              </a:ext>
            </a:extLst>
          </p:cNvPr>
          <p:cNvSpPr>
            <a:spLocks noGrp="1"/>
          </p:cNvSpPr>
          <p:nvPr>
            <p:ph type="ftr" sz="quarter" idx="11"/>
          </p:nvPr>
        </p:nvSpPr>
        <p:spPr/>
        <p:txBody>
          <a:bodyPr/>
          <a:lstStyle/>
          <a:p>
            <a:endParaRPr lang="en-US">
              <a:solidFill>
                <a:prstClr val="black">
                  <a:tint val="75000"/>
                </a:prstClr>
              </a:solidFill>
            </a:endParaRPr>
          </a:p>
        </p:txBody>
      </p:sp>
      <p:sp>
        <p:nvSpPr>
          <p:cNvPr id="9" name="Chỗ dành sẵn cho Số hiệu Bản chiếu 8">
            <a:extLst>
              <a:ext uri="{FF2B5EF4-FFF2-40B4-BE49-F238E27FC236}">
                <a16:creationId xmlns:a16="http://schemas.microsoft.com/office/drawing/2014/main" xmlns="" id="{425F7ACA-3B76-451E-74B8-A47EDE03C227}"/>
              </a:ext>
            </a:extLst>
          </p:cNvPr>
          <p:cNvSpPr>
            <a:spLocks noGrp="1"/>
          </p:cNvSpPr>
          <p:nvPr>
            <p:ph type="sldNum" sz="quarter" idx="12"/>
          </p:nvPr>
        </p:nvSpPr>
        <p:spPr/>
        <p:txBody>
          <a:bodyPr/>
          <a:lstStyle/>
          <a:p>
            <a:fld id="{72259BED-11E0-42B2-BE25-001599DFBD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51041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BD7AFE69-DC5C-BFEF-83ED-F6BA4014A4F4}"/>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xmlns="" id="{4C4EB334-6F9E-95EA-DC32-612E3BE41836}"/>
              </a:ext>
            </a:extLst>
          </p:cNvPr>
          <p:cNvSpPr>
            <a:spLocks noGrp="1"/>
          </p:cNvSpPr>
          <p:nvPr>
            <p:ph type="dt" sz="half" idx="10"/>
          </p:nvPr>
        </p:nvSpPr>
        <p:spPr/>
        <p:txBody>
          <a:bodyPr/>
          <a:lstStyle/>
          <a:p>
            <a:fld id="{DDF4C39D-37A3-449F-8694-FF34790CA133}" type="datetimeFigureOut">
              <a:rPr lang="en-US" smtClean="0">
                <a:solidFill>
                  <a:prstClr val="black">
                    <a:tint val="75000"/>
                  </a:prstClr>
                </a:solidFill>
              </a:rPr>
              <a:pPr/>
              <a:t>7/8/2024</a:t>
            </a:fld>
            <a:endParaRPr lang="en-US">
              <a:solidFill>
                <a:prstClr val="black">
                  <a:tint val="75000"/>
                </a:prstClr>
              </a:solidFill>
            </a:endParaRPr>
          </a:p>
        </p:txBody>
      </p:sp>
      <p:sp>
        <p:nvSpPr>
          <p:cNvPr id="4" name="Chỗ dành sẵn cho Chân trang 3">
            <a:extLst>
              <a:ext uri="{FF2B5EF4-FFF2-40B4-BE49-F238E27FC236}">
                <a16:creationId xmlns:a16="http://schemas.microsoft.com/office/drawing/2014/main" xmlns="" id="{8B3BD780-AB8C-3F78-9364-D6E0E0B485EC}"/>
              </a:ext>
            </a:extLst>
          </p:cNvPr>
          <p:cNvSpPr>
            <a:spLocks noGrp="1"/>
          </p:cNvSpPr>
          <p:nvPr>
            <p:ph type="ftr" sz="quarter" idx="11"/>
          </p:nvPr>
        </p:nvSpPr>
        <p:spPr/>
        <p:txBody>
          <a:bodyPr/>
          <a:lstStyle/>
          <a:p>
            <a:endParaRPr lang="en-US">
              <a:solidFill>
                <a:prstClr val="black">
                  <a:tint val="75000"/>
                </a:prstClr>
              </a:solidFill>
            </a:endParaRPr>
          </a:p>
        </p:txBody>
      </p:sp>
      <p:sp>
        <p:nvSpPr>
          <p:cNvPr id="5" name="Chỗ dành sẵn cho Số hiệu Bản chiếu 4">
            <a:extLst>
              <a:ext uri="{FF2B5EF4-FFF2-40B4-BE49-F238E27FC236}">
                <a16:creationId xmlns:a16="http://schemas.microsoft.com/office/drawing/2014/main" xmlns="" id="{90AE0A88-4356-417B-AD3F-113F927867F0}"/>
              </a:ext>
            </a:extLst>
          </p:cNvPr>
          <p:cNvSpPr>
            <a:spLocks noGrp="1"/>
          </p:cNvSpPr>
          <p:nvPr>
            <p:ph type="sldNum" sz="quarter" idx="12"/>
          </p:nvPr>
        </p:nvSpPr>
        <p:spPr/>
        <p:txBody>
          <a:bodyPr/>
          <a:lstStyle/>
          <a:p>
            <a:fld id="{72259BED-11E0-42B2-BE25-001599DFBD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41075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xmlns="" id="{C905EA35-F553-4796-5A58-015387067CB6}"/>
              </a:ext>
            </a:extLst>
          </p:cNvPr>
          <p:cNvSpPr>
            <a:spLocks noGrp="1"/>
          </p:cNvSpPr>
          <p:nvPr>
            <p:ph type="dt" sz="half" idx="10"/>
          </p:nvPr>
        </p:nvSpPr>
        <p:spPr/>
        <p:txBody>
          <a:bodyPr/>
          <a:lstStyle/>
          <a:p>
            <a:fld id="{DDF4C39D-37A3-449F-8694-FF34790CA133}" type="datetimeFigureOut">
              <a:rPr lang="en-US" smtClean="0">
                <a:solidFill>
                  <a:prstClr val="black">
                    <a:tint val="75000"/>
                  </a:prstClr>
                </a:solidFill>
              </a:rPr>
              <a:pPr/>
              <a:t>7/8/2024</a:t>
            </a:fld>
            <a:endParaRPr lang="en-US">
              <a:solidFill>
                <a:prstClr val="black">
                  <a:tint val="75000"/>
                </a:prstClr>
              </a:solidFill>
            </a:endParaRPr>
          </a:p>
        </p:txBody>
      </p:sp>
      <p:sp>
        <p:nvSpPr>
          <p:cNvPr id="3" name="Chỗ dành sẵn cho Chân trang 2">
            <a:extLst>
              <a:ext uri="{FF2B5EF4-FFF2-40B4-BE49-F238E27FC236}">
                <a16:creationId xmlns:a16="http://schemas.microsoft.com/office/drawing/2014/main" xmlns="" id="{0C1370F0-F24A-4FEA-C460-C06C427787D3}"/>
              </a:ext>
            </a:extLst>
          </p:cNvPr>
          <p:cNvSpPr>
            <a:spLocks noGrp="1"/>
          </p:cNvSpPr>
          <p:nvPr>
            <p:ph type="ftr" sz="quarter" idx="11"/>
          </p:nvPr>
        </p:nvSpPr>
        <p:spPr/>
        <p:txBody>
          <a:bodyPr/>
          <a:lstStyle/>
          <a:p>
            <a:endParaRPr lang="en-US">
              <a:solidFill>
                <a:prstClr val="black">
                  <a:tint val="75000"/>
                </a:prstClr>
              </a:solidFill>
            </a:endParaRPr>
          </a:p>
        </p:txBody>
      </p:sp>
      <p:sp>
        <p:nvSpPr>
          <p:cNvPr id="4" name="Chỗ dành sẵn cho Số hiệu Bản chiếu 3">
            <a:extLst>
              <a:ext uri="{FF2B5EF4-FFF2-40B4-BE49-F238E27FC236}">
                <a16:creationId xmlns:a16="http://schemas.microsoft.com/office/drawing/2014/main" xmlns="" id="{12D29B6C-3B87-59C3-9B7E-741190C3C723}"/>
              </a:ext>
            </a:extLst>
          </p:cNvPr>
          <p:cNvSpPr>
            <a:spLocks noGrp="1"/>
          </p:cNvSpPr>
          <p:nvPr>
            <p:ph type="sldNum" sz="quarter" idx="12"/>
          </p:nvPr>
        </p:nvSpPr>
        <p:spPr/>
        <p:txBody>
          <a:bodyPr/>
          <a:lstStyle/>
          <a:p>
            <a:fld id="{72259BED-11E0-42B2-BE25-001599DFBD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3903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2B6767F-7BA6-434F-9639-88E99395EB3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 xmlns:a16="http://schemas.microsoft.com/office/drawing/2014/main" id="{AFD07193-AC1B-49F9-8176-A29B3C49C7E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80560A49-1698-4741-B4E3-61156B8CE6C1}"/>
              </a:ext>
            </a:extLst>
          </p:cNvPr>
          <p:cNvSpPr>
            <a:spLocks noGrp="1"/>
          </p:cNvSpPr>
          <p:nvPr>
            <p:ph type="dt" sz="half" idx="10"/>
          </p:nvPr>
        </p:nvSpPr>
        <p:spPr/>
        <p:txBody>
          <a:bodyPr/>
          <a:lstStyle/>
          <a:p>
            <a:fld id="{2542C660-2BEC-41D5-8559-B74944EA63C4}" type="datetimeFigureOut">
              <a:rPr lang="en-GB" smtClean="0"/>
              <a:t>08/07/2024</a:t>
            </a:fld>
            <a:endParaRPr lang="en-GB"/>
          </a:p>
        </p:txBody>
      </p:sp>
      <p:sp>
        <p:nvSpPr>
          <p:cNvPr id="5" name="Footer Placeholder 4">
            <a:extLst>
              <a:ext uri="{FF2B5EF4-FFF2-40B4-BE49-F238E27FC236}">
                <a16:creationId xmlns="" xmlns:a16="http://schemas.microsoft.com/office/drawing/2014/main" id="{EFEEAF91-2EEE-4704-9CB5-CAC858465AF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 xmlns:a16="http://schemas.microsoft.com/office/drawing/2014/main" id="{BB30FEB1-37DA-4995-A90E-2262ADF3A3FD}"/>
              </a:ext>
            </a:extLst>
          </p:cNvPr>
          <p:cNvSpPr>
            <a:spLocks noGrp="1"/>
          </p:cNvSpPr>
          <p:nvPr>
            <p:ph type="sldNum" sz="quarter" idx="12"/>
          </p:nvPr>
        </p:nvSpPr>
        <p:spPr/>
        <p:txBody>
          <a:bodyPr/>
          <a:lstStyle/>
          <a:p>
            <a:fld id="{24BEC1B4-44BC-4B8B-8A82-7692B4E0FEDD}" type="slidenum">
              <a:rPr lang="en-GB" smtClean="0"/>
              <a:t>‹#›</a:t>
            </a:fld>
            <a:endParaRPr lang="en-GB"/>
          </a:p>
        </p:txBody>
      </p:sp>
    </p:spTree>
    <p:extLst>
      <p:ext uri="{BB962C8B-B14F-4D97-AF65-F5344CB8AC3E}">
        <p14:creationId xmlns:p14="http://schemas.microsoft.com/office/powerpoint/2010/main" val="4919848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AAB0543C-EBA3-6122-A146-28E00BF01F37}"/>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EA468ADC-209B-D2FC-C218-DC45A7B3CE3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xmlns="" id="{747FAC72-FAF4-A446-C952-362A9A505F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9350EFCD-F29A-4AFC-3B63-8ACAC10B7934}"/>
              </a:ext>
            </a:extLst>
          </p:cNvPr>
          <p:cNvSpPr>
            <a:spLocks noGrp="1"/>
          </p:cNvSpPr>
          <p:nvPr>
            <p:ph type="dt" sz="half" idx="10"/>
          </p:nvPr>
        </p:nvSpPr>
        <p:spPr/>
        <p:txBody>
          <a:bodyPr/>
          <a:lstStyle/>
          <a:p>
            <a:fld id="{DDF4C39D-37A3-449F-8694-FF34790CA133}" type="datetimeFigureOut">
              <a:rPr lang="en-US" smtClean="0">
                <a:solidFill>
                  <a:prstClr val="black">
                    <a:tint val="75000"/>
                  </a:prstClr>
                </a:solidFill>
              </a:rPr>
              <a:pPr/>
              <a:t>7/8/2024</a:t>
            </a:fld>
            <a:endParaRPr lang="en-US">
              <a:solidFill>
                <a:prstClr val="black">
                  <a:tint val="75000"/>
                </a:prstClr>
              </a:solidFill>
            </a:endParaRPr>
          </a:p>
        </p:txBody>
      </p:sp>
      <p:sp>
        <p:nvSpPr>
          <p:cNvPr id="6" name="Chỗ dành sẵn cho Chân trang 5">
            <a:extLst>
              <a:ext uri="{FF2B5EF4-FFF2-40B4-BE49-F238E27FC236}">
                <a16:creationId xmlns:a16="http://schemas.microsoft.com/office/drawing/2014/main" xmlns="" id="{D3690976-295B-117F-CFB9-FBE674669610}"/>
              </a:ext>
            </a:extLst>
          </p:cNvPr>
          <p:cNvSpPr>
            <a:spLocks noGrp="1"/>
          </p:cNvSpPr>
          <p:nvPr>
            <p:ph type="ftr" sz="quarter" idx="11"/>
          </p:nvPr>
        </p:nvSpPr>
        <p:spPr/>
        <p:txBody>
          <a:bodyPr/>
          <a:lstStyle/>
          <a:p>
            <a:endParaRPr lang="en-US">
              <a:solidFill>
                <a:prstClr val="black">
                  <a:tint val="75000"/>
                </a:prstClr>
              </a:solidFill>
            </a:endParaRPr>
          </a:p>
        </p:txBody>
      </p:sp>
      <p:sp>
        <p:nvSpPr>
          <p:cNvPr id="7" name="Chỗ dành sẵn cho Số hiệu Bản chiếu 6">
            <a:extLst>
              <a:ext uri="{FF2B5EF4-FFF2-40B4-BE49-F238E27FC236}">
                <a16:creationId xmlns:a16="http://schemas.microsoft.com/office/drawing/2014/main" xmlns="" id="{B6FDC804-ACAA-B02C-24B6-3F4A9064B100}"/>
              </a:ext>
            </a:extLst>
          </p:cNvPr>
          <p:cNvSpPr>
            <a:spLocks noGrp="1"/>
          </p:cNvSpPr>
          <p:nvPr>
            <p:ph type="sldNum" sz="quarter" idx="12"/>
          </p:nvPr>
        </p:nvSpPr>
        <p:spPr/>
        <p:txBody>
          <a:bodyPr/>
          <a:lstStyle/>
          <a:p>
            <a:fld id="{72259BED-11E0-42B2-BE25-001599DFBD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28124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C413F828-2D04-1D54-AD17-CB75BC422709}"/>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xmlns="" id="{298A57C5-E679-020F-32A5-EC0CD7D7010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xmlns="" id="{B42CAE20-AAF0-DED1-ADBD-44109AB171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B9BCEFD1-D651-81BC-645C-EC5682AF4151}"/>
              </a:ext>
            </a:extLst>
          </p:cNvPr>
          <p:cNvSpPr>
            <a:spLocks noGrp="1"/>
          </p:cNvSpPr>
          <p:nvPr>
            <p:ph type="dt" sz="half" idx="10"/>
          </p:nvPr>
        </p:nvSpPr>
        <p:spPr/>
        <p:txBody>
          <a:bodyPr/>
          <a:lstStyle/>
          <a:p>
            <a:fld id="{DDF4C39D-37A3-449F-8694-FF34790CA133}" type="datetimeFigureOut">
              <a:rPr lang="en-US" smtClean="0">
                <a:solidFill>
                  <a:prstClr val="black">
                    <a:tint val="75000"/>
                  </a:prstClr>
                </a:solidFill>
              </a:rPr>
              <a:pPr/>
              <a:t>7/8/2024</a:t>
            </a:fld>
            <a:endParaRPr lang="en-US">
              <a:solidFill>
                <a:prstClr val="black">
                  <a:tint val="75000"/>
                </a:prstClr>
              </a:solidFill>
            </a:endParaRPr>
          </a:p>
        </p:txBody>
      </p:sp>
      <p:sp>
        <p:nvSpPr>
          <p:cNvPr id="6" name="Chỗ dành sẵn cho Chân trang 5">
            <a:extLst>
              <a:ext uri="{FF2B5EF4-FFF2-40B4-BE49-F238E27FC236}">
                <a16:creationId xmlns:a16="http://schemas.microsoft.com/office/drawing/2014/main" xmlns="" id="{4C247A41-AC0D-4FC7-507F-CD510FDC4413}"/>
              </a:ext>
            </a:extLst>
          </p:cNvPr>
          <p:cNvSpPr>
            <a:spLocks noGrp="1"/>
          </p:cNvSpPr>
          <p:nvPr>
            <p:ph type="ftr" sz="quarter" idx="11"/>
          </p:nvPr>
        </p:nvSpPr>
        <p:spPr/>
        <p:txBody>
          <a:bodyPr/>
          <a:lstStyle/>
          <a:p>
            <a:endParaRPr lang="en-US">
              <a:solidFill>
                <a:prstClr val="black">
                  <a:tint val="75000"/>
                </a:prstClr>
              </a:solidFill>
            </a:endParaRPr>
          </a:p>
        </p:txBody>
      </p:sp>
      <p:sp>
        <p:nvSpPr>
          <p:cNvPr id="7" name="Chỗ dành sẵn cho Số hiệu Bản chiếu 6">
            <a:extLst>
              <a:ext uri="{FF2B5EF4-FFF2-40B4-BE49-F238E27FC236}">
                <a16:creationId xmlns:a16="http://schemas.microsoft.com/office/drawing/2014/main" xmlns="" id="{CA189919-218D-1B62-9E39-7F0911980EFA}"/>
              </a:ext>
            </a:extLst>
          </p:cNvPr>
          <p:cNvSpPr>
            <a:spLocks noGrp="1"/>
          </p:cNvSpPr>
          <p:nvPr>
            <p:ph type="sldNum" sz="quarter" idx="12"/>
          </p:nvPr>
        </p:nvSpPr>
        <p:spPr/>
        <p:txBody>
          <a:bodyPr/>
          <a:lstStyle/>
          <a:p>
            <a:fld id="{72259BED-11E0-42B2-BE25-001599DFBD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75483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E5F8AF6B-82C5-2207-51C7-650D068805D1}"/>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xmlns="" id="{D52083E7-E7D6-A828-3D77-BF7C24986A2D}"/>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991E10FB-031F-7C3E-0AF1-D4C8C85373F0}"/>
              </a:ext>
            </a:extLst>
          </p:cNvPr>
          <p:cNvSpPr>
            <a:spLocks noGrp="1"/>
          </p:cNvSpPr>
          <p:nvPr>
            <p:ph type="dt" sz="half" idx="10"/>
          </p:nvPr>
        </p:nvSpPr>
        <p:spPr/>
        <p:txBody>
          <a:bodyPr/>
          <a:lstStyle/>
          <a:p>
            <a:fld id="{DDF4C39D-37A3-449F-8694-FF34790CA133}" type="datetimeFigureOut">
              <a:rPr lang="en-US" smtClean="0">
                <a:solidFill>
                  <a:prstClr val="black">
                    <a:tint val="75000"/>
                  </a:prstClr>
                </a:solidFill>
              </a:rPr>
              <a:pPr/>
              <a:t>7/8/2024</a:t>
            </a:fld>
            <a:endParaRPr lang="en-US">
              <a:solidFill>
                <a:prstClr val="black">
                  <a:tint val="75000"/>
                </a:prstClr>
              </a:solidFill>
            </a:endParaRPr>
          </a:p>
        </p:txBody>
      </p:sp>
      <p:sp>
        <p:nvSpPr>
          <p:cNvPr id="5" name="Chỗ dành sẵn cho Chân trang 4">
            <a:extLst>
              <a:ext uri="{FF2B5EF4-FFF2-40B4-BE49-F238E27FC236}">
                <a16:creationId xmlns:a16="http://schemas.microsoft.com/office/drawing/2014/main" xmlns="" id="{7CAD6CCA-0D94-ED9D-839F-5F4860C029B0}"/>
              </a:ext>
            </a:extLst>
          </p:cNvPr>
          <p:cNvSpPr>
            <a:spLocks noGrp="1"/>
          </p:cNvSpPr>
          <p:nvPr>
            <p:ph type="ftr" sz="quarter" idx="11"/>
          </p:nvPr>
        </p:nvSpPr>
        <p:spPr/>
        <p:txBody>
          <a:bodyPr/>
          <a:lstStyle/>
          <a:p>
            <a:endParaRPr lang="en-US">
              <a:solidFill>
                <a:prstClr val="black">
                  <a:tint val="75000"/>
                </a:prstClr>
              </a:solidFill>
            </a:endParaRPr>
          </a:p>
        </p:txBody>
      </p:sp>
      <p:sp>
        <p:nvSpPr>
          <p:cNvPr id="6" name="Chỗ dành sẵn cho Số hiệu Bản chiếu 5">
            <a:extLst>
              <a:ext uri="{FF2B5EF4-FFF2-40B4-BE49-F238E27FC236}">
                <a16:creationId xmlns:a16="http://schemas.microsoft.com/office/drawing/2014/main" xmlns="" id="{8C66638C-8EB2-5B7C-71F6-16735A57106E}"/>
              </a:ext>
            </a:extLst>
          </p:cNvPr>
          <p:cNvSpPr>
            <a:spLocks noGrp="1"/>
          </p:cNvSpPr>
          <p:nvPr>
            <p:ph type="sldNum" sz="quarter" idx="12"/>
          </p:nvPr>
        </p:nvSpPr>
        <p:spPr/>
        <p:txBody>
          <a:bodyPr/>
          <a:lstStyle/>
          <a:p>
            <a:fld id="{72259BED-11E0-42B2-BE25-001599DFBD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3461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xmlns="" id="{73B26F09-61A3-7124-8D16-5D5C8ADAF7CC}"/>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xmlns="" id="{63C86F28-131C-1EE0-80ED-1EB101A41602}"/>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41F94A03-AC5F-7606-A54B-5F623639224A}"/>
              </a:ext>
            </a:extLst>
          </p:cNvPr>
          <p:cNvSpPr>
            <a:spLocks noGrp="1"/>
          </p:cNvSpPr>
          <p:nvPr>
            <p:ph type="dt" sz="half" idx="10"/>
          </p:nvPr>
        </p:nvSpPr>
        <p:spPr/>
        <p:txBody>
          <a:bodyPr/>
          <a:lstStyle/>
          <a:p>
            <a:fld id="{DDF4C39D-37A3-449F-8694-FF34790CA133}" type="datetimeFigureOut">
              <a:rPr lang="en-US" smtClean="0">
                <a:solidFill>
                  <a:prstClr val="black">
                    <a:tint val="75000"/>
                  </a:prstClr>
                </a:solidFill>
              </a:rPr>
              <a:pPr/>
              <a:t>7/8/2024</a:t>
            </a:fld>
            <a:endParaRPr lang="en-US">
              <a:solidFill>
                <a:prstClr val="black">
                  <a:tint val="75000"/>
                </a:prstClr>
              </a:solidFill>
            </a:endParaRPr>
          </a:p>
        </p:txBody>
      </p:sp>
      <p:sp>
        <p:nvSpPr>
          <p:cNvPr id="5" name="Chỗ dành sẵn cho Chân trang 4">
            <a:extLst>
              <a:ext uri="{FF2B5EF4-FFF2-40B4-BE49-F238E27FC236}">
                <a16:creationId xmlns:a16="http://schemas.microsoft.com/office/drawing/2014/main" xmlns="" id="{1239C397-A722-8838-873D-24E29E70C9B7}"/>
              </a:ext>
            </a:extLst>
          </p:cNvPr>
          <p:cNvSpPr>
            <a:spLocks noGrp="1"/>
          </p:cNvSpPr>
          <p:nvPr>
            <p:ph type="ftr" sz="quarter" idx="11"/>
          </p:nvPr>
        </p:nvSpPr>
        <p:spPr/>
        <p:txBody>
          <a:bodyPr/>
          <a:lstStyle/>
          <a:p>
            <a:endParaRPr lang="en-US">
              <a:solidFill>
                <a:prstClr val="black">
                  <a:tint val="75000"/>
                </a:prstClr>
              </a:solidFill>
            </a:endParaRPr>
          </a:p>
        </p:txBody>
      </p:sp>
      <p:sp>
        <p:nvSpPr>
          <p:cNvPr id="6" name="Chỗ dành sẵn cho Số hiệu Bản chiếu 5">
            <a:extLst>
              <a:ext uri="{FF2B5EF4-FFF2-40B4-BE49-F238E27FC236}">
                <a16:creationId xmlns:a16="http://schemas.microsoft.com/office/drawing/2014/main" xmlns="" id="{2A653E72-E5B3-0DE0-B197-7ABBCE7863F3}"/>
              </a:ext>
            </a:extLst>
          </p:cNvPr>
          <p:cNvSpPr>
            <a:spLocks noGrp="1"/>
          </p:cNvSpPr>
          <p:nvPr>
            <p:ph type="sldNum" sz="quarter" idx="12"/>
          </p:nvPr>
        </p:nvSpPr>
        <p:spPr/>
        <p:txBody>
          <a:bodyPr/>
          <a:lstStyle/>
          <a:p>
            <a:fld id="{72259BED-11E0-42B2-BE25-001599DFBD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00020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B8D7858-86F0-43A5-A7B4-56B63FDAEA6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 xmlns:a16="http://schemas.microsoft.com/office/drawing/2014/main" id="{E8CCD643-FB59-4342-A2C9-CFB1A7CDE6F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 xmlns:a16="http://schemas.microsoft.com/office/drawing/2014/main" id="{4A5E9AD6-C5EE-4E7F-8D0D-C6441D71687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 xmlns:a16="http://schemas.microsoft.com/office/drawing/2014/main" id="{33C6729C-A177-4EB3-AD4F-382B2462C5F8}"/>
              </a:ext>
            </a:extLst>
          </p:cNvPr>
          <p:cNvSpPr>
            <a:spLocks noGrp="1"/>
          </p:cNvSpPr>
          <p:nvPr>
            <p:ph type="dt" sz="half" idx="10"/>
          </p:nvPr>
        </p:nvSpPr>
        <p:spPr/>
        <p:txBody>
          <a:bodyPr/>
          <a:lstStyle/>
          <a:p>
            <a:fld id="{2542C660-2BEC-41D5-8559-B74944EA63C4}" type="datetimeFigureOut">
              <a:rPr lang="en-GB" smtClean="0"/>
              <a:t>08/07/2024</a:t>
            </a:fld>
            <a:endParaRPr lang="en-GB"/>
          </a:p>
        </p:txBody>
      </p:sp>
      <p:sp>
        <p:nvSpPr>
          <p:cNvPr id="6" name="Footer Placeholder 5">
            <a:extLst>
              <a:ext uri="{FF2B5EF4-FFF2-40B4-BE49-F238E27FC236}">
                <a16:creationId xmlns="" xmlns:a16="http://schemas.microsoft.com/office/drawing/2014/main" id="{8A7915D9-3FA1-4258-A2D3-B14EC83277B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 xmlns:a16="http://schemas.microsoft.com/office/drawing/2014/main" id="{1A21AF4B-7DCE-4E90-B620-D11F9F3F3C6F}"/>
              </a:ext>
            </a:extLst>
          </p:cNvPr>
          <p:cNvSpPr>
            <a:spLocks noGrp="1"/>
          </p:cNvSpPr>
          <p:nvPr>
            <p:ph type="sldNum" sz="quarter" idx="12"/>
          </p:nvPr>
        </p:nvSpPr>
        <p:spPr/>
        <p:txBody>
          <a:bodyPr/>
          <a:lstStyle/>
          <a:p>
            <a:fld id="{24BEC1B4-44BC-4B8B-8A82-7692B4E0FEDD}" type="slidenum">
              <a:rPr lang="en-GB" smtClean="0"/>
              <a:t>‹#›</a:t>
            </a:fld>
            <a:endParaRPr lang="en-GB"/>
          </a:p>
        </p:txBody>
      </p:sp>
    </p:spTree>
    <p:extLst>
      <p:ext uri="{BB962C8B-B14F-4D97-AF65-F5344CB8AC3E}">
        <p14:creationId xmlns:p14="http://schemas.microsoft.com/office/powerpoint/2010/main" val="3994239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8E237EF-D543-45CB-A8B3-92108B74579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 xmlns:a16="http://schemas.microsoft.com/office/drawing/2014/main" id="{95E7E00F-F71E-454F-8EAB-5A34BF9226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4BEDEA8C-07E5-4633-8E78-530972BD182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 xmlns:a16="http://schemas.microsoft.com/office/drawing/2014/main" id="{80522DF6-DCCF-400C-BF25-BD7E3567D40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4A780EDF-AEC0-4FD1-AB6E-DD58114F036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 xmlns:a16="http://schemas.microsoft.com/office/drawing/2014/main" id="{ADA31049-7EC6-471C-9985-01344BC89B98}"/>
              </a:ext>
            </a:extLst>
          </p:cNvPr>
          <p:cNvSpPr>
            <a:spLocks noGrp="1"/>
          </p:cNvSpPr>
          <p:nvPr>
            <p:ph type="dt" sz="half" idx="10"/>
          </p:nvPr>
        </p:nvSpPr>
        <p:spPr/>
        <p:txBody>
          <a:bodyPr/>
          <a:lstStyle/>
          <a:p>
            <a:fld id="{2542C660-2BEC-41D5-8559-B74944EA63C4}" type="datetimeFigureOut">
              <a:rPr lang="en-GB" smtClean="0"/>
              <a:t>08/07/2024</a:t>
            </a:fld>
            <a:endParaRPr lang="en-GB"/>
          </a:p>
        </p:txBody>
      </p:sp>
      <p:sp>
        <p:nvSpPr>
          <p:cNvPr id="8" name="Footer Placeholder 7">
            <a:extLst>
              <a:ext uri="{FF2B5EF4-FFF2-40B4-BE49-F238E27FC236}">
                <a16:creationId xmlns="" xmlns:a16="http://schemas.microsoft.com/office/drawing/2014/main" id="{17EBF101-E1E5-417E-A473-395E8664F488}"/>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 xmlns:a16="http://schemas.microsoft.com/office/drawing/2014/main" id="{BA492189-59A8-4829-89BD-204049264237}"/>
              </a:ext>
            </a:extLst>
          </p:cNvPr>
          <p:cNvSpPr>
            <a:spLocks noGrp="1"/>
          </p:cNvSpPr>
          <p:nvPr>
            <p:ph type="sldNum" sz="quarter" idx="12"/>
          </p:nvPr>
        </p:nvSpPr>
        <p:spPr/>
        <p:txBody>
          <a:bodyPr/>
          <a:lstStyle/>
          <a:p>
            <a:fld id="{24BEC1B4-44BC-4B8B-8A82-7692B4E0FEDD}" type="slidenum">
              <a:rPr lang="en-GB" smtClean="0"/>
              <a:t>‹#›</a:t>
            </a:fld>
            <a:endParaRPr lang="en-GB"/>
          </a:p>
        </p:txBody>
      </p:sp>
    </p:spTree>
    <p:extLst>
      <p:ext uri="{BB962C8B-B14F-4D97-AF65-F5344CB8AC3E}">
        <p14:creationId xmlns:p14="http://schemas.microsoft.com/office/powerpoint/2010/main" val="3012550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A1E7E20-5139-4C28-8F13-D1E80DDEB65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 xmlns:a16="http://schemas.microsoft.com/office/drawing/2014/main" id="{801E92E2-7373-4BCB-B67E-C3E5E641AAF3}"/>
              </a:ext>
            </a:extLst>
          </p:cNvPr>
          <p:cNvSpPr>
            <a:spLocks noGrp="1"/>
          </p:cNvSpPr>
          <p:nvPr>
            <p:ph type="dt" sz="half" idx="10"/>
          </p:nvPr>
        </p:nvSpPr>
        <p:spPr/>
        <p:txBody>
          <a:bodyPr/>
          <a:lstStyle/>
          <a:p>
            <a:fld id="{2542C660-2BEC-41D5-8559-B74944EA63C4}" type="datetimeFigureOut">
              <a:rPr lang="en-GB" smtClean="0"/>
              <a:t>08/07/2024</a:t>
            </a:fld>
            <a:endParaRPr lang="en-GB"/>
          </a:p>
        </p:txBody>
      </p:sp>
      <p:sp>
        <p:nvSpPr>
          <p:cNvPr id="4" name="Footer Placeholder 3">
            <a:extLst>
              <a:ext uri="{FF2B5EF4-FFF2-40B4-BE49-F238E27FC236}">
                <a16:creationId xmlns="" xmlns:a16="http://schemas.microsoft.com/office/drawing/2014/main" id="{FF6C6E84-8050-40A3-B440-F5426E173C7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 xmlns:a16="http://schemas.microsoft.com/office/drawing/2014/main" id="{BB8FD343-7A0F-410D-A1AA-8F0FC181F663}"/>
              </a:ext>
            </a:extLst>
          </p:cNvPr>
          <p:cNvSpPr>
            <a:spLocks noGrp="1"/>
          </p:cNvSpPr>
          <p:nvPr>
            <p:ph type="sldNum" sz="quarter" idx="12"/>
          </p:nvPr>
        </p:nvSpPr>
        <p:spPr/>
        <p:txBody>
          <a:bodyPr/>
          <a:lstStyle/>
          <a:p>
            <a:fld id="{24BEC1B4-44BC-4B8B-8A82-7692B4E0FEDD}" type="slidenum">
              <a:rPr lang="en-GB" smtClean="0"/>
              <a:t>‹#›</a:t>
            </a:fld>
            <a:endParaRPr lang="en-GB"/>
          </a:p>
        </p:txBody>
      </p:sp>
    </p:spTree>
    <p:extLst>
      <p:ext uri="{BB962C8B-B14F-4D97-AF65-F5344CB8AC3E}">
        <p14:creationId xmlns:p14="http://schemas.microsoft.com/office/powerpoint/2010/main" val="4743661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971357C7-E966-448D-B8C7-EB7444710762}"/>
              </a:ext>
            </a:extLst>
          </p:cNvPr>
          <p:cNvSpPr>
            <a:spLocks noGrp="1"/>
          </p:cNvSpPr>
          <p:nvPr>
            <p:ph type="dt" sz="half" idx="10"/>
          </p:nvPr>
        </p:nvSpPr>
        <p:spPr/>
        <p:txBody>
          <a:bodyPr/>
          <a:lstStyle/>
          <a:p>
            <a:fld id="{2542C660-2BEC-41D5-8559-B74944EA63C4}" type="datetimeFigureOut">
              <a:rPr lang="en-GB" smtClean="0"/>
              <a:t>08/07/2024</a:t>
            </a:fld>
            <a:endParaRPr lang="en-GB"/>
          </a:p>
        </p:txBody>
      </p:sp>
      <p:sp>
        <p:nvSpPr>
          <p:cNvPr id="3" name="Footer Placeholder 2">
            <a:extLst>
              <a:ext uri="{FF2B5EF4-FFF2-40B4-BE49-F238E27FC236}">
                <a16:creationId xmlns="" xmlns:a16="http://schemas.microsoft.com/office/drawing/2014/main" id="{F1A0CB28-49AD-4D62-93A5-C1B83F2F61E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 xmlns:a16="http://schemas.microsoft.com/office/drawing/2014/main" id="{A8EFCFAD-1E52-41B6-AA03-9AA233C445E7}"/>
              </a:ext>
            </a:extLst>
          </p:cNvPr>
          <p:cNvSpPr>
            <a:spLocks noGrp="1"/>
          </p:cNvSpPr>
          <p:nvPr>
            <p:ph type="sldNum" sz="quarter" idx="12"/>
          </p:nvPr>
        </p:nvSpPr>
        <p:spPr/>
        <p:txBody>
          <a:bodyPr/>
          <a:lstStyle/>
          <a:p>
            <a:fld id="{24BEC1B4-44BC-4B8B-8A82-7692B4E0FEDD}" type="slidenum">
              <a:rPr lang="en-GB" smtClean="0"/>
              <a:t>‹#›</a:t>
            </a:fld>
            <a:endParaRPr lang="en-GB"/>
          </a:p>
        </p:txBody>
      </p:sp>
    </p:spTree>
    <p:extLst>
      <p:ext uri="{BB962C8B-B14F-4D97-AF65-F5344CB8AC3E}">
        <p14:creationId xmlns:p14="http://schemas.microsoft.com/office/powerpoint/2010/main" val="14797047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594C5B8-0115-4A1C-8AD7-991C8A58A0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 xmlns:a16="http://schemas.microsoft.com/office/drawing/2014/main" id="{2FF6ECCE-FAAF-47B3-B528-FE6215A9968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 xmlns:a16="http://schemas.microsoft.com/office/drawing/2014/main" id="{9C487DE0-73CE-4D66-9552-DC6983D741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9D1A37A7-FA8D-4AF8-9555-DC06FAC5EA35}"/>
              </a:ext>
            </a:extLst>
          </p:cNvPr>
          <p:cNvSpPr>
            <a:spLocks noGrp="1"/>
          </p:cNvSpPr>
          <p:nvPr>
            <p:ph type="dt" sz="half" idx="10"/>
          </p:nvPr>
        </p:nvSpPr>
        <p:spPr/>
        <p:txBody>
          <a:bodyPr/>
          <a:lstStyle/>
          <a:p>
            <a:fld id="{2542C660-2BEC-41D5-8559-B74944EA63C4}" type="datetimeFigureOut">
              <a:rPr lang="en-GB" smtClean="0"/>
              <a:t>08/07/2024</a:t>
            </a:fld>
            <a:endParaRPr lang="en-GB"/>
          </a:p>
        </p:txBody>
      </p:sp>
      <p:sp>
        <p:nvSpPr>
          <p:cNvPr id="6" name="Footer Placeholder 5">
            <a:extLst>
              <a:ext uri="{FF2B5EF4-FFF2-40B4-BE49-F238E27FC236}">
                <a16:creationId xmlns="" xmlns:a16="http://schemas.microsoft.com/office/drawing/2014/main" id="{21BF2791-99A7-46F0-800F-290DD54C6FC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 xmlns:a16="http://schemas.microsoft.com/office/drawing/2014/main" id="{A0577460-0F70-4E2E-BCA9-F5A67CD339F3}"/>
              </a:ext>
            </a:extLst>
          </p:cNvPr>
          <p:cNvSpPr>
            <a:spLocks noGrp="1"/>
          </p:cNvSpPr>
          <p:nvPr>
            <p:ph type="sldNum" sz="quarter" idx="12"/>
          </p:nvPr>
        </p:nvSpPr>
        <p:spPr/>
        <p:txBody>
          <a:bodyPr/>
          <a:lstStyle/>
          <a:p>
            <a:fld id="{24BEC1B4-44BC-4B8B-8A82-7692B4E0FEDD}" type="slidenum">
              <a:rPr lang="en-GB" smtClean="0"/>
              <a:t>‹#›</a:t>
            </a:fld>
            <a:endParaRPr lang="en-GB"/>
          </a:p>
        </p:txBody>
      </p:sp>
    </p:spTree>
    <p:extLst>
      <p:ext uri="{BB962C8B-B14F-4D97-AF65-F5344CB8AC3E}">
        <p14:creationId xmlns:p14="http://schemas.microsoft.com/office/powerpoint/2010/main" val="5965894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1028B69-9BDB-480E-B597-9AE937697A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 xmlns:a16="http://schemas.microsoft.com/office/drawing/2014/main" id="{6A1001D3-0190-449F-A43C-B2D9ED75F14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 xmlns:a16="http://schemas.microsoft.com/office/drawing/2014/main" id="{9FA61ED0-4222-4E8A-BCA4-28549D868A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597D958B-AD84-446B-861F-2121AA61BD84}"/>
              </a:ext>
            </a:extLst>
          </p:cNvPr>
          <p:cNvSpPr>
            <a:spLocks noGrp="1"/>
          </p:cNvSpPr>
          <p:nvPr>
            <p:ph type="dt" sz="half" idx="10"/>
          </p:nvPr>
        </p:nvSpPr>
        <p:spPr/>
        <p:txBody>
          <a:bodyPr/>
          <a:lstStyle/>
          <a:p>
            <a:fld id="{2542C660-2BEC-41D5-8559-B74944EA63C4}" type="datetimeFigureOut">
              <a:rPr lang="en-GB" smtClean="0"/>
              <a:t>08/07/2024</a:t>
            </a:fld>
            <a:endParaRPr lang="en-GB"/>
          </a:p>
        </p:txBody>
      </p:sp>
      <p:sp>
        <p:nvSpPr>
          <p:cNvPr id="6" name="Footer Placeholder 5">
            <a:extLst>
              <a:ext uri="{FF2B5EF4-FFF2-40B4-BE49-F238E27FC236}">
                <a16:creationId xmlns="" xmlns:a16="http://schemas.microsoft.com/office/drawing/2014/main" id="{CC115C0E-226C-481C-932C-929584D8067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 xmlns:a16="http://schemas.microsoft.com/office/drawing/2014/main" id="{3DC7F10B-720C-48B4-A42A-2BC4F608415A}"/>
              </a:ext>
            </a:extLst>
          </p:cNvPr>
          <p:cNvSpPr>
            <a:spLocks noGrp="1"/>
          </p:cNvSpPr>
          <p:nvPr>
            <p:ph type="sldNum" sz="quarter" idx="12"/>
          </p:nvPr>
        </p:nvSpPr>
        <p:spPr/>
        <p:txBody>
          <a:bodyPr/>
          <a:lstStyle/>
          <a:p>
            <a:fld id="{24BEC1B4-44BC-4B8B-8A82-7692B4E0FEDD}" type="slidenum">
              <a:rPr lang="en-GB" smtClean="0"/>
              <a:t>‹#›</a:t>
            </a:fld>
            <a:endParaRPr lang="en-GB"/>
          </a:p>
        </p:txBody>
      </p:sp>
    </p:spTree>
    <p:extLst>
      <p:ext uri="{BB962C8B-B14F-4D97-AF65-F5344CB8AC3E}">
        <p14:creationId xmlns:p14="http://schemas.microsoft.com/office/powerpoint/2010/main" val="664677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4ACC5AC7-D2AC-4028-98B3-E685DD66723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 xmlns:a16="http://schemas.microsoft.com/office/drawing/2014/main" id="{A1BCB8BC-08AE-4590-9854-5791CF9E496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721F5A5D-13C5-4A6D-A9A2-73D6C9BAC28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42C660-2BEC-41D5-8559-B74944EA63C4}" type="datetimeFigureOut">
              <a:rPr lang="en-GB" smtClean="0"/>
              <a:t>08/07/2024</a:t>
            </a:fld>
            <a:endParaRPr lang="en-GB"/>
          </a:p>
        </p:txBody>
      </p:sp>
      <p:sp>
        <p:nvSpPr>
          <p:cNvPr id="5" name="Footer Placeholder 4">
            <a:extLst>
              <a:ext uri="{FF2B5EF4-FFF2-40B4-BE49-F238E27FC236}">
                <a16:creationId xmlns="" xmlns:a16="http://schemas.microsoft.com/office/drawing/2014/main" id="{7A6408AC-6D63-4412-BAF2-F93496B759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 xmlns:a16="http://schemas.microsoft.com/office/drawing/2014/main" id="{AC765486-AB1B-4BEF-BC40-14D44272FDB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BEC1B4-44BC-4B8B-8A82-7692B4E0FEDD}" type="slidenum">
              <a:rPr lang="en-GB" smtClean="0"/>
              <a:t>‹#›</a:t>
            </a:fld>
            <a:endParaRPr lang="en-GB"/>
          </a:p>
        </p:txBody>
      </p:sp>
    </p:spTree>
    <p:extLst>
      <p:ext uri="{BB962C8B-B14F-4D97-AF65-F5344CB8AC3E}">
        <p14:creationId xmlns:p14="http://schemas.microsoft.com/office/powerpoint/2010/main" val="5210768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9ED9BB-C5C2-4D0B-BADC-05C391420FE7}" type="datetimeFigureOut">
              <a:rPr lang="en-US" smtClean="0">
                <a:solidFill>
                  <a:prstClr val="black">
                    <a:tint val="75000"/>
                  </a:prstClr>
                </a:solidFill>
              </a:rPr>
              <a:pPr/>
              <a:t>7/8/2024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7BEA6A-7083-41CE-B6AF-18CD83095C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2977851"/>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xmlns="" id="{3D636C74-39F9-E1B8-F2C1-CDC2704C4A5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xmlns="" id="{0D17B26A-C5C0-2C9A-9ED9-8FAB025F032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0FAC0993-A8DD-3D32-0E89-6E7CD5F38E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F4C39D-37A3-449F-8694-FF34790CA133}" type="datetimeFigureOut">
              <a:rPr lang="en-US" smtClean="0">
                <a:solidFill>
                  <a:prstClr val="black">
                    <a:tint val="75000"/>
                  </a:prstClr>
                </a:solidFill>
              </a:rPr>
              <a:pPr/>
              <a:t>7/8/2024</a:t>
            </a:fld>
            <a:endParaRPr lang="en-US">
              <a:solidFill>
                <a:prstClr val="black">
                  <a:tint val="75000"/>
                </a:prstClr>
              </a:solidFill>
            </a:endParaRPr>
          </a:p>
        </p:txBody>
      </p:sp>
      <p:sp>
        <p:nvSpPr>
          <p:cNvPr id="5" name="Chỗ dành sẵn cho Chân trang 4">
            <a:extLst>
              <a:ext uri="{FF2B5EF4-FFF2-40B4-BE49-F238E27FC236}">
                <a16:creationId xmlns:a16="http://schemas.microsoft.com/office/drawing/2014/main" xmlns="" id="{ACBC092F-3C7F-53E7-1D33-E18B54807C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Chỗ dành sẵn cho Số hiệu Bản chiếu 5">
            <a:extLst>
              <a:ext uri="{FF2B5EF4-FFF2-40B4-BE49-F238E27FC236}">
                <a16:creationId xmlns:a16="http://schemas.microsoft.com/office/drawing/2014/main" xmlns="" id="{023F30B6-320C-48AE-85BE-87935D3D4C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259BED-11E0-42B2-BE25-001599DFBD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2592371"/>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file:///C:\Users\admin\OneDrive\M&#225;y%20t&#237;nh\Qu&#225;%20tr&#236;nh%20ph&#225;t%20tri&#7875;n%20c&#7911;a%20c&#226;y%20d&#432;a%20leo.mp4" TargetMode="External"/><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slide" Target="slide6.xml"/></Relationships>
</file>

<file path=ppt/slides/_rels/slide1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audio1.wav"/><Relationship Id="rId7" Type="http://schemas.microsoft.com/office/2007/relationships/hdphoto" Target="../media/hdphoto1.wdp"/><Relationship Id="rId2" Type="http://schemas.openxmlformats.org/officeDocument/2006/relationships/audio" Target="../media/audio2.wav"/><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slide" Target="slide6.xml"/><Relationship Id="rId4" Type="http://schemas.openxmlformats.org/officeDocument/2006/relationships/image" Target="../media/image15.png"/><Relationship Id="rId9"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7"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slide" Target="slide6.xml"/><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audio1.wav"/><Relationship Id="rId7" Type="http://schemas.microsoft.com/office/2007/relationships/hdphoto" Target="../media/hdphoto1.wdp"/><Relationship Id="rId2" Type="http://schemas.openxmlformats.org/officeDocument/2006/relationships/audio" Target="../media/audio2.wav"/><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slide" Target="slide6.xml"/><Relationship Id="rId4" Type="http://schemas.openxmlformats.org/officeDocument/2006/relationships/image" Target="../media/image15.png"/><Relationship Id="rId9"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8.jp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9.png"/><Relationship Id="rId4" Type="http://schemas.openxmlformats.org/officeDocument/2006/relationships/notesSlide" Target="../notesSlides/notesSlide12.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8.xml"/><Relationship Id="rId1" Type="http://schemas.openxmlformats.org/officeDocument/2006/relationships/tags" Target="../tags/tag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8.xml"/><Relationship Id="rId1" Type="http://schemas.openxmlformats.org/officeDocument/2006/relationships/tags" Target="../tags/tag1.xml"/><Relationship Id="rId5" Type="http://schemas.openxmlformats.org/officeDocument/2006/relationships/image" Target="../media/image5.jpeg"/><Relationship Id="rId4" Type="http://schemas.openxmlformats.org/officeDocument/2006/relationships/slide" Target="slide6.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9.png"/><Relationship Id="rId5" Type="http://schemas.openxmlformats.org/officeDocument/2006/relationships/image" Target="../media/image7.jp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PL20U25GSXzBJYl68kk8uQGfFKzs7yb1M4KJWUiLk6ZEvGF+qCIPSnY57AbBFCvTW21202252+K4lPs7H94VUqPe2XwIsfPRnrXQE//QTEXxb8/8N4CNc6FpgZahzpTjFhMzSA7T/nHJa11DE8Ng2TP3iAmRczFlmslSuUNOgUeb6yRvs0=">
            <a:extLst>
              <a:ext uri="{FF2B5EF4-FFF2-40B4-BE49-F238E27FC236}">
                <a16:creationId xmlns="" xmlns:a16="http://schemas.microsoft.com/office/drawing/2014/main" id="{93D2491B-8C40-4841-A4EE-FD64CB2929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313" y="-304800"/>
            <a:ext cx="12841356" cy="7288696"/>
          </a:xfrm>
          <a:prstGeom prst="rect">
            <a:avLst/>
          </a:prstGeom>
        </p:spPr>
      </p:pic>
      <p:sp>
        <p:nvSpPr>
          <p:cNvPr id="6" name="Sun 5" descr="OPL20U25GSXzBJYl68kk8uQGfFKzs7yb1M4KJWUiLk6ZEvGF+qCIPSnY57AbBFCvTW21202252+K4lPs7H94VUqPe2XwIsfPRnrXQE//QTEXxb8/8N4CNc6FpgZahzpTjFhMzSA7T/nHJa11DE8Ng2TP3iAmRczFlmslSuUNOgUeb6yRvs0=">
            <a:extLst>
              <a:ext uri="{FF2B5EF4-FFF2-40B4-BE49-F238E27FC236}">
                <a16:creationId xmlns="" xmlns:a16="http://schemas.microsoft.com/office/drawing/2014/main" id="{A5DA819B-BCE5-4775-9317-1038DA89268B}"/>
              </a:ext>
            </a:extLst>
          </p:cNvPr>
          <p:cNvSpPr/>
          <p:nvPr/>
        </p:nvSpPr>
        <p:spPr>
          <a:xfrm>
            <a:off x="1905000" y="838200"/>
            <a:ext cx="4191000" cy="41148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Times New Roman" panose="02020603050405020304" pitchFamily="18" charset="0"/>
                <a:cs typeface="Times New Roman" panose="02020603050405020304" pitchFamily="18" charset="0"/>
              </a:rPr>
              <a:t>HOẠT ĐỘNG</a:t>
            </a:r>
          </a:p>
        </p:txBody>
      </p:sp>
      <p:sp>
        <p:nvSpPr>
          <p:cNvPr id="7" name="TextBox 6" descr="OPL20U25GSXzBJYl68kk8uQGfFKzs7yb1M4KJWUiLk6ZEvGF+qCIPSnY57AbBFCvTW21202252+K4lPs7H94VUqPe2XwIsfPRnrXQE//QTEXxb8/8N4CNc6FpgZahzpTjFhMzSA7T/nHJa11DE8Ng2TP3iAmRczFlmslSuUNOgUeb6yRvs0=">
            <a:hlinkClick r:id="rId3" action="ppaction://hlinkfile"/>
            <a:extLst>
              <a:ext uri="{FF2B5EF4-FFF2-40B4-BE49-F238E27FC236}">
                <a16:creationId xmlns="" xmlns:a16="http://schemas.microsoft.com/office/drawing/2014/main" id="{E939EF54-9DC8-407B-BFF7-302E0B7C4A52}"/>
              </a:ext>
            </a:extLst>
          </p:cNvPr>
          <p:cNvSpPr txBox="1"/>
          <p:nvPr/>
        </p:nvSpPr>
        <p:spPr>
          <a:xfrm>
            <a:off x="6324600" y="2541658"/>
            <a:ext cx="4495800" cy="830997"/>
          </a:xfrm>
          <a:prstGeom prst="rect">
            <a:avLst/>
          </a:prstGeom>
          <a:solidFill>
            <a:srgbClr val="FFFF00"/>
          </a:solidFill>
        </p:spPr>
        <p:txBody>
          <a:bodyPr wrap="square">
            <a:spAutoFit/>
          </a:bodyPr>
          <a:lstStyle/>
          <a:p>
            <a:r>
              <a:rPr lang="en-US" sz="4800" b="1" dirty="0">
                <a:solidFill>
                  <a:srgbClr val="FF0000"/>
                </a:solidFill>
                <a:latin typeface="Times New Roman" panose="02020603050405020304" pitchFamily="18" charset="0"/>
              </a:rPr>
              <a:t>MỞ ĐẦU</a:t>
            </a:r>
            <a:endParaRPr lang="en-US" sz="4800" dirty="0"/>
          </a:p>
        </p:txBody>
      </p:sp>
      <p:pic>
        <p:nvPicPr>
          <p:cNvPr id="8" name="Hình ảnh 5" descr="OPL20U25GSXzBJYl68kk8uQGfFKzs7yb1M4KJWUiLk6ZEvGF+qCIPSnY57AbBFCvTW21202252+K4lPs7H94VUqPe2XwIsfPRnrXQE//QTEXxb8/8N4CNc6FpgZahzpTjFhMzSA7T/nHJa11DE8Ng2TP3iAmRczFlmslSuUNOgUeb6yRvs0=">
            <a:extLst>
              <a:ext uri="{FF2B5EF4-FFF2-40B4-BE49-F238E27FC236}">
                <a16:creationId xmlns="" xmlns:a16="http://schemas.microsoft.com/office/drawing/2014/main" id="{6401E0B7-B239-418F-8AFE-07327C4CAE5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711" t="12222" r="20015" b="20370"/>
          <a:stretch/>
        </p:blipFill>
        <p:spPr>
          <a:xfrm>
            <a:off x="7035801" y="3511716"/>
            <a:ext cx="3073399" cy="2975312"/>
          </a:xfrm>
          <a:prstGeom prst="ellipse">
            <a:avLst/>
          </a:prstGeom>
        </p:spPr>
      </p:pic>
    </p:spTree>
    <p:extLst>
      <p:ext uri="{BB962C8B-B14F-4D97-AF65-F5344CB8AC3E}">
        <p14:creationId xmlns:p14="http://schemas.microsoft.com/office/powerpoint/2010/main" val="3401431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500" fill="hold"/>
                                        <p:tgtEl>
                                          <p:spTgt spid="6"/>
                                        </p:tgtEl>
                                        <p:attrNameLst>
                                          <p:attrName>ppt_w</p:attrName>
                                        </p:attrNameLst>
                                      </p:cBhvr>
                                      <p:tavLst>
                                        <p:tav tm="0">
                                          <p:val>
                                            <p:fltVal val="0"/>
                                          </p:val>
                                        </p:tav>
                                        <p:tav tm="100000">
                                          <p:val>
                                            <p:strVal val="#ppt_w"/>
                                          </p:val>
                                        </p:tav>
                                      </p:tavLst>
                                    </p:anim>
                                    <p:anim calcmode="lin" valueType="num">
                                      <p:cBhvr>
                                        <p:cTn id="8" dur="1500" fill="hold"/>
                                        <p:tgtEl>
                                          <p:spTgt spid="6"/>
                                        </p:tgtEl>
                                        <p:attrNameLst>
                                          <p:attrName>ppt_h</p:attrName>
                                        </p:attrNameLst>
                                      </p:cBhvr>
                                      <p:tavLst>
                                        <p:tav tm="0">
                                          <p:val>
                                            <p:fltVal val="0"/>
                                          </p:val>
                                        </p:tav>
                                        <p:tav tm="100000">
                                          <p:val>
                                            <p:strVal val="#ppt_h"/>
                                          </p:val>
                                        </p:tav>
                                      </p:tavLst>
                                    </p:anim>
                                    <p:anim calcmode="lin" valueType="num">
                                      <p:cBhvr>
                                        <p:cTn id="9" dur="1500" fill="hold"/>
                                        <p:tgtEl>
                                          <p:spTgt spid="6"/>
                                        </p:tgtEl>
                                        <p:attrNameLst>
                                          <p:attrName>style.rotation</p:attrName>
                                        </p:attrNameLst>
                                      </p:cBhvr>
                                      <p:tavLst>
                                        <p:tav tm="0">
                                          <p:val>
                                            <p:fltVal val="360"/>
                                          </p:val>
                                        </p:tav>
                                        <p:tav tm="100000">
                                          <p:val>
                                            <p:fltVal val="0"/>
                                          </p:val>
                                        </p:tav>
                                      </p:tavLst>
                                    </p:anim>
                                    <p:animEffect transition="in" filter="fade">
                                      <p:cBhvr>
                                        <p:cTn id="10" dur="1500"/>
                                        <p:tgtEl>
                                          <p:spTgt spid="6"/>
                                        </p:tgtEl>
                                      </p:cBhvr>
                                    </p:animEffect>
                                  </p:childTnLst>
                                </p:cTn>
                              </p:par>
                            </p:childTnLst>
                          </p:cTn>
                        </p:par>
                        <p:par>
                          <p:cTn id="11" fill="hold">
                            <p:stCondLst>
                              <p:cond delay="150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7"/>
                                        </p:tgtEl>
                                        <p:attrNameLst>
                                          <p:attrName>style.visibility</p:attrName>
                                        </p:attrNameLst>
                                      </p:cBhvr>
                                      <p:to>
                                        <p:strVal val="visible"/>
                                      </p:to>
                                    </p:set>
                                    <p:anim by="(-#ppt_w*2)" calcmode="lin" valueType="num">
                                      <p:cBhvr rctx="PPT">
                                        <p:cTn id="14" dur="500" autoRev="1" fill="hold">
                                          <p:stCondLst>
                                            <p:cond delay="0"/>
                                          </p:stCondLst>
                                        </p:cTn>
                                        <p:tgtEl>
                                          <p:spTgt spid="7"/>
                                        </p:tgtEl>
                                        <p:attrNameLst>
                                          <p:attrName>ppt_w</p:attrName>
                                        </p:attrNameLst>
                                      </p:cBhvr>
                                    </p:anim>
                                    <p:anim by="(#ppt_w*0.50)" calcmode="lin" valueType="num">
                                      <p:cBhvr>
                                        <p:cTn id="15" dur="500" decel="50000" autoRev="1" fill="hold">
                                          <p:stCondLst>
                                            <p:cond delay="0"/>
                                          </p:stCondLst>
                                        </p:cTn>
                                        <p:tgtEl>
                                          <p:spTgt spid="7"/>
                                        </p:tgtEl>
                                        <p:attrNameLst>
                                          <p:attrName>ppt_x</p:attrName>
                                        </p:attrNameLst>
                                      </p:cBhvr>
                                    </p:anim>
                                    <p:anim from="(-#ppt_h/2)" to="(#ppt_y)" calcmode="lin" valueType="num">
                                      <p:cBhvr>
                                        <p:cTn id="16" dur="1000" fill="hold">
                                          <p:stCondLst>
                                            <p:cond delay="0"/>
                                          </p:stCondLst>
                                        </p:cTn>
                                        <p:tgtEl>
                                          <p:spTgt spid="7"/>
                                        </p:tgtEl>
                                        <p:attrNameLst>
                                          <p:attrName>ppt_y</p:attrName>
                                        </p:attrNameLst>
                                      </p:cBhvr>
                                    </p:anim>
                                    <p:animRot by="21600000">
                                      <p:cBhvr>
                                        <p:cTn id="17" dur="1000" fill="hold">
                                          <p:stCondLst>
                                            <p:cond delay="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descr="OPL20U25GSXzBJYl68kk8uQGfFKzs7yb1M4KJWUiLk6ZEvGF+qCIPSnY57AbBFCvTW21202252+K4lPs7H94VUqPe2XwIsfPRnrXQE//QTEXxb8/8N4CNc6FpgZahzpTjFhMzSA7T/nHJa11DE8Ng2TP3iAmRczFlmslSuUNOgUeb6yRvs0=">
            <a:extLst>
              <a:ext uri="{FF2B5EF4-FFF2-40B4-BE49-F238E27FC236}">
                <a16:creationId xmlns="" xmlns:a16="http://schemas.microsoft.com/office/drawing/2014/main" id="{F18764F3-1DE1-414A-9770-BEB47CBF8E0E}"/>
              </a:ext>
            </a:extLst>
          </p:cNvPr>
          <p:cNvSpPr txBox="1"/>
          <p:nvPr/>
        </p:nvSpPr>
        <p:spPr>
          <a:xfrm>
            <a:off x="312401" y="1328580"/>
            <a:ext cx="11078817" cy="461665"/>
          </a:xfrm>
          <a:prstGeom prst="rect">
            <a:avLst/>
          </a:prstGeom>
          <a:noFill/>
        </p:spPr>
        <p:txBody>
          <a:bodyPr wrap="square" rtlCol="0">
            <a:spAutoFit/>
          </a:bodyPr>
          <a:lstStyle/>
          <a:p>
            <a:r>
              <a:rPr lang="en-GB" sz="2400" b="1" smtClean="0">
                <a:solidFill>
                  <a:srgbClr val="0000FF"/>
                </a:solidFill>
                <a:latin typeface="Times New Roman" panose="02020603050405020304" pitchFamily="18" charset="0"/>
                <a:cs typeface="Times New Roman" panose="02020603050405020304" pitchFamily="18" charset="0"/>
              </a:rPr>
              <a:t>II. TÍNH CHẤT VẬT LÍ</a:t>
            </a:r>
            <a:endParaRPr lang="en-GB" sz="2400" b="1" dirty="0">
              <a:solidFill>
                <a:srgbClr val="0000FF"/>
              </a:solidFill>
              <a:latin typeface="Times New Roman" panose="02020603050405020304" pitchFamily="18" charset="0"/>
              <a:cs typeface="Times New Roman" panose="02020603050405020304" pitchFamily="18" charset="0"/>
            </a:endParaRPr>
          </a:p>
        </p:txBody>
      </p:sp>
      <p:sp>
        <p:nvSpPr>
          <p:cNvPr id="10" name="TextBox 9" descr="OPL20U25GSXzBJYl68kk8uQGfFKzs7yb1M4KJWUiLk6ZEvGF+qCIPSnY57AbBFCvTW21202252+K4lPs7H94VUqPe2XwIsfPRnrXQE//QTEXxb8/8N4CNc6FpgZahzpTjFhMzSA7T/nHJa11DE8Ng2TP3iAmRczFlmslSuUNOgUeb6yRvs0=">
            <a:extLst>
              <a:ext uri="{FF2B5EF4-FFF2-40B4-BE49-F238E27FC236}">
                <a16:creationId xmlns="" xmlns:a16="http://schemas.microsoft.com/office/drawing/2014/main" id="{FAA7345B-C0DA-45E9-AE94-A418EB913E81}"/>
              </a:ext>
            </a:extLst>
          </p:cNvPr>
          <p:cNvSpPr txBox="1"/>
          <p:nvPr/>
        </p:nvSpPr>
        <p:spPr>
          <a:xfrm>
            <a:off x="770309" y="2005126"/>
            <a:ext cx="6313069" cy="954107"/>
          </a:xfrm>
          <a:prstGeom prst="rect">
            <a:avLst/>
          </a:prstGeom>
          <a:solidFill>
            <a:schemeClr val="bg1"/>
          </a:solidFill>
        </p:spPr>
        <p:txBody>
          <a:bodyPr wrap="square" rtlCol="0">
            <a:spAutoFit/>
          </a:bodyPr>
          <a:lstStyle/>
          <a:p>
            <a:pPr marL="36195" algn="just">
              <a:spcAft>
                <a:spcPts val="0"/>
              </a:spcAft>
            </a:pPr>
            <a:r>
              <a:rPr lang="en-US" sz="2800" b="1">
                <a:latin typeface="Times New Roman" panose="02020603050405020304" pitchFamily="18" charset="0"/>
                <a:cs typeface="Times New Roman" panose="02020603050405020304" pitchFamily="18" charset="0"/>
              </a:rPr>
              <a:t>-</a:t>
            </a:r>
            <a:r>
              <a:rPr lang="en-US" sz="2800" b="1">
                <a:solidFill>
                  <a:srgbClr val="FF0000"/>
                </a:solidFill>
                <a:latin typeface="Times New Roman" panose="02020603050405020304" pitchFamily="18" charset="0"/>
                <a:cs typeface="Times New Roman" panose="02020603050405020304" pitchFamily="18" charset="0"/>
              </a:rPr>
              <a:t>  </a:t>
            </a:r>
            <a:r>
              <a:rPr lang="it-IT" sz="2800">
                <a:latin typeface="Times New Roman" panose="02020603050405020304" pitchFamily="18" charset="0"/>
                <a:cs typeface="Arial" panose="020B0604020202020204" pitchFamily="34" charset="0"/>
              </a:rPr>
              <a:t>Q</a:t>
            </a:r>
            <a:r>
              <a:rPr lang="it-IT" sz="2800" smtClean="0">
                <a:latin typeface="Times New Roman" panose="02020603050405020304" pitchFamily="18" charset="0"/>
                <a:ea typeface="Times New Roman" panose="02020603050405020304" pitchFamily="18" charset="0"/>
                <a:cs typeface="Arial" panose="020B0604020202020204" pitchFamily="34" charset="0"/>
              </a:rPr>
              <a:t>uan </a:t>
            </a:r>
            <a:r>
              <a:rPr lang="it-IT" sz="2800">
                <a:latin typeface="Times New Roman" panose="02020603050405020304" pitchFamily="18" charset="0"/>
                <a:ea typeface="Times New Roman" panose="02020603050405020304" pitchFamily="18" charset="0"/>
                <a:cs typeface="Arial" panose="020B0604020202020204" pitchFamily="34" charset="0"/>
              </a:rPr>
              <a:t>sát lọ đựng </a:t>
            </a:r>
            <a:r>
              <a:rPr lang="en-US" sz="2800">
                <a:latin typeface="Times New Roman" panose="02020603050405020304" pitchFamily="18" charset="0"/>
                <a:ea typeface="Times New Roman" panose="02020603050405020304" pitchFamily="18" charset="0"/>
              </a:rPr>
              <a:t>acetic acid </a:t>
            </a:r>
            <a:r>
              <a:rPr lang="it-IT" sz="2800">
                <a:latin typeface="Times New Roman" panose="02020603050405020304" pitchFamily="18" charset="0"/>
                <a:ea typeface="Times New Roman" panose="02020603050405020304" pitchFamily="18" charset="0"/>
                <a:cs typeface="Arial" panose="020B0604020202020204" pitchFamily="34" charset="0"/>
              </a:rPr>
              <a:t>hay giấm </a:t>
            </a:r>
            <a:r>
              <a:rPr lang="it-IT" sz="2800" smtClean="0">
                <a:latin typeface="Times New Roman" panose="02020603050405020304" pitchFamily="18" charset="0"/>
                <a:ea typeface="Times New Roman" panose="02020603050405020304" pitchFamily="18" charset="0"/>
                <a:cs typeface="Arial" panose="020B0604020202020204" pitchFamily="34" charset="0"/>
              </a:rPr>
              <a:t>ăn, cho biết trạng thái, màu sắc?</a:t>
            </a:r>
            <a:endParaRPr lang="en-US" sz="2400">
              <a:effectLst/>
              <a:latin typeface="Times New Roman" panose="02020603050405020304" pitchFamily="18" charset="0"/>
              <a:ea typeface="Times New Roman" panose="02020603050405020304" pitchFamily="18" charset="0"/>
            </a:endParaRPr>
          </a:p>
        </p:txBody>
      </p:sp>
      <p:sp>
        <p:nvSpPr>
          <p:cNvPr id="14" name="TextBox 13" descr="OPL20U25GSXzBJYl68kk8uQGfFKzs7yb1M4KJWUiLk6ZEvGF+qCIPSnY57AbBFCvTW21202252+K4lPs7H94VUqPe2XwIsfPRnrXQE//QTEXxb8/8N4CNc6FpgZahzpTjFhMzSA7T/nHJa11DE8Ng2TP3iAmRczFlmslSuUNOgUeb6yRvs0=">
            <a:extLst>
              <a:ext uri="{FF2B5EF4-FFF2-40B4-BE49-F238E27FC236}">
                <a16:creationId xmlns="" xmlns:a16="http://schemas.microsoft.com/office/drawing/2014/main" id="{64903CDF-ED69-402A-A73C-1A8DE642792B}"/>
              </a:ext>
            </a:extLst>
          </p:cNvPr>
          <p:cNvSpPr txBox="1"/>
          <p:nvPr/>
        </p:nvSpPr>
        <p:spPr>
          <a:xfrm>
            <a:off x="144976" y="440093"/>
            <a:ext cx="11917715" cy="52322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lvl="0" algn="ctr"/>
            <a:r>
              <a:rPr lang="en-US" sz="2800" b="1">
                <a:solidFill>
                  <a:srgbClr val="FF0000"/>
                </a:solidFill>
                <a:latin typeface="Times New Roman" panose="02020603050405020304" pitchFamily="18" charset="0"/>
                <a:ea typeface="Arial" panose="020B0604020202020204" pitchFamily="34" charset="0"/>
              </a:rPr>
              <a:t>BÀI 27: ACETIC ACID</a:t>
            </a:r>
            <a:r>
              <a:rPr lang="en-GB" sz="2800" b="1">
                <a:solidFill>
                  <a:srgbClr val="FF0000"/>
                </a:solidFill>
                <a:latin typeface="Times New Roman" panose="02020603050405020304" pitchFamily="18" charset="0"/>
                <a:cs typeface="Times New Roman" panose="02020603050405020304" pitchFamily="18" charset="0"/>
              </a:rPr>
              <a:t> (Tiết 1)</a:t>
            </a:r>
            <a:endParaRPr lang="en-GB" sz="2800" b="1" dirty="0">
              <a:solidFill>
                <a:srgbClr val="FF0000"/>
              </a:solidFill>
              <a:latin typeface="Times New Roman" panose="02020603050405020304" pitchFamily="18" charset="0"/>
              <a:cs typeface="Times New Roman" panose="02020603050405020304" pitchFamily="18" charset="0"/>
            </a:endParaRPr>
          </a:p>
        </p:txBody>
      </p:sp>
      <p:pic>
        <p:nvPicPr>
          <p:cNvPr id="3075" name="Picture 2" descr="GIÒ CHẢ TUYẾ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61446" y="2005126"/>
            <a:ext cx="2530554" cy="2778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770310" y="3324500"/>
            <a:ext cx="6313069" cy="1578894"/>
          </a:xfrm>
          <a:prstGeom prst="rect">
            <a:avLst/>
          </a:prstGeom>
        </p:spPr>
        <p:txBody>
          <a:bodyPr wrap="square">
            <a:spAutoFit/>
          </a:bodyPr>
          <a:lstStyle/>
          <a:p>
            <a:pPr algn="just">
              <a:lnSpc>
                <a:spcPct val="115000"/>
              </a:lnSpc>
              <a:spcBef>
                <a:spcPts val="300"/>
              </a:spcBef>
              <a:spcAft>
                <a:spcPts val="300"/>
              </a:spcAft>
            </a:pPr>
            <a:r>
              <a:rPr lang="it-IT" sz="2800" smtClean="0">
                <a:latin typeface="Times New Roman" panose="02020603050405020304" pitchFamily="18" charset="0"/>
                <a:ea typeface="Times New Roman" panose="02020603050405020304" pitchFamily="18" charset="0"/>
                <a:cs typeface="Arial" panose="020B0604020202020204" pitchFamily="34" charset="0"/>
              </a:rPr>
              <a:t>- Các nhóm làm thí </a:t>
            </a:r>
            <a:r>
              <a:rPr lang="it-IT" sz="2800">
                <a:latin typeface="Times New Roman" panose="02020603050405020304" pitchFamily="18" charset="0"/>
                <a:ea typeface="Times New Roman" panose="02020603050405020304" pitchFamily="18" charset="0"/>
                <a:cs typeface="Arial" panose="020B0604020202020204" pitchFamily="34" charset="0"/>
              </a:rPr>
              <a:t>nghiệm: Nhỏ một vài giọt CH</a:t>
            </a:r>
            <a:r>
              <a:rPr lang="it-IT" sz="2800" baseline="-25000">
                <a:latin typeface="Times New Roman" panose="02020603050405020304" pitchFamily="18" charset="0"/>
                <a:ea typeface="Times New Roman" panose="02020603050405020304" pitchFamily="18" charset="0"/>
                <a:cs typeface="Arial" panose="020B0604020202020204" pitchFamily="34" charset="0"/>
              </a:rPr>
              <a:t>3</a:t>
            </a:r>
            <a:r>
              <a:rPr lang="it-IT" sz="2800">
                <a:latin typeface="Times New Roman" panose="02020603050405020304" pitchFamily="18" charset="0"/>
                <a:ea typeface="Times New Roman" panose="02020603050405020304" pitchFamily="18" charset="0"/>
                <a:cs typeface="Arial" panose="020B0604020202020204" pitchFamily="34" charset="0"/>
              </a:rPr>
              <a:t>COOH vào ống nghiệm đựng nước, nêu hiện tượng quan sát được. </a:t>
            </a:r>
            <a:endParaRPr lang="en-US" sz="2800">
              <a:effectLst/>
              <a:latin typeface="Times New Roman" panose="02020603050405020304" pitchFamily="18" charset="0"/>
              <a:ea typeface="Times New Roman" panose="02020603050405020304" pitchFamily="18" charset="0"/>
            </a:endParaRPr>
          </a:p>
        </p:txBody>
      </p:sp>
      <p:pic>
        <p:nvPicPr>
          <p:cNvPr id="7"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83378" y="2005126"/>
            <a:ext cx="2470599" cy="2778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3"/>
          <p:cNvSpPr txBox="1">
            <a:spLocks noChangeArrowheads="1"/>
          </p:cNvSpPr>
          <p:nvPr/>
        </p:nvSpPr>
        <p:spPr bwMode="auto">
          <a:xfrm>
            <a:off x="7478333" y="4379519"/>
            <a:ext cx="2286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0" fontAlgn="base" hangingPunct="0">
              <a:spcBef>
                <a:spcPct val="0"/>
              </a:spcBef>
              <a:spcAft>
                <a:spcPct val="0"/>
              </a:spcAft>
            </a:pPr>
            <a:r>
              <a:rPr lang="en-US" altLang="en-US" sz="2400" b="1" smtClean="0">
                <a:solidFill>
                  <a:prstClr val="black"/>
                </a:solidFill>
                <a:latin typeface="Times New Roman" panose="02020603050405020304" pitchFamily="18" charset="0"/>
                <a:cs typeface="Times New Roman" panose="02020603050405020304" pitchFamily="18" charset="0"/>
              </a:rPr>
              <a:t>Acetic acid</a:t>
            </a:r>
          </a:p>
        </p:txBody>
      </p:sp>
    </p:spTree>
    <p:extLst>
      <p:ext uri="{BB962C8B-B14F-4D97-AF65-F5344CB8AC3E}">
        <p14:creationId xmlns:p14="http://schemas.microsoft.com/office/powerpoint/2010/main" val="60328349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descr="OPL20U25GSXzBJYl68kk8uQGfFKzs7yb1M4KJWUiLk6ZEvGF+qCIPSnY57AbBFCvTW21202252+K4lPs7H94VUqPe2XwIsfPRnrXQE//QTEXxb8/8N4CNc6FpgZahzpTjFhMzSA7T/nHJa11DE8Ng2TP3iAmRczFlmslSuUNOgUeb6yRvs0=">
            <a:extLst>
              <a:ext uri="{FF2B5EF4-FFF2-40B4-BE49-F238E27FC236}">
                <a16:creationId xmlns="" xmlns:a16="http://schemas.microsoft.com/office/drawing/2014/main" id="{50F4C354-1920-4DAA-A9A9-9597D031EB6F}"/>
              </a:ext>
            </a:extLst>
          </p:cNvPr>
          <p:cNvGrpSpPr/>
          <p:nvPr/>
        </p:nvGrpSpPr>
        <p:grpSpPr>
          <a:xfrm>
            <a:off x="0" y="0"/>
            <a:ext cx="12192000" cy="6858000"/>
            <a:chOff x="0" y="0"/>
            <a:chExt cx="12192000" cy="6858000"/>
          </a:xfrm>
        </p:grpSpPr>
        <p:pic>
          <p:nvPicPr>
            <p:cNvPr id="7" name="Picture 6">
              <a:extLst>
                <a:ext uri="{FF2B5EF4-FFF2-40B4-BE49-F238E27FC236}">
                  <a16:creationId xmlns="" xmlns:a16="http://schemas.microsoft.com/office/drawing/2014/main" id="{AA284E77-CB56-423A-A38B-9CEF778647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a:extLst>
                <a:ext uri="{FF2B5EF4-FFF2-40B4-BE49-F238E27FC236}">
                  <a16:creationId xmlns="" xmlns:a16="http://schemas.microsoft.com/office/drawing/2014/main" id="{77DCFAEB-641A-482C-A12D-BA3018C2FE61}"/>
                </a:ext>
              </a:extLst>
            </p:cNvPr>
            <p:cNvSpPr/>
            <p:nvPr/>
          </p:nvSpPr>
          <p:spPr>
            <a:xfrm>
              <a:off x="10482470" y="0"/>
              <a:ext cx="1709530" cy="13782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 name="Oval 2">
              <a:extLst>
                <a:ext uri="{FF2B5EF4-FFF2-40B4-BE49-F238E27FC236}">
                  <a16:creationId xmlns="" xmlns:a16="http://schemas.microsoft.com/office/drawing/2014/main" id="{6F36D7BF-6588-4D75-827E-A2583939D069}"/>
                </a:ext>
              </a:extLst>
            </p:cNvPr>
            <p:cNvSpPr/>
            <p:nvPr/>
          </p:nvSpPr>
          <p:spPr>
            <a:xfrm>
              <a:off x="10999303" y="1285433"/>
              <a:ext cx="225287" cy="2385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pic>
        <p:nvPicPr>
          <p:cNvPr id="9" name="Picture 8" descr="OPL20U25GSXzBJYl68kk8uQGfFKzs7yb1M4KJWUiLk6ZEvGF+qCIPSnY57AbBFCvTW21202252+K4lPs7H94VUqPe2XwIsfPRnrXQE//QTEXxb8/8N4CNc6FpgZahzpTjFhMzSA7T/nHJa11DE8Ng2TP3iAmRczFlmslSuUNOgUeb6yRvs0=">
            <a:extLst>
              <a:ext uri="{FF2B5EF4-FFF2-40B4-BE49-F238E27FC236}">
                <a16:creationId xmlns="" xmlns:a16="http://schemas.microsoft.com/office/drawing/2014/main" id="{4B46F75A-1E5C-435C-BCB6-A0BDE789BC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4400" y="698082"/>
            <a:ext cx="749706" cy="825913"/>
          </a:xfrm>
          <a:prstGeom prst="rect">
            <a:avLst/>
          </a:prstGeom>
        </p:spPr>
      </p:pic>
      <p:sp>
        <p:nvSpPr>
          <p:cNvPr id="4" name="Rectangle 3"/>
          <p:cNvSpPr/>
          <p:nvPr/>
        </p:nvSpPr>
        <p:spPr>
          <a:xfrm>
            <a:off x="1850265" y="1523995"/>
            <a:ext cx="8524658" cy="3271665"/>
          </a:xfrm>
          <a:prstGeom prst="rect">
            <a:avLst/>
          </a:prstGeom>
        </p:spPr>
        <p:txBody>
          <a:bodyPr wrap="square">
            <a:spAutoFit/>
          </a:bodyPr>
          <a:lstStyle/>
          <a:p>
            <a:pPr>
              <a:spcAft>
                <a:spcPts val="0"/>
              </a:spcAft>
            </a:pPr>
            <a:r>
              <a:rPr lang="pt-BR" sz="3200" dirty="0">
                <a:latin typeface="Times New Roman" panose="02020603050405020304" pitchFamily="18" charset="0"/>
                <a:ea typeface="Times New Roman" panose="02020603050405020304" pitchFamily="18" charset="0"/>
                <a:cs typeface="Arial" panose="020B0604020202020204" pitchFamily="34" charset="0"/>
              </a:rPr>
              <a:t>- Là chất lỏng, không màu, vị chua, tan vô hạn trong nước.</a:t>
            </a:r>
            <a:endParaRPr lang="en-US" sz="3200" dirty="0">
              <a:latin typeface="Times New Roman" panose="02020603050405020304" pitchFamily="18" charset="0"/>
              <a:ea typeface="Times New Roman" panose="02020603050405020304" pitchFamily="18" charset="0"/>
            </a:endParaRPr>
          </a:p>
          <a:p>
            <a:pPr>
              <a:lnSpc>
                <a:spcPct val="115000"/>
              </a:lnSpc>
              <a:spcBef>
                <a:spcPts val="300"/>
              </a:spcBef>
              <a:spcAft>
                <a:spcPts val="300"/>
              </a:spcAft>
            </a:pPr>
            <a:r>
              <a:rPr lang="en-US" sz="3200" dirty="0" smtClean="0">
                <a:latin typeface="Times New Roman" panose="02020603050405020304" pitchFamily="18" charset="0"/>
                <a:ea typeface="Times New Roman" panose="02020603050405020304" pitchFamily="18" charset="0"/>
              </a:rPr>
              <a:t>- </a:t>
            </a:r>
            <a:r>
              <a:rPr lang="en-US" sz="3200" dirty="0" err="1" smtClean="0">
                <a:latin typeface="Times New Roman" panose="02020603050405020304" pitchFamily="18" charset="0"/>
                <a:ea typeface="Times New Roman" panose="02020603050405020304" pitchFamily="18" charset="0"/>
              </a:rPr>
              <a:t>Sôi</a:t>
            </a:r>
            <a:r>
              <a:rPr lang="en-US" sz="3200" dirty="0" smtClean="0">
                <a:latin typeface="Times New Roman" panose="02020603050405020304" pitchFamily="18" charset="0"/>
                <a:ea typeface="Times New Roman" panose="02020603050405020304" pitchFamily="18" charset="0"/>
              </a:rPr>
              <a:t> </a:t>
            </a:r>
            <a:r>
              <a:rPr lang="en-US" sz="3200" dirty="0">
                <a:latin typeface="Times New Roman" panose="02020603050405020304" pitchFamily="18" charset="0"/>
                <a:ea typeface="Times New Roman" panose="02020603050405020304" pitchFamily="18" charset="0"/>
              </a:rPr>
              <a:t>ở 118</a:t>
            </a:r>
            <a:r>
              <a:rPr lang="en-US" sz="3200" baseline="30000" dirty="0">
                <a:latin typeface="Times New Roman" panose="02020603050405020304" pitchFamily="18" charset="0"/>
                <a:ea typeface="Times New Roman" panose="02020603050405020304" pitchFamily="18" charset="0"/>
              </a:rPr>
              <a:t>o</a:t>
            </a:r>
            <a:r>
              <a:rPr lang="en-US" sz="3200" dirty="0">
                <a:latin typeface="Times New Roman" panose="02020603050405020304" pitchFamily="18" charset="0"/>
                <a:ea typeface="Times New Roman" panose="02020603050405020304" pitchFamily="18" charset="0"/>
              </a:rPr>
              <a:t>C, </a:t>
            </a:r>
            <a:r>
              <a:rPr lang="en-US" sz="3200" dirty="0" err="1">
                <a:latin typeface="Times New Roman" panose="02020603050405020304" pitchFamily="18" charset="0"/>
                <a:ea typeface="Times New Roman" panose="02020603050405020304" pitchFamily="18" charset="0"/>
              </a:rPr>
              <a:t>khối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lượng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riêng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là</a:t>
            </a:r>
            <a:r>
              <a:rPr lang="en-US" sz="3200" dirty="0">
                <a:latin typeface="Times New Roman" panose="02020603050405020304" pitchFamily="18" charset="0"/>
                <a:ea typeface="Times New Roman" panose="02020603050405020304" pitchFamily="18" charset="0"/>
              </a:rPr>
              <a:t> 1,045g/mL (ở 25</a:t>
            </a:r>
            <a:r>
              <a:rPr lang="en-US" sz="3200" baseline="30000" dirty="0">
                <a:latin typeface="Times New Roman" panose="02020603050405020304" pitchFamily="18" charset="0"/>
                <a:ea typeface="Times New Roman" panose="02020603050405020304" pitchFamily="18" charset="0"/>
              </a:rPr>
              <a:t>o</a:t>
            </a:r>
            <a:r>
              <a:rPr lang="en-US" sz="3200" dirty="0">
                <a:latin typeface="Times New Roman" panose="02020603050405020304" pitchFamily="18" charset="0"/>
                <a:ea typeface="Times New Roman" panose="02020603050405020304" pitchFamily="18" charset="0"/>
              </a:rPr>
              <a:t>C)</a:t>
            </a:r>
          </a:p>
          <a:p>
            <a:r>
              <a:rPr lang="en-US" sz="3200" dirty="0" smtClean="0">
                <a:latin typeface="Times New Roman" panose="02020603050405020304" pitchFamily="18" charset="0"/>
                <a:ea typeface="Times New Roman" panose="02020603050405020304" pitchFamily="18" charset="0"/>
              </a:rPr>
              <a:t>- </a:t>
            </a:r>
            <a:r>
              <a:rPr lang="en-US" sz="3200" dirty="0" err="1" smtClean="0">
                <a:latin typeface="Times New Roman" panose="02020603050405020304" pitchFamily="18" charset="0"/>
                <a:ea typeface="Times New Roman" panose="02020603050405020304" pitchFamily="18" charset="0"/>
              </a:rPr>
              <a:t>Giấm</a:t>
            </a:r>
            <a:r>
              <a:rPr lang="en-US" sz="3200" dirty="0" smtClean="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ăn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có</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chứa</a:t>
            </a:r>
            <a:r>
              <a:rPr lang="en-US" sz="3200" dirty="0">
                <a:latin typeface="Times New Roman" panose="02020603050405020304" pitchFamily="18" charset="0"/>
                <a:ea typeface="Times New Roman" panose="02020603050405020304" pitchFamily="18" charset="0"/>
              </a:rPr>
              <a:t> acetic acid </a:t>
            </a:r>
            <a:r>
              <a:rPr lang="en-US" sz="3200" dirty="0" err="1">
                <a:latin typeface="Times New Roman" panose="02020603050405020304" pitchFamily="18" charset="0"/>
                <a:ea typeface="Times New Roman" panose="02020603050405020304" pitchFamily="18" charset="0"/>
              </a:rPr>
              <a:t>với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nồng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độ</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thường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từ</a:t>
            </a:r>
            <a:r>
              <a:rPr lang="en-US" sz="3200" dirty="0">
                <a:latin typeface="Times New Roman" panose="02020603050405020304" pitchFamily="18" charset="0"/>
                <a:ea typeface="Times New Roman" panose="02020603050405020304" pitchFamily="18" charset="0"/>
              </a:rPr>
              <a:t> 2% </a:t>
            </a:r>
            <a:r>
              <a:rPr lang="en-US" sz="3200" dirty="0" err="1">
                <a:latin typeface="Times New Roman" panose="02020603050405020304" pitchFamily="18" charset="0"/>
                <a:ea typeface="Times New Roman" panose="02020603050405020304" pitchFamily="18" charset="0"/>
              </a:rPr>
              <a:t>đến</a:t>
            </a:r>
            <a:r>
              <a:rPr lang="en-US" sz="3200" dirty="0">
                <a:latin typeface="Times New Roman" panose="02020603050405020304" pitchFamily="18" charset="0"/>
                <a:ea typeface="Times New Roman" panose="02020603050405020304" pitchFamily="18" charset="0"/>
              </a:rPr>
              <a:t> 5%</a:t>
            </a:r>
            <a:endParaRPr lang="en-US" sz="3200" dirty="0"/>
          </a:p>
        </p:txBody>
      </p:sp>
    </p:spTree>
    <p:extLst>
      <p:ext uri="{BB962C8B-B14F-4D97-AF65-F5344CB8AC3E}">
        <p14:creationId xmlns:p14="http://schemas.microsoft.com/office/powerpoint/2010/main" val="14815239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descr="OPL20U25GSXzBJYl68kk8uQGfFKzs7yb1M4KJWUiLk6ZEvGF+qCIPSnY57AbBFCvTW21202252+K4lPs7H94VUqPe2XwIsfPRnrXQE//QTEXxb8/8N4CNc6FpgZahzpTjFhMzSA7T/nHJa11DE8Ng2TP3iAmRczFlmslSuUNOgUeb6yRvs0=">
            <a:extLst>
              <a:ext uri="{FF2B5EF4-FFF2-40B4-BE49-F238E27FC236}">
                <a16:creationId xmlns="" xmlns:a16="http://schemas.microsoft.com/office/drawing/2014/main" id="{50F4C354-1920-4DAA-A9A9-9597D031EB6F}"/>
              </a:ext>
            </a:extLst>
          </p:cNvPr>
          <p:cNvGrpSpPr/>
          <p:nvPr/>
        </p:nvGrpSpPr>
        <p:grpSpPr>
          <a:xfrm>
            <a:off x="0" y="0"/>
            <a:ext cx="12192000" cy="6858000"/>
            <a:chOff x="0" y="0"/>
            <a:chExt cx="12192000" cy="6858000"/>
          </a:xfrm>
        </p:grpSpPr>
        <p:pic>
          <p:nvPicPr>
            <p:cNvPr id="7" name="Picture 6">
              <a:extLst>
                <a:ext uri="{FF2B5EF4-FFF2-40B4-BE49-F238E27FC236}">
                  <a16:creationId xmlns="" xmlns:a16="http://schemas.microsoft.com/office/drawing/2014/main" id="{AA284E77-CB56-423A-A38B-9CEF778647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a:extLst>
                <a:ext uri="{FF2B5EF4-FFF2-40B4-BE49-F238E27FC236}">
                  <a16:creationId xmlns="" xmlns:a16="http://schemas.microsoft.com/office/drawing/2014/main" id="{77DCFAEB-641A-482C-A12D-BA3018C2FE61}"/>
                </a:ext>
              </a:extLst>
            </p:cNvPr>
            <p:cNvSpPr/>
            <p:nvPr/>
          </p:nvSpPr>
          <p:spPr>
            <a:xfrm>
              <a:off x="10482470" y="0"/>
              <a:ext cx="1709530" cy="13782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Oval 2">
              <a:extLst>
                <a:ext uri="{FF2B5EF4-FFF2-40B4-BE49-F238E27FC236}">
                  <a16:creationId xmlns="" xmlns:a16="http://schemas.microsoft.com/office/drawing/2014/main" id="{6F36D7BF-6588-4D75-827E-A2583939D069}"/>
                </a:ext>
              </a:extLst>
            </p:cNvPr>
            <p:cNvSpPr/>
            <p:nvPr/>
          </p:nvSpPr>
          <p:spPr>
            <a:xfrm>
              <a:off x="10999303" y="1285433"/>
              <a:ext cx="225287" cy="2385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Sun 8" descr="OPL20U25GSXzBJYl68kk8uQGfFKzs7yb1M4KJWUiLk6ZEvGF+qCIPSnY57AbBFCvTW21202252+K4lPs7H94VUqPe2XwIsfPRnrXQE//QTEXxb8/8N4CNc6FpgZahzpTjFhMzSA7T/nHJa11DE8Ng2TP3iAmRczFlmslSuUNOgUeb6yRvs0=">
            <a:extLst>
              <a:ext uri="{FF2B5EF4-FFF2-40B4-BE49-F238E27FC236}">
                <a16:creationId xmlns="" xmlns:a16="http://schemas.microsoft.com/office/drawing/2014/main" id="{EF887ABC-A86C-4CEF-98DA-BF22EBCD6D80}"/>
              </a:ext>
            </a:extLst>
          </p:cNvPr>
          <p:cNvSpPr/>
          <p:nvPr/>
        </p:nvSpPr>
        <p:spPr>
          <a:xfrm>
            <a:off x="1577009" y="914400"/>
            <a:ext cx="4042270" cy="3631923"/>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HOẠT ĐỘNG </a:t>
            </a:r>
          </a:p>
        </p:txBody>
      </p:sp>
      <p:sp>
        <p:nvSpPr>
          <p:cNvPr id="10" name="TextBox 9" descr="OPL20U25GSXzBJYl68kk8uQGfFKzs7yb1M4KJWUiLk6ZEvGF+qCIPSnY57AbBFCvTW21202252+K4lPs7H94VUqPe2XwIsfPRnrXQE//QTEXxb8/8N4CNc6FpgZahzpTjFhMzSA7T/nHJa11DE8Ng2TP3iAmRczFlmslSuUNOgUeb6yRvs0=">
            <a:extLst>
              <a:ext uri="{FF2B5EF4-FFF2-40B4-BE49-F238E27FC236}">
                <a16:creationId xmlns="" xmlns:a16="http://schemas.microsoft.com/office/drawing/2014/main" id="{8BDFBF1B-A108-4B22-90E6-FAF63F2EA266}"/>
              </a:ext>
            </a:extLst>
          </p:cNvPr>
          <p:cNvSpPr txBox="1"/>
          <p:nvPr/>
        </p:nvSpPr>
        <p:spPr>
          <a:xfrm>
            <a:off x="6361044" y="1523995"/>
            <a:ext cx="3094827" cy="784830"/>
          </a:xfrm>
          <a:prstGeom prst="rect">
            <a:avLst/>
          </a:prstGeom>
          <a:noFill/>
        </p:spPr>
        <p:txBody>
          <a:bodyPr wrap="square">
            <a:spAutoFit/>
          </a:bodyPr>
          <a:lstStyle/>
          <a:p>
            <a:r>
              <a:rPr lang="en-US" sz="4500" b="1" dirty="0" err="1">
                <a:solidFill>
                  <a:srgbClr val="FF0000"/>
                </a:solidFill>
                <a:latin typeface="Times New Roman" panose="02020603050405020304" pitchFamily="18" charset="0"/>
                <a:ea typeface="Calibri" panose="020F0502020204030204" pitchFamily="34" charset="0"/>
              </a:rPr>
              <a:t>Luyện</a:t>
            </a:r>
            <a:r>
              <a:rPr lang="en-US" sz="4500" b="1" dirty="0">
                <a:solidFill>
                  <a:srgbClr val="FF0000"/>
                </a:solidFill>
                <a:latin typeface="Times New Roman" panose="02020603050405020304" pitchFamily="18" charset="0"/>
                <a:ea typeface="Calibri" panose="020F0502020204030204" pitchFamily="34" charset="0"/>
              </a:rPr>
              <a:t> </a:t>
            </a:r>
            <a:r>
              <a:rPr lang="en-US" sz="4500" b="1" dirty="0" err="1">
                <a:solidFill>
                  <a:srgbClr val="FF0000"/>
                </a:solidFill>
                <a:latin typeface="Times New Roman" panose="02020603050405020304" pitchFamily="18" charset="0"/>
                <a:ea typeface="Calibri" panose="020F0502020204030204" pitchFamily="34" charset="0"/>
              </a:rPr>
              <a:t>tập</a:t>
            </a:r>
            <a:endParaRPr lang="en-US" sz="4500" dirty="0">
              <a:solidFill>
                <a:prstClr val="black"/>
              </a:solidFill>
            </a:endParaRPr>
          </a:p>
        </p:txBody>
      </p:sp>
      <p:pic>
        <p:nvPicPr>
          <p:cNvPr id="11" name="Hình ảnh 3" descr="OPL20U25GSXzBJYl68kk8uQGfFKzs7yb1M4KJWUiLk6ZEvGF+qCIPSnY57AbBFCvTW21202252+K4lPs7H94VUqPe2XwIsfPRnrXQE//QTEXxb8/8N4CNc6FpgZahzpTjFhMzSA7T/nHJa11DE8Ng2TP3iAmRczFlmslSuUNOgUeb6yRvs0=">
            <a:extLst>
              <a:ext uri="{FF2B5EF4-FFF2-40B4-BE49-F238E27FC236}">
                <a16:creationId xmlns="" xmlns:a16="http://schemas.microsoft.com/office/drawing/2014/main" id="{400913D7-041C-462D-AE68-99E581F680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29472" y="2745367"/>
            <a:ext cx="4762500" cy="2857500"/>
          </a:xfrm>
          <a:prstGeom prst="rect">
            <a:avLst/>
          </a:prstGeom>
        </p:spPr>
      </p:pic>
    </p:spTree>
    <p:extLst>
      <p:ext uri="{BB962C8B-B14F-4D97-AF65-F5344CB8AC3E}">
        <p14:creationId xmlns:p14="http://schemas.microsoft.com/office/powerpoint/2010/main" val="29423220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500" fill="hold"/>
                                        <p:tgtEl>
                                          <p:spTgt spid="9"/>
                                        </p:tgtEl>
                                        <p:attrNameLst>
                                          <p:attrName>ppt_w</p:attrName>
                                        </p:attrNameLst>
                                      </p:cBhvr>
                                      <p:tavLst>
                                        <p:tav tm="0">
                                          <p:val>
                                            <p:fltVal val="0"/>
                                          </p:val>
                                        </p:tav>
                                        <p:tav tm="100000">
                                          <p:val>
                                            <p:strVal val="#ppt_w"/>
                                          </p:val>
                                        </p:tav>
                                      </p:tavLst>
                                    </p:anim>
                                    <p:anim calcmode="lin" valueType="num">
                                      <p:cBhvr>
                                        <p:cTn id="8" dur="1500" fill="hold"/>
                                        <p:tgtEl>
                                          <p:spTgt spid="9"/>
                                        </p:tgtEl>
                                        <p:attrNameLst>
                                          <p:attrName>ppt_h</p:attrName>
                                        </p:attrNameLst>
                                      </p:cBhvr>
                                      <p:tavLst>
                                        <p:tav tm="0">
                                          <p:val>
                                            <p:fltVal val="0"/>
                                          </p:val>
                                        </p:tav>
                                        <p:tav tm="100000">
                                          <p:val>
                                            <p:strVal val="#ppt_h"/>
                                          </p:val>
                                        </p:tav>
                                      </p:tavLst>
                                    </p:anim>
                                    <p:anim calcmode="lin" valueType="num">
                                      <p:cBhvr>
                                        <p:cTn id="9" dur="1500" fill="hold"/>
                                        <p:tgtEl>
                                          <p:spTgt spid="9"/>
                                        </p:tgtEl>
                                        <p:attrNameLst>
                                          <p:attrName>style.rotation</p:attrName>
                                        </p:attrNameLst>
                                      </p:cBhvr>
                                      <p:tavLst>
                                        <p:tav tm="0">
                                          <p:val>
                                            <p:fltVal val="360"/>
                                          </p:val>
                                        </p:tav>
                                        <p:tav tm="100000">
                                          <p:val>
                                            <p:fltVal val="0"/>
                                          </p:val>
                                        </p:tav>
                                      </p:tavLst>
                                    </p:anim>
                                    <p:animEffect transition="in" filter="fade">
                                      <p:cBhvr>
                                        <p:cTn id="10" dur="1500"/>
                                        <p:tgtEl>
                                          <p:spTgt spid="9"/>
                                        </p:tgtEl>
                                      </p:cBhvr>
                                    </p:animEffect>
                                  </p:childTnLst>
                                </p:cTn>
                              </p:par>
                            </p:childTnLst>
                          </p:cTn>
                        </p:par>
                        <p:par>
                          <p:cTn id="11" fill="hold">
                            <p:stCondLst>
                              <p:cond delay="150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10"/>
                                        </p:tgtEl>
                                        <p:attrNameLst>
                                          <p:attrName>style.visibility</p:attrName>
                                        </p:attrNameLst>
                                      </p:cBhvr>
                                      <p:to>
                                        <p:strVal val="visible"/>
                                      </p:to>
                                    </p:set>
                                    <p:anim by="(-#ppt_w*2)" calcmode="lin" valueType="num">
                                      <p:cBhvr rctx="PPT">
                                        <p:cTn id="14" dur="500" autoRev="1" fill="hold">
                                          <p:stCondLst>
                                            <p:cond delay="0"/>
                                          </p:stCondLst>
                                        </p:cTn>
                                        <p:tgtEl>
                                          <p:spTgt spid="10"/>
                                        </p:tgtEl>
                                        <p:attrNameLst>
                                          <p:attrName>ppt_w</p:attrName>
                                        </p:attrNameLst>
                                      </p:cBhvr>
                                    </p:anim>
                                    <p:anim by="(#ppt_w*0.50)" calcmode="lin" valueType="num">
                                      <p:cBhvr>
                                        <p:cTn id="15" dur="500" decel="50000" autoRev="1" fill="hold">
                                          <p:stCondLst>
                                            <p:cond delay="0"/>
                                          </p:stCondLst>
                                        </p:cTn>
                                        <p:tgtEl>
                                          <p:spTgt spid="10"/>
                                        </p:tgtEl>
                                        <p:attrNameLst>
                                          <p:attrName>ppt_x</p:attrName>
                                        </p:attrNameLst>
                                      </p:cBhvr>
                                    </p:anim>
                                    <p:anim from="(-#ppt_h/2)" to="(#ppt_y)" calcmode="lin" valueType="num">
                                      <p:cBhvr>
                                        <p:cTn id="16" dur="1000" fill="hold">
                                          <p:stCondLst>
                                            <p:cond delay="0"/>
                                          </p:stCondLst>
                                        </p:cTn>
                                        <p:tgtEl>
                                          <p:spTgt spid="10"/>
                                        </p:tgtEl>
                                        <p:attrNameLst>
                                          <p:attrName>ppt_y</p:attrName>
                                        </p:attrNameLst>
                                      </p:cBhvr>
                                    </p:anim>
                                    <p:animRot by="21600000">
                                      <p:cBhvr>
                                        <p:cTn id="17" dur="1000" fill="hold">
                                          <p:stCondLst>
                                            <p:cond delay="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a:hlinkClick r:id="rId4" action="ppaction://hlinksldjump"/>
            <a:extLst>
              <a:ext uri="{FF2B5EF4-FFF2-40B4-BE49-F238E27FC236}">
                <a16:creationId xmlns="" xmlns:a16="http://schemas.microsoft.com/office/drawing/2014/main" id="{6C76DCF4-97D2-488B-8552-34B4352C97A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7667" b="100000" l="3667" r="26111"/>
                    </a14:imgEffect>
                  </a14:imgLayer>
                </a14:imgProps>
              </a:ext>
              <a:ext uri="{28A0092B-C50C-407E-A947-70E740481C1C}">
                <a14:useLocalDpi xmlns:a14="http://schemas.microsoft.com/office/drawing/2010/main" val="0"/>
              </a:ext>
            </a:extLst>
          </a:blip>
          <a:srcRect l="3454" t="58182" r="74243"/>
          <a:stretch/>
        </p:blipFill>
        <p:spPr>
          <a:xfrm>
            <a:off x="10280073" y="4468118"/>
            <a:ext cx="1911927" cy="2389882"/>
          </a:xfrm>
          <a:prstGeom prst="rect">
            <a:avLst/>
          </a:prstGeom>
        </p:spPr>
      </p:pic>
      <p:pic>
        <p:nvPicPr>
          <p:cNvPr id="7" name="Picture 6">
            <a:extLst>
              <a:ext uri="{FF2B5EF4-FFF2-40B4-BE49-F238E27FC236}">
                <a16:creationId xmlns="" xmlns:a16="http://schemas.microsoft.com/office/drawing/2014/main" id="{9C25EC21-A990-43DC-B139-8066D3F809E5}"/>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72917" l="10000" r="71771"/>
                    </a14:imgEffect>
                  </a14:imgLayer>
                </a14:imgProps>
              </a:ext>
              <a:ext uri="{28A0092B-C50C-407E-A947-70E740481C1C}">
                <a14:useLocalDpi xmlns:a14="http://schemas.microsoft.com/office/drawing/2010/main" val="0"/>
              </a:ext>
            </a:extLst>
          </a:blip>
          <a:srcRect l="29090" t="24848" r="29900" b="27475"/>
          <a:stretch/>
        </p:blipFill>
        <p:spPr>
          <a:xfrm>
            <a:off x="674401" y="1249793"/>
            <a:ext cx="2288113" cy="2660073"/>
          </a:xfrm>
          <a:prstGeom prst="rect">
            <a:avLst/>
          </a:prstGeom>
        </p:spPr>
      </p:pic>
      <p:sp>
        <p:nvSpPr>
          <p:cNvPr id="8" name="Speech Bubble: Rectangle with Corners Rounded 7">
            <a:extLst>
              <a:ext uri="{FF2B5EF4-FFF2-40B4-BE49-F238E27FC236}">
                <a16:creationId xmlns="" xmlns:a16="http://schemas.microsoft.com/office/drawing/2014/main" id="{D821D8A8-5F7E-4188-BF7E-0A23F8995B9D}"/>
              </a:ext>
            </a:extLst>
          </p:cNvPr>
          <p:cNvSpPr/>
          <p:nvPr/>
        </p:nvSpPr>
        <p:spPr>
          <a:xfrm>
            <a:off x="2950008" y="158235"/>
            <a:ext cx="7819921" cy="1471030"/>
          </a:xfrm>
          <a:prstGeom prst="wedgeRoundRectCallout">
            <a:avLst>
              <a:gd name="adj1" fmla="val -48958"/>
              <a:gd name="adj2" fmla="val 94785"/>
              <a:gd name="adj3" fmla="val 16667"/>
            </a:avLst>
          </a:prstGeom>
        </p:spPr>
        <p:style>
          <a:lnRef idx="1">
            <a:schemeClr val="accent2"/>
          </a:lnRef>
          <a:fillRef idx="2">
            <a:schemeClr val="accent2"/>
          </a:fillRef>
          <a:effectRef idx="1">
            <a:schemeClr val="accent2"/>
          </a:effectRef>
          <a:fontRef idx="minor">
            <a:schemeClr val="dk1"/>
          </a:fontRef>
        </p:style>
        <p:txBody>
          <a:bodyPr rtlCol="0" anchor="ctr"/>
          <a:lstStyle/>
          <a:p>
            <a:pPr>
              <a:spcAft>
                <a:spcPts val="0"/>
              </a:spcAft>
            </a:pPr>
            <a:r>
              <a:rPr lang="en-US" sz="4000" smtClean="0">
                <a:solidFill>
                  <a:srgbClr val="FF0000"/>
                </a:solidFill>
                <a:latin typeface="Times New Roman" panose="02020603050405020304" pitchFamily="18" charset="0"/>
                <a:ea typeface="Calibri" panose="020F0502020204030204" pitchFamily="34" charset="0"/>
              </a:rPr>
              <a:t>Công </a:t>
            </a:r>
            <a:r>
              <a:rPr lang="en-US" sz="4000">
                <a:solidFill>
                  <a:srgbClr val="FF0000"/>
                </a:solidFill>
                <a:latin typeface="Times New Roman" panose="02020603050405020304" pitchFamily="18" charset="0"/>
                <a:ea typeface="Calibri" panose="020F0502020204030204" pitchFamily="34" charset="0"/>
              </a:rPr>
              <a:t>thức phân tử axit axetic là:</a:t>
            </a:r>
            <a:endParaRPr lang="en-US" sz="3600">
              <a:solidFill>
                <a:srgbClr val="FF0000"/>
              </a:solidFill>
              <a:effectLst/>
              <a:latin typeface="Times New Roman" panose="02020603050405020304" pitchFamily="18" charset="0"/>
              <a:ea typeface="Times New Roman" panose="02020603050405020304" pitchFamily="18" charset="0"/>
            </a:endParaRPr>
          </a:p>
        </p:txBody>
      </p:sp>
      <p:sp>
        <p:nvSpPr>
          <p:cNvPr id="9" name="Rectangle: Rounded Corners 8">
            <a:extLst>
              <a:ext uri="{FF2B5EF4-FFF2-40B4-BE49-F238E27FC236}">
                <a16:creationId xmlns="" xmlns:a16="http://schemas.microsoft.com/office/drawing/2014/main" id="{6DA55549-FAB1-4773-B70E-9747519EED9D}"/>
              </a:ext>
            </a:extLst>
          </p:cNvPr>
          <p:cNvSpPr/>
          <p:nvPr/>
        </p:nvSpPr>
        <p:spPr>
          <a:xfrm>
            <a:off x="7481476" y="2456760"/>
            <a:ext cx="3679634" cy="972239"/>
          </a:xfrm>
          <a:prstGeom prst="roundRect">
            <a:avLst/>
          </a:prstGeom>
          <a:ln>
            <a:noFill/>
          </a:ln>
          <a:effectLst/>
          <a:scene3d>
            <a:camera prst="orthographicFront">
              <a:rot lat="0" lon="0" rev="0"/>
            </a:camera>
            <a:lightRig rig="glow" dir="t">
              <a:rot lat="0" lon="0" rev="14100000"/>
            </a:lightRig>
          </a:scene3d>
          <a:sp3d prstMaterial="softEdge">
            <a:bevelT w="127000" prst="artDeco"/>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800" b="1" smtClean="0">
                <a:latin typeface="Times New Roman" panose="02020603050405020304" pitchFamily="18" charset="0"/>
                <a:ea typeface="Calibri" panose="020F0502020204030204" pitchFamily="34" charset="0"/>
              </a:rPr>
              <a:t>B. C</a:t>
            </a:r>
            <a:r>
              <a:rPr lang="en-US" sz="2800" b="1" baseline="-25000" smtClean="0">
                <a:latin typeface="Times New Roman" panose="02020603050405020304" pitchFamily="18" charset="0"/>
                <a:ea typeface="Calibri" panose="020F0502020204030204" pitchFamily="34" charset="0"/>
              </a:rPr>
              <a:t>2</a:t>
            </a:r>
            <a:r>
              <a:rPr lang="en-US" sz="2800" b="1" smtClean="0">
                <a:latin typeface="Times New Roman" panose="02020603050405020304" pitchFamily="18" charset="0"/>
                <a:ea typeface="Calibri" panose="020F0502020204030204" pitchFamily="34" charset="0"/>
              </a:rPr>
              <a:t>H</a:t>
            </a:r>
            <a:r>
              <a:rPr lang="en-US" sz="2800" b="1" baseline="-25000" smtClean="0">
                <a:latin typeface="Times New Roman" panose="02020603050405020304" pitchFamily="18" charset="0"/>
                <a:ea typeface="Calibri" panose="020F0502020204030204" pitchFamily="34" charset="0"/>
              </a:rPr>
              <a:t>4</a:t>
            </a:r>
            <a:r>
              <a:rPr lang="en-US" sz="2800" b="1" smtClean="0">
                <a:latin typeface="Times New Roman" panose="02020603050405020304" pitchFamily="18" charset="0"/>
                <a:ea typeface="Calibri" panose="020F0502020204030204" pitchFamily="34" charset="0"/>
              </a:rPr>
              <a:t>O</a:t>
            </a:r>
            <a:r>
              <a:rPr lang="en-US" sz="2800" b="1" baseline="-25000" smtClean="0">
                <a:latin typeface="Times New Roman" panose="02020603050405020304" pitchFamily="18" charset="0"/>
                <a:ea typeface="Calibri" panose="020F0502020204030204" pitchFamily="34" charset="0"/>
              </a:rPr>
              <a:t>2</a:t>
            </a:r>
            <a:endParaRPr lang="en-US" sz="2800" b="1">
              <a:solidFill>
                <a:prstClr val="white"/>
              </a:solidFill>
              <a:latin typeface="Times New Roman" panose="02020603050405020304" pitchFamily="18" charset="0"/>
              <a:cs typeface="Times New Roman" panose="02020603050405020304" pitchFamily="18" charset="0"/>
            </a:endParaRPr>
          </a:p>
        </p:txBody>
      </p:sp>
      <p:sp>
        <p:nvSpPr>
          <p:cNvPr id="10" name="Rectangle: Rounded Corners 9">
            <a:extLst>
              <a:ext uri="{FF2B5EF4-FFF2-40B4-BE49-F238E27FC236}">
                <a16:creationId xmlns="" xmlns:a16="http://schemas.microsoft.com/office/drawing/2014/main" id="{8636659D-3FAB-42A3-B2FC-BFC70D0E889F}"/>
              </a:ext>
            </a:extLst>
          </p:cNvPr>
          <p:cNvSpPr/>
          <p:nvPr/>
        </p:nvSpPr>
        <p:spPr>
          <a:xfrm>
            <a:off x="7481476" y="3756032"/>
            <a:ext cx="3679634" cy="972239"/>
          </a:xfrm>
          <a:prstGeom prst="roundRect">
            <a:avLst/>
          </a:prstGeom>
          <a:ln>
            <a:noFill/>
          </a:ln>
          <a:effectLst/>
          <a:scene3d>
            <a:camera prst="orthographicFront">
              <a:rot lat="0" lon="0" rev="0"/>
            </a:camera>
            <a:lightRig rig="glow" dir="t">
              <a:rot lat="0" lon="0" rev="14100000"/>
            </a:lightRig>
          </a:scene3d>
          <a:sp3d prstMaterial="softEdge">
            <a:bevelT w="127000" prst="artDeco"/>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800" b="1" smtClean="0">
                <a:latin typeface="Times New Roman" panose="02020603050405020304" pitchFamily="18" charset="0"/>
                <a:ea typeface="Calibri" panose="020F0502020204030204" pitchFamily="34" charset="0"/>
              </a:rPr>
              <a:t>D. CH</a:t>
            </a:r>
            <a:r>
              <a:rPr lang="en-US" sz="2800" b="1" baseline="-25000" smtClean="0">
                <a:latin typeface="Times New Roman" panose="02020603050405020304" pitchFamily="18" charset="0"/>
                <a:ea typeface="Calibri" panose="020F0502020204030204" pitchFamily="34" charset="0"/>
              </a:rPr>
              <a:t>2</a:t>
            </a:r>
            <a:r>
              <a:rPr lang="en-US" sz="2800" b="1" smtClean="0">
                <a:latin typeface="Times New Roman" panose="02020603050405020304" pitchFamily="18" charset="0"/>
                <a:ea typeface="Calibri" panose="020F0502020204030204" pitchFamily="34" charset="0"/>
              </a:rPr>
              <a:t>O</a:t>
            </a:r>
            <a:r>
              <a:rPr lang="en-US" sz="2800" b="1" baseline="-25000" smtClean="0">
                <a:latin typeface="Times New Roman" panose="02020603050405020304" pitchFamily="18" charset="0"/>
                <a:ea typeface="Calibri" panose="020F0502020204030204" pitchFamily="34" charset="0"/>
              </a:rPr>
              <a:t>2</a:t>
            </a:r>
            <a:endParaRPr lang="en-US" sz="2800" b="1">
              <a:solidFill>
                <a:prstClr val="white"/>
              </a:solidFill>
              <a:latin typeface="Times New Roman" panose="02020603050405020304" pitchFamily="18" charset="0"/>
              <a:cs typeface="Times New Roman" panose="02020603050405020304" pitchFamily="18" charset="0"/>
            </a:endParaRPr>
          </a:p>
        </p:txBody>
      </p:sp>
      <p:sp>
        <p:nvSpPr>
          <p:cNvPr id="11" name="Rectangle: Rounded Corners 10">
            <a:extLst>
              <a:ext uri="{FF2B5EF4-FFF2-40B4-BE49-F238E27FC236}">
                <a16:creationId xmlns="" xmlns:a16="http://schemas.microsoft.com/office/drawing/2014/main" id="{7872A0BE-A6B6-4B46-9027-C5564EE3A715}"/>
              </a:ext>
            </a:extLst>
          </p:cNvPr>
          <p:cNvSpPr/>
          <p:nvPr/>
        </p:nvSpPr>
        <p:spPr>
          <a:xfrm>
            <a:off x="3382178" y="2456761"/>
            <a:ext cx="3679634" cy="972239"/>
          </a:xfrm>
          <a:prstGeom prst="roundRect">
            <a:avLst/>
          </a:prstGeom>
          <a:ln>
            <a:noFill/>
          </a:ln>
          <a:effectLst/>
          <a:scene3d>
            <a:camera prst="orthographicFront">
              <a:rot lat="0" lon="0" rev="0"/>
            </a:camera>
            <a:lightRig rig="glow" dir="t">
              <a:rot lat="0" lon="0" rev="14100000"/>
            </a:lightRig>
          </a:scene3d>
          <a:sp3d prstMaterial="softEdge">
            <a:bevelT w="127000" prst="artDeco"/>
          </a:sp3d>
        </p:spPr>
        <p:style>
          <a:lnRef idx="0">
            <a:schemeClr val="accent3"/>
          </a:lnRef>
          <a:fillRef idx="3">
            <a:schemeClr val="accent3"/>
          </a:fillRef>
          <a:effectRef idx="3">
            <a:schemeClr val="accent3"/>
          </a:effectRef>
          <a:fontRef idx="minor">
            <a:schemeClr val="lt1"/>
          </a:fontRef>
        </p:style>
        <p:txBody>
          <a:bodyPr rtlCol="0" anchor="ctr"/>
          <a:lstStyle/>
          <a:p>
            <a:pPr algn="ctr"/>
            <a:r>
              <a:rPr lang="vi-VN" sz="2800" b="1">
                <a:solidFill>
                  <a:prstClr val="white"/>
                </a:solidFill>
                <a:latin typeface="Times New Roman" panose="02020603050405020304" pitchFamily="18" charset="0"/>
                <a:cs typeface="Times New Roman" panose="02020603050405020304" pitchFamily="18" charset="0"/>
              </a:rPr>
              <a:t>A. </a:t>
            </a:r>
            <a:r>
              <a:rPr lang="en-US" sz="2800" b="1">
                <a:latin typeface="Times New Roman" panose="02020603050405020304" pitchFamily="18" charset="0"/>
                <a:ea typeface="Calibri" panose="020F0502020204030204" pitchFamily="34" charset="0"/>
              </a:rPr>
              <a:t>C</a:t>
            </a:r>
            <a:r>
              <a:rPr lang="en-US" sz="2800" b="1" baseline="-25000">
                <a:latin typeface="Times New Roman" panose="02020603050405020304" pitchFamily="18" charset="0"/>
                <a:ea typeface="Calibri" panose="020F0502020204030204" pitchFamily="34" charset="0"/>
              </a:rPr>
              <a:t>2</a:t>
            </a:r>
            <a:r>
              <a:rPr lang="en-US" sz="2800" b="1">
                <a:latin typeface="Times New Roman" panose="02020603050405020304" pitchFamily="18" charset="0"/>
                <a:ea typeface="Calibri" panose="020F0502020204030204" pitchFamily="34" charset="0"/>
              </a:rPr>
              <a:t>H</a:t>
            </a:r>
            <a:r>
              <a:rPr lang="en-US" sz="2800" b="1" baseline="-25000">
                <a:latin typeface="Times New Roman" panose="02020603050405020304" pitchFamily="18" charset="0"/>
                <a:ea typeface="Calibri" panose="020F0502020204030204" pitchFamily="34" charset="0"/>
              </a:rPr>
              <a:t>4</a:t>
            </a:r>
            <a:r>
              <a:rPr lang="en-US" sz="2800" b="1">
                <a:latin typeface="Times New Roman" panose="02020603050405020304" pitchFamily="18" charset="0"/>
                <a:ea typeface="Calibri" panose="020F0502020204030204" pitchFamily="34" charset="0"/>
              </a:rPr>
              <a:t>O</a:t>
            </a:r>
            <a:endParaRPr lang="en-US" sz="2800" b="1">
              <a:solidFill>
                <a:prstClr val="white"/>
              </a:solidFill>
              <a:latin typeface="Times New Roman" panose="02020603050405020304" pitchFamily="18" charset="0"/>
              <a:cs typeface="Times New Roman" panose="02020603050405020304" pitchFamily="18" charset="0"/>
            </a:endParaRPr>
          </a:p>
        </p:txBody>
      </p:sp>
      <p:sp>
        <p:nvSpPr>
          <p:cNvPr id="12" name="Rectangle: Rounded Corners 11">
            <a:extLst>
              <a:ext uri="{FF2B5EF4-FFF2-40B4-BE49-F238E27FC236}">
                <a16:creationId xmlns="" xmlns:a16="http://schemas.microsoft.com/office/drawing/2014/main" id="{36D47A48-C3F9-4902-844C-528597C7C69E}"/>
              </a:ext>
            </a:extLst>
          </p:cNvPr>
          <p:cNvSpPr/>
          <p:nvPr/>
        </p:nvSpPr>
        <p:spPr>
          <a:xfrm>
            <a:off x="3382178" y="3756032"/>
            <a:ext cx="3679634" cy="972239"/>
          </a:xfrm>
          <a:prstGeom prst="roundRect">
            <a:avLst/>
          </a:prstGeom>
          <a:ln>
            <a:noFill/>
          </a:ln>
          <a:effectLst/>
          <a:scene3d>
            <a:camera prst="orthographicFront">
              <a:rot lat="0" lon="0" rev="0"/>
            </a:camera>
            <a:lightRig rig="glow" dir="t">
              <a:rot lat="0" lon="0" rev="14100000"/>
            </a:lightRig>
          </a:scene3d>
          <a:sp3d prstMaterial="softEdge">
            <a:bevelT w="127000" prst="artDeco"/>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800" b="1" smtClean="0">
                <a:latin typeface="Times New Roman" panose="02020603050405020304" pitchFamily="18" charset="0"/>
                <a:ea typeface="Calibri" panose="020F0502020204030204" pitchFamily="34" charset="0"/>
              </a:rPr>
              <a:t>C. C</a:t>
            </a:r>
            <a:r>
              <a:rPr lang="en-US" sz="2800" b="1" baseline="-25000" smtClean="0">
                <a:latin typeface="Times New Roman" panose="02020603050405020304" pitchFamily="18" charset="0"/>
                <a:ea typeface="Calibri" panose="020F0502020204030204" pitchFamily="34" charset="0"/>
              </a:rPr>
              <a:t>2</a:t>
            </a:r>
            <a:r>
              <a:rPr lang="en-US" sz="2800" b="1" smtClean="0">
                <a:latin typeface="Times New Roman" panose="02020603050405020304" pitchFamily="18" charset="0"/>
                <a:ea typeface="Calibri" panose="020F0502020204030204" pitchFamily="34" charset="0"/>
              </a:rPr>
              <a:t>H</a:t>
            </a:r>
            <a:r>
              <a:rPr lang="en-US" sz="2800" b="1" baseline="-25000" smtClean="0">
                <a:latin typeface="Times New Roman" panose="02020603050405020304" pitchFamily="18" charset="0"/>
                <a:ea typeface="Calibri" panose="020F0502020204030204" pitchFamily="34" charset="0"/>
              </a:rPr>
              <a:t>6</a:t>
            </a:r>
            <a:r>
              <a:rPr lang="en-US" sz="2800" b="1" smtClean="0">
                <a:latin typeface="Times New Roman" panose="02020603050405020304" pitchFamily="18" charset="0"/>
                <a:ea typeface="Calibri" panose="020F0502020204030204" pitchFamily="34" charset="0"/>
              </a:rPr>
              <a:t>O</a:t>
            </a:r>
            <a:r>
              <a:rPr lang="en-US" sz="2800" b="1" baseline="-25000" smtClean="0">
                <a:latin typeface="Times New Roman" panose="02020603050405020304" pitchFamily="18" charset="0"/>
                <a:ea typeface="Calibri" panose="020F0502020204030204" pitchFamily="34" charset="0"/>
              </a:rPr>
              <a:t>2</a:t>
            </a:r>
            <a:endParaRPr lang="vi-VN" sz="2800" b="1">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95993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22" presetClass="entr" presetSubtype="8" fill="hold" grpId="1"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par>
                                <p:cTn id="12" presetID="22" presetClass="entr" presetSubtype="8" fill="hold" grpId="1"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500"/>
                                        <p:tgtEl>
                                          <p:spTgt spid="10"/>
                                        </p:tgtEl>
                                      </p:cBhvr>
                                    </p:animEffect>
                                  </p:childTnLst>
                                </p:cTn>
                              </p:par>
                              <p:par>
                                <p:cTn id="15" presetID="22" presetClass="entr" presetSubtype="8" fill="hold" grpId="1"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par>
                                <p:cTn id="18" presetID="22" presetClass="entr" presetSubtype="8" fill="hold" grpId="1"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left)">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6" presetClass="emph" presetSubtype="0" fill="hold" grpId="0" nodeType="clickEffect">
                                  <p:stCondLst>
                                    <p:cond delay="0"/>
                                  </p:stCondLst>
                                  <p:childTnLst>
                                    <p:animScale>
                                      <p:cBhvr>
                                        <p:cTn id="25" dur="2000" fill="hold"/>
                                        <p:tgtEl>
                                          <p:spTgt spid="9"/>
                                        </p:tgtEl>
                                      </p:cBhvr>
                                      <p:by x="150000" y="150000"/>
                                    </p:animScale>
                                  </p:childTnLst>
                                </p:cTn>
                              </p:par>
                              <p:par>
                                <p:cTn id="26" presetID="1" presetClass="exit" presetSubtype="0" fill="hold" grpId="2" nodeType="withEffect">
                                  <p:stCondLst>
                                    <p:cond delay="0"/>
                                  </p:stCondLst>
                                  <p:childTnLst>
                                    <p:set>
                                      <p:cBhvr>
                                        <p:cTn id="27" dur="1" fill="hold">
                                          <p:stCondLst>
                                            <p:cond delay="0"/>
                                          </p:stCondLst>
                                        </p:cTn>
                                        <p:tgtEl>
                                          <p:spTgt spid="10"/>
                                        </p:tgtEl>
                                        <p:attrNameLst>
                                          <p:attrName>style.visibility</p:attrName>
                                        </p:attrNameLst>
                                      </p:cBhvr>
                                      <p:to>
                                        <p:strVal val="hidden"/>
                                      </p:to>
                                    </p:set>
                                  </p:childTnLst>
                                </p:cTn>
                              </p:par>
                              <p:par>
                                <p:cTn id="28" presetID="1" presetClass="exit" presetSubtype="0" fill="hold" grpId="2" nodeType="withEffect">
                                  <p:stCondLst>
                                    <p:cond delay="0"/>
                                  </p:stCondLst>
                                  <p:childTnLst>
                                    <p:set>
                                      <p:cBhvr>
                                        <p:cTn id="29" dur="1" fill="hold">
                                          <p:stCondLst>
                                            <p:cond delay="0"/>
                                          </p:stCondLst>
                                        </p:cTn>
                                        <p:tgtEl>
                                          <p:spTgt spid="11"/>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2" name="sai 56 te te tef tef.wav"/>
                                        </p:tgtEl>
                                      </p:cMediaNode>
                                    </p:audio>
                                  </p:subTnLst>
                                </p:cTn>
                              </p:par>
                              <p:par>
                                <p:cTn id="30" presetID="1" presetClass="exit" presetSubtype="0" fill="hold" grpId="2" nodeType="withEffect">
                                  <p:stCondLst>
                                    <p:cond delay="0"/>
                                  </p:stCondLst>
                                  <p:childTnLst>
                                    <p:set>
                                      <p:cBhvr>
                                        <p:cTn id="31" dur="1" fill="hold">
                                          <p:stCondLst>
                                            <p:cond delay="0"/>
                                          </p:stCondLst>
                                        </p:cTn>
                                        <p:tgtEl>
                                          <p:spTgt spid="12"/>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2" name="sai 56 te te tef tef.wav"/>
                                        </p:tgtEl>
                                      </p:cMediaNode>
                                    </p:audio>
                                  </p:subTnLst>
                                </p:cTn>
                              </p:par>
                            </p:childTnLst>
                          </p:cTn>
                        </p:par>
                      </p:childTnLst>
                    </p:cTn>
                  </p:par>
                </p:childTnLst>
              </p:cTn>
              <p:nextCondLst>
                <p:cond evt="onClick" delay="0">
                  <p:tgtEl>
                    <p:spTgt spid="9"/>
                  </p:tgtEl>
                </p:cond>
              </p:nextCondLst>
            </p:seq>
            <p:seq concurrent="1" nextAc="seek">
              <p:cTn id="32" restart="whenNotActive" fill="hold" evtFilter="cancelBubble" nodeType="interactiveSeq">
                <p:stCondLst>
                  <p:cond evt="onClick" delay="0">
                    <p:tgtEl>
                      <p:spTgt spid="10"/>
                    </p:tgtEl>
                  </p:cond>
                </p:stCondLst>
                <p:endSync evt="end" delay="0">
                  <p:rtn val="all"/>
                </p:endSync>
                <p:childTnLst>
                  <p:par>
                    <p:cTn id="33" fill="hold">
                      <p:stCondLst>
                        <p:cond delay="0"/>
                      </p:stCondLst>
                      <p:childTnLst>
                        <p:par>
                          <p:cTn id="34" fill="hold">
                            <p:stCondLst>
                              <p:cond delay="0"/>
                            </p:stCondLst>
                            <p:childTnLst>
                              <p:par>
                                <p:cTn id="35" presetID="42" presetClass="exit" presetSubtype="0" fill="hold" grpId="0" nodeType="clickEffect">
                                  <p:stCondLst>
                                    <p:cond delay="0"/>
                                  </p:stCondLst>
                                  <p:childTnLst>
                                    <p:animEffect transition="out" filter="fade">
                                      <p:cBhvr>
                                        <p:cTn id="36" dur="1000"/>
                                        <p:tgtEl>
                                          <p:spTgt spid="10"/>
                                        </p:tgtEl>
                                      </p:cBhvr>
                                    </p:animEffect>
                                    <p:anim calcmode="lin" valueType="num">
                                      <p:cBhvr>
                                        <p:cTn id="37" dur="1000"/>
                                        <p:tgtEl>
                                          <p:spTgt spid="10"/>
                                        </p:tgtEl>
                                        <p:attrNameLst>
                                          <p:attrName>ppt_x</p:attrName>
                                        </p:attrNameLst>
                                      </p:cBhvr>
                                      <p:tavLst>
                                        <p:tav tm="0">
                                          <p:val>
                                            <p:strVal val="ppt_x"/>
                                          </p:val>
                                        </p:tav>
                                        <p:tav tm="100000">
                                          <p:val>
                                            <p:strVal val="ppt_x"/>
                                          </p:val>
                                        </p:tav>
                                      </p:tavLst>
                                    </p:anim>
                                    <p:anim calcmode="lin" valueType="num">
                                      <p:cBhvr>
                                        <p:cTn id="38" dur="1000"/>
                                        <p:tgtEl>
                                          <p:spTgt spid="10"/>
                                        </p:tgtEl>
                                        <p:attrNameLst>
                                          <p:attrName>ppt_y</p:attrName>
                                        </p:attrNameLst>
                                      </p:cBhvr>
                                      <p:tavLst>
                                        <p:tav tm="0">
                                          <p:val>
                                            <p:strVal val="ppt_y"/>
                                          </p:val>
                                        </p:tav>
                                        <p:tav tm="100000">
                                          <p:val>
                                            <p:strVal val="ppt_y+.1"/>
                                          </p:val>
                                        </p:tav>
                                      </p:tavLst>
                                    </p:anim>
                                    <p:set>
                                      <p:cBhvr>
                                        <p:cTn id="39" dur="1" fill="hold">
                                          <p:stCondLst>
                                            <p:cond delay="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40" restart="whenNotActive" fill="hold" evtFilter="cancelBubble" nodeType="interactiveSeq">
                <p:stCondLst>
                  <p:cond evt="onClick" delay="0">
                    <p:tgtEl>
                      <p:spTgt spid="11"/>
                    </p:tgtEl>
                  </p:cond>
                </p:stCondLst>
                <p:endSync evt="end" delay="0">
                  <p:rtn val="all"/>
                </p:endSync>
                <p:childTnLst>
                  <p:par>
                    <p:cTn id="41" fill="hold">
                      <p:stCondLst>
                        <p:cond delay="0"/>
                      </p:stCondLst>
                      <p:childTnLst>
                        <p:par>
                          <p:cTn id="42" fill="hold">
                            <p:stCondLst>
                              <p:cond delay="0"/>
                            </p:stCondLst>
                            <p:childTnLst>
                              <p:par>
                                <p:cTn id="43" presetID="42" presetClass="exit" presetSubtype="0" fill="hold" grpId="0" nodeType="clickEffect">
                                  <p:stCondLst>
                                    <p:cond delay="0"/>
                                  </p:stCondLst>
                                  <p:childTnLst>
                                    <p:animEffect transition="out" filter="fade">
                                      <p:cBhvr>
                                        <p:cTn id="44" dur="1000"/>
                                        <p:tgtEl>
                                          <p:spTgt spid="11"/>
                                        </p:tgtEl>
                                      </p:cBhvr>
                                    </p:animEffect>
                                    <p:anim calcmode="lin" valueType="num">
                                      <p:cBhvr>
                                        <p:cTn id="45" dur="1000"/>
                                        <p:tgtEl>
                                          <p:spTgt spid="11"/>
                                        </p:tgtEl>
                                        <p:attrNameLst>
                                          <p:attrName>ppt_x</p:attrName>
                                        </p:attrNameLst>
                                      </p:cBhvr>
                                      <p:tavLst>
                                        <p:tav tm="0">
                                          <p:val>
                                            <p:strVal val="ppt_x"/>
                                          </p:val>
                                        </p:tav>
                                        <p:tav tm="100000">
                                          <p:val>
                                            <p:strVal val="ppt_x"/>
                                          </p:val>
                                        </p:tav>
                                      </p:tavLst>
                                    </p:anim>
                                    <p:anim calcmode="lin" valueType="num">
                                      <p:cBhvr>
                                        <p:cTn id="46" dur="1000"/>
                                        <p:tgtEl>
                                          <p:spTgt spid="11"/>
                                        </p:tgtEl>
                                        <p:attrNameLst>
                                          <p:attrName>ppt_y</p:attrName>
                                        </p:attrNameLst>
                                      </p:cBhvr>
                                      <p:tavLst>
                                        <p:tav tm="0">
                                          <p:val>
                                            <p:strVal val="ppt_y"/>
                                          </p:val>
                                        </p:tav>
                                        <p:tav tm="100000">
                                          <p:val>
                                            <p:strVal val="ppt_y+.1"/>
                                          </p:val>
                                        </p:tav>
                                      </p:tavLst>
                                    </p:anim>
                                    <p:set>
                                      <p:cBhvr>
                                        <p:cTn id="47"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48" restart="whenNotActive" fill="hold" evtFilter="cancelBubble" nodeType="interactiveSeq">
                <p:stCondLst>
                  <p:cond evt="onClick" delay="0">
                    <p:tgtEl>
                      <p:spTgt spid="12"/>
                    </p:tgtEl>
                  </p:cond>
                </p:stCondLst>
                <p:endSync evt="end" delay="0">
                  <p:rtn val="all"/>
                </p:endSync>
                <p:childTnLst>
                  <p:par>
                    <p:cTn id="49" fill="hold">
                      <p:stCondLst>
                        <p:cond delay="0"/>
                      </p:stCondLst>
                      <p:childTnLst>
                        <p:par>
                          <p:cTn id="50" fill="hold">
                            <p:stCondLst>
                              <p:cond delay="0"/>
                            </p:stCondLst>
                            <p:childTnLst>
                              <p:par>
                                <p:cTn id="51" presetID="42" presetClass="exit" presetSubtype="0" fill="hold" grpId="0" nodeType="clickEffect">
                                  <p:stCondLst>
                                    <p:cond delay="0"/>
                                  </p:stCondLst>
                                  <p:childTnLst>
                                    <p:animEffect transition="out" filter="fade">
                                      <p:cBhvr>
                                        <p:cTn id="52" dur="1000"/>
                                        <p:tgtEl>
                                          <p:spTgt spid="12"/>
                                        </p:tgtEl>
                                      </p:cBhvr>
                                    </p:animEffect>
                                    <p:anim calcmode="lin" valueType="num">
                                      <p:cBhvr>
                                        <p:cTn id="53" dur="1000"/>
                                        <p:tgtEl>
                                          <p:spTgt spid="12"/>
                                        </p:tgtEl>
                                        <p:attrNameLst>
                                          <p:attrName>ppt_x</p:attrName>
                                        </p:attrNameLst>
                                      </p:cBhvr>
                                      <p:tavLst>
                                        <p:tav tm="0">
                                          <p:val>
                                            <p:strVal val="ppt_x"/>
                                          </p:val>
                                        </p:tav>
                                        <p:tav tm="100000">
                                          <p:val>
                                            <p:strVal val="ppt_x"/>
                                          </p:val>
                                        </p:tav>
                                      </p:tavLst>
                                    </p:anim>
                                    <p:anim calcmode="lin" valueType="num">
                                      <p:cBhvr>
                                        <p:cTn id="54" dur="1000"/>
                                        <p:tgtEl>
                                          <p:spTgt spid="12"/>
                                        </p:tgtEl>
                                        <p:attrNameLst>
                                          <p:attrName>ppt_y</p:attrName>
                                        </p:attrNameLst>
                                      </p:cBhvr>
                                      <p:tavLst>
                                        <p:tav tm="0">
                                          <p:val>
                                            <p:strVal val="ppt_y"/>
                                          </p:val>
                                        </p:tav>
                                        <p:tav tm="100000">
                                          <p:val>
                                            <p:strVal val="ppt_y+.1"/>
                                          </p:val>
                                        </p:tav>
                                      </p:tavLst>
                                    </p:anim>
                                    <p:set>
                                      <p:cBhvr>
                                        <p:cTn id="55" dur="1" fill="hold">
                                          <p:stCondLst>
                                            <p:cond delay="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8" grpId="0" animBg="1"/>
      <p:bldP spid="9" grpId="0" animBg="1"/>
      <p:bldP spid="9" grpId="1" animBg="1"/>
      <p:bldP spid="10" grpId="0" animBg="1"/>
      <p:bldP spid="10" grpId="1" animBg="1"/>
      <p:bldP spid="10" grpId="2" animBg="1"/>
      <p:bldP spid="11" grpId="0" animBg="1"/>
      <p:bldP spid="11" grpId="1" animBg="1"/>
      <p:bldP spid="11" grpId="2" animBg="1"/>
      <p:bldP spid="12" grpId="0" animBg="1"/>
      <p:bldP spid="12" grpId="1" animBg="1"/>
      <p:bldP spid="12" grpId="2"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6" name="Picture 5">
            <a:hlinkClick r:id="rId5" action="ppaction://hlinksldjump"/>
            <a:extLst>
              <a:ext uri="{FF2B5EF4-FFF2-40B4-BE49-F238E27FC236}">
                <a16:creationId xmlns="" xmlns:a16="http://schemas.microsoft.com/office/drawing/2014/main" id="{E1F3DDE9-AF13-4E22-B06F-CD541BC10956}"/>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57667" b="100000" l="3667" r="26111"/>
                    </a14:imgEffect>
                  </a14:imgLayer>
                </a14:imgProps>
              </a:ext>
              <a:ext uri="{28A0092B-C50C-407E-A947-70E740481C1C}">
                <a14:useLocalDpi xmlns:a14="http://schemas.microsoft.com/office/drawing/2010/main" val="0"/>
              </a:ext>
            </a:extLst>
          </a:blip>
          <a:srcRect l="3454" t="58182" r="74243"/>
          <a:stretch/>
        </p:blipFill>
        <p:spPr>
          <a:xfrm>
            <a:off x="10280073" y="4468118"/>
            <a:ext cx="1911927" cy="2389882"/>
          </a:xfrm>
          <a:prstGeom prst="rect">
            <a:avLst/>
          </a:prstGeom>
        </p:spPr>
      </p:pic>
      <p:pic>
        <p:nvPicPr>
          <p:cNvPr id="7" name="Picture 6">
            <a:extLst>
              <a:ext uri="{FF2B5EF4-FFF2-40B4-BE49-F238E27FC236}">
                <a16:creationId xmlns="" xmlns:a16="http://schemas.microsoft.com/office/drawing/2014/main" id="{44B10E91-8A62-4F85-ACD5-CD92EB7B86C1}"/>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72917" l="10000" r="71771"/>
                    </a14:imgEffect>
                  </a14:imgLayer>
                </a14:imgProps>
              </a:ext>
              <a:ext uri="{28A0092B-C50C-407E-A947-70E740481C1C}">
                <a14:useLocalDpi xmlns:a14="http://schemas.microsoft.com/office/drawing/2010/main" val="0"/>
              </a:ext>
            </a:extLst>
          </a:blip>
          <a:srcRect l="29090" t="24848" r="29900" b="27475"/>
          <a:stretch/>
        </p:blipFill>
        <p:spPr>
          <a:xfrm>
            <a:off x="674401" y="1249793"/>
            <a:ext cx="2288113" cy="2660073"/>
          </a:xfrm>
          <a:prstGeom prst="rect">
            <a:avLst/>
          </a:prstGeom>
        </p:spPr>
      </p:pic>
      <p:sp>
        <p:nvSpPr>
          <p:cNvPr id="8" name="Speech Bubble: Rectangle with Corners Rounded 7">
            <a:extLst>
              <a:ext uri="{FF2B5EF4-FFF2-40B4-BE49-F238E27FC236}">
                <a16:creationId xmlns="" xmlns:a16="http://schemas.microsoft.com/office/drawing/2014/main" id="{E90C9CD9-4632-4644-BC71-0C17238CEE57}"/>
              </a:ext>
            </a:extLst>
          </p:cNvPr>
          <p:cNvSpPr/>
          <p:nvPr/>
        </p:nvSpPr>
        <p:spPr>
          <a:xfrm>
            <a:off x="2962514" y="158236"/>
            <a:ext cx="7108765" cy="1471030"/>
          </a:xfrm>
          <a:prstGeom prst="wedgeRoundRectCallout">
            <a:avLst>
              <a:gd name="adj1" fmla="val -48958"/>
              <a:gd name="adj2" fmla="val 94785"/>
              <a:gd name="adj3" fmla="val 16667"/>
            </a:avLst>
          </a:prstGeom>
        </p:spPr>
        <p:style>
          <a:lnRef idx="1">
            <a:schemeClr val="accent2"/>
          </a:lnRef>
          <a:fillRef idx="2">
            <a:schemeClr val="accent2"/>
          </a:fillRef>
          <a:effectRef idx="1">
            <a:schemeClr val="accent2"/>
          </a:effectRef>
          <a:fontRef idx="minor">
            <a:schemeClr val="dk1"/>
          </a:fontRef>
        </p:style>
        <p:txBody>
          <a:bodyPr rtlCol="0" anchor="ctr"/>
          <a:lstStyle/>
          <a:p>
            <a:pPr>
              <a:spcAft>
                <a:spcPts val="0"/>
              </a:spcAft>
            </a:pPr>
            <a:r>
              <a:rPr lang="en-US" sz="4000">
                <a:solidFill>
                  <a:srgbClr val="FF0000"/>
                </a:solidFill>
                <a:latin typeface="Times New Roman" panose="02020603050405020304" pitchFamily="18" charset="0"/>
                <a:ea typeface="Times New Roman" panose="02020603050405020304" pitchFamily="18" charset="0"/>
              </a:rPr>
              <a:t>Axit axetic có tính axit vì trong </a:t>
            </a:r>
            <a:endParaRPr lang="en-US" sz="4000" smtClean="0">
              <a:solidFill>
                <a:srgbClr val="FF0000"/>
              </a:solidFill>
              <a:latin typeface="Times New Roman" panose="02020603050405020304" pitchFamily="18" charset="0"/>
              <a:ea typeface="Times New Roman" panose="02020603050405020304" pitchFamily="18" charset="0"/>
            </a:endParaRPr>
          </a:p>
          <a:p>
            <a:pPr>
              <a:spcAft>
                <a:spcPts val="0"/>
              </a:spcAft>
            </a:pPr>
            <a:r>
              <a:rPr lang="en-US" sz="4000" smtClean="0">
                <a:solidFill>
                  <a:srgbClr val="FF0000"/>
                </a:solidFill>
                <a:latin typeface="Times New Roman" panose="02020603050405020304" pitchFamily="18" charset="0"/>
                <a:ea typeface="Times New Roman" panose="02020603050405020304" pitchFamily="18" charset="0"/>
              </a:rPr>
              <a:t>phân </a:t>
            </a:r>
            <a:r>
              <a:rPr lang="en-US" sz="4000">
                <a:solidFill>
                  <a:srgbClr val="FF0000"/>
                </a:solidFill>
                <a:latin typeface="Times New Roman" panose="02020603050405020304" pitchFamily="18" charset="0"/>
                <a:ea typeface="Times New Roman" panose="02020603050405020304" pitchFamily="18" charset="0"/>
              </a:rPr>
              <a:t>tử có chứa</a:t>
            </a:r>
            <a:endParaRPr lang="en-US" sz="3600">
              <a:solidFill>
                <a:srgbClr val="FF0000"/>
              </a:solidFill>
              <a:effectLst/>
              <a:latin typeface="Times New Roman" panose="02020603050405020304" pitchFamily="18" charset="0"/>
              <a:ea typeface="Times New Roman" panose="02020603050405020304" pitchFamily="18" charset="0"/>
            </a:endParaRPr>
          </a:p>
        </p:txBody>
      </p:sp>
      <p:sp>
        <p:nvSpPr>
          <p:cNvPr id="9" name="Rectangle: Rounded Corners 8">
            <a:extLst>
              <a:ext uri="{FF2B5EF4-FFF2-40B4-BE49-F238E27FC236}">
                <a16:creationId xmlns="" xmlns:a16="http://schemas.microsoft.com/office/drawing/2014/main" id="{F12B6CD6-DE37-417D-AF87-923664BC7D51}"/>
              </a:ext>
            </a:extLst>
          </p:cNvPr>
          <p:cNvSpPr/>
          <p:nvPr/>
        </p:nvSpPr>
        <p:spPr>
          <a:xfrm>
            <a:off x="3824779" y="5431942"/>
            <a:ext cx="4635598" cy="1083551"/>
          </a:xfrm>
          <a:prstGeom prst="roundRect">
            <a:avLst/>
          </a:prstGeom>
          <a:ln>
            <a:noFill/>
          </a:ln>
          <a:effectLst/>
          <a:scene3d>
            <a:camera prst="orthographicFront">
              <a:rot lat="0" lon="0" rev="0"/>
            </a:camera>
            <a:lightRig rig="glow" dir="t">
              <a:rot lat="0" lon="0" rev="14100000"/>
            </a:lightRig>
          </a:scene3d>
          <a:sp3d prstMaterial="softEdge">
            <a:bevelT w="127000" prst="artDeco"/>
          </a:sp3d>
        </p:spPr>
        <p:style>
          <a:lnRef idx="0">
            <a:schemeClr val="accent3"/>
          </a:lnRef>
          <a:fillRef idx="3">
            <a:schemeClr val="accent3"/>
          </a:fillRef>
          <a:effectRef idx="3">
            <a:schemeClr val="accent3"/>
          </a:effectRef>
          <a:fontRef idx="minor">
            <a:schemeClr val="lt1"/>
          </a:fontRef>
        </p:style>
        <p:txBody>
          <a:bodyPr rtlCol="0" anchor="ctr"/>
          <a:lstStyle/>
          <a:p>
            <a:pPr>
              <a:spcAft>
                <a:spcPts val="0"/>
              </a:spcAft>
            </a:pPr>
            <a:r>
              <a:rPr lang="en-US" sz="2400" b="1" smtClean="0">
                <a:latin typeface="Times New Roman" panose="02020603050405020304" pitchFamily="18" charset="0"/>
                <a:ea typeface="Times New Roman" panose="02020603050405020304" pitchFamily="18" charset="0"/>
              </a:rPr>
              <a:t>D. Nhóm </a:t>
            </a:r>
            <a:r>
              <a:rPr lang="en-US" sz="2400" b="1">
                <a:latin typeface="Times New Roman" panose="02020603050405020304" pitchFamily="18" charset="0"/>
                <a:ea typeface="Times New Roman" panose="02020603050405020304" pitchFamily="18" charset="0"/>
              </a:rPr>
              <a:t>–OH kết hợp với nhóm C = O tạo thành nhóm COOH</a:t>
            </a:r>
            <a:endParaRPr lang="en-US" sz="2000" b="1">
              <a:effectLst/>
              <a:latin typeface="Times New Roman" panose="02020603050405020304" pitchFamily="18" charset="0"/>
              <a:ea typeface="Times New Roman" panose="02020603050405020304" pitchFamily="18" charset="0"/>
            </a:endParaRPr>
          </a:p>
        </p:txBody>
      </p:sp>
      <p:sp>
        <p:nvSpPr>
          <p:cNvPr id="10" name="Rectangle: Rounded Corners 9">
            <a:extLst>
              <a:ext uri="{FF2B5EF4-FFF2-40B4-BE49-F238E27FC236}">
                <a16:creationId xmlns="" xmlns:a16="http://schemas.microsoft.com/office/drawing/2014/main" id="{A5249003-916B-4B48-9372-D6CD399B5C02}"/>
              </a:ext>
            </a:extLst>
          </p:cNvPr>
          <p:cNvSpPr/>
          <p:nvPr/>
        </p:nvSpPr>
        <p:spPr>
          <a:xfrm>
            <a:off x="3848429" y="3186576"/>
            <a:ext cx="3679634" cy="758524"/>
          </a:xfrm>
          <a:prstGeom prst="roundRect">
            <a:avLst/>
          </a:prstGeom>
          <a:ln>
            <a:noFill/>
          </a:ln>
          <a:effectLst/>
          <a:scene3d>
            <a:camera prst="orthographicFront">
              <a:rot lat="0" lon="0" rev="0"/>
            </a:camera>
            <a:lightRig rig="glow" dir="t">
              <a:rot lat="0" lon="0" rev="14100000"/>
            </a:lightRig>
          </a:scene3d>
          <a:sp3d prstMaterial="softEdge">
            <a:bevelT w="127000" prst="artDeco"/>
          </a:sp3d>
        </p:spPr>
        <p:style>
          <a:lnRef idx="0">
            <a:schemeClr val="accent3"/>
          </a:lnRef>
          <a:fillRef idx="3">
            <a:schemeClr val="accent3"/>
          </a:fillRef>
          <a:effectRef idx="3">
            <a:schemeClr val="accent3"/>
          </a:effectRef>
          <a:fontRef idx="minor">
            <a:schemeClr val="lt1"/>
          </a:fontRef>
        </p:style>
        <p:txBody>
          <a:bodyPr rtlCol="0" anchor="ctr"/>
          <a:lstStyle/>
          <a:p>
            <a:r>
              <a:rPr lang="en-US" sz="2800" b="1" dirty="0" smtClean="0">
                <a:latin typeface="Times New Roman" panose="02020603050405020304" pitchFamily="18" charset="0"/>
                <a:ea typeface="Times New Roman" panose="02020603050405020304" pitchFamily="18" charset="0"/>
              </a:rPr>
              <a:t>B. </a:t>
            </a:r>
            <a:r>
              <a:rPr lang="en-US" sz="2800" b="1" dirty="0" err="1" smtClean="0">
                <a:latin typeface="Times New Roman" panose="02020603050405020304" pitchFamily="18" charset="0"/>
                <a:ea typeface="Times New Roman" panose="02020603050405020304" pitchFamily="18" charset="0"/>
              </a:rPr>
              <a:t>Nhóm</a:t>
            </a:r>
            <a:r>
              <a:rPr lang="en-US" sz="2800" b="1" dirty="0" smtClean="0">
                <a:latin typeface="Times New Roman" panose="02020603050405020304" pitchFamily="18" charset="0"/>
                <a:ea typeface="Times New Roman" panose="02020603050405020304" pitchFamily="18" charset="0"/>
              </a:rPr>
              <a:t> </a:t>
            </a:r>
            <a:r>
              <a:rPr lang="en-US" sz="2800" b="1" dirty="0">
                <a:latin typeface="Times New Roman" panose="02020603050405020304" pitchFamily="18" charset="0"/>
                <a:ea typeface="Times New Roman" panose="02020603050405020304" pitchFamily="18" charset="0"/>
              </a:rPr>
              <a:t>–OH</a:t>
            </a:r>
            <a:endParaRPr lang="en-US" sz="2800" b="1" dirty="0">
              <a:solidFill>
                <a:prstClr val="white"/>
              </a:solidFill>
              <a:latin typeface="Times New Roman" panose="02020603050405020304" pitchFamily="18" charset="0"/>
              <a:cs typeface="Times New Roman" panose="02020603050405020304" pitchFamily="18" charset="0"/>
            </a:endParaRPr>
          </a:p>
        </p:txBody>
      </p:sp>
      <p:sp>
        <p:nvSpPr>
          <p:cNvPr id="11" name="Rectangle: Rounded Corners 10">
            <a:extLst>
              <a:ext uri="{FF2B5EF4-FFF2-40B4-BE49-F238E27FC236}">
                <a16:creationId xmlns="" xmlns:a16="http://schemas.microsoft.com/office/drawing/2014/main" id="{09D5B2B8-FF42-43DB-8191-754A7BEEC36E}"/>
              </a:ext>
            </a:extLst>
          </p:cNvPr>
          <p:cNvSpPr/>
          <p:nvPr/>
        </p:nvSpPr>
        <p:spPr>
          <a:xfrm>
            <a:off x="3824779" y="2212765"/>
            <a:ext cx="3679634" cy="734128"/>
          </a:xfrm>
          <a:prstGeom prst="roundRect">
            <a:avLst/>
          </a:prstGeom>
          <a:ln>
            <a:noFill/>
          </a:ln>
          <a:effectLst/>
          <a:scene3d>
            <a:camera prst="orthographicFront">
              <a:rot lat="0" lon="0" rev="0"/>
            </a:camera>
            <a:lightRig rig="glow" dir="t">
              <a:rot lat="0" lon="0" rev="14100000"/>
            </a:lightRig>
          </a:scene3d>
          <a:sp3d prstMaterial="softEdge">
            <a:bevelT w="127000" prst="artDeco"/>
          </a:sp3d>
        </p:spPr>
        <p:style>
          <a:lnRef idx="0">
            <a:schemeClr val="accent3"/>
          </a:lnRef>
          <a:fillRef idx="3">
            <a:schemeClr val="accent3"/>
          </a:fillRef>
          <a:effectRef idx="3">
            <a:schemeClr val="accent3"/>
          </a:effectRef>
          <a:fontRef idx="minor">
            <a:schemeClr val="lt1"/>
          </a:fontRef>
        </p:style>
        <p:txBody>
          <a:bodyPr rtlCol="0" anchor="ctr"/>
          <a:lstStyle/>
          <a:p>
            <a:r>
              <a:rPr lang="vi-VN" sz="2800" b="1" dirty="0">
                <a:solidFill>
                  <a:prstClr val="white"/>
                </a:solidFill>
                <a:latin typeface="Times New Roman" panose="02020603050405020304" pitchFamily="18" charset="0"/>
                <a:cs typeface="Times New Roman" panose="02020603050405020304" pitchFamily="18" charset="0"/>
              </a:rPr>
              <a:t>A. </a:t>
            </a:r>
            <a:r>
              <a:rPr lang="en-US" sz="2800" b="1" dirty="0">
                <a:latin typeface="Times New Roman" panose="02020603050405020304" pitchFamily="18" charset="0"/>
                <a:ea typeface="Times New Roman" panose="02020603050405020304" pitchFamily="18" charset="0"/>
              </a:rPr>
              <a:t>Hai </a:t>
            </a:r>
            <a:r>
              <a:rPr lang="en-US" sz="2800" b="1" dirty="0" err="1">
                <a:latin typeface="Times New Roman" panose="02020603050405020304" pitchFamily="18" charset="0"/>
                <a:ea typeface="Times New Roman" panose="02020603050405020304" pitchFamily="18" charset="0"/>
              </a:rPr>
              <a:t>nguyên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tử</a:t>
            </a:r>
            <a:endParaRPr lang="en-US" sz="2800" b="1" dirty="0">
              <a:solidFill>
                <a:prstClr val="white"/>
              </a:solidFill>
              <a:latin typeface="Times New Roman" panose="02020603050405020304" pitchFamily="18" charset="0"/>
              <a:cs typeface="Times New Roman" panose="02020603050405020304" pitchFamily="18" charset="0"/>
            </a:endParaRPr>
          </a:p>
        </p:txBody>
      </p:sp>
      <p:sp>
        <p:nvSpPr>
          <p:cNvPr id="12" name="Rectangle: Rounded Corners 11">
            <a:extLst>
              <a:ext uri="{FF2B5EF4-FFF2-40B4-BE49-F238E27FC236}">
                <a16:creationId xmlns="" xmlns:a16="http://schemas.microsoft.com/office/drawing/2014/main" id="{594AA938-9E77-42DA-A98F-342D7F37DE90}"/>
              </a:ext>
            </a:extLst>
          </p:cNvPr>
          <p:cNvSpPr/>
          <p:nvPr/>
        </p:nvSpPr>
        <p:spPr>
          <a:xfrm>
            <a:off x="3824779" y="4184784"/>
            <a:ext cx="4323805" cy="972239"/>
          </a:xfrm>
          <a:prstGeom prst="roundRect">
            <a:avLst/>
          </a:prstGeom>
          <a:ln>
            <a:noFill/>
          </a:ln>
          <a:effectLst/>
          <a:scene3d>
            <a:camera prst="orthographicFront">
              <a:rot lat="0" lon="0" rev="0"/>
            </a:camera>
            <a:lightRig rig="glow" dir="t">
              <a:rot lat="0" lon="0" rev="14100000"/>
            </a:lightRig>
          </a:scene3d>
          <a:sp3d prstMaterial="softEdge">
            <a:bevelT w="127000" prst="artDeco"/>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400" b="1" smtClean="0">
                <a:latin typeface="Times New Roman" panose="02020603050405020304" pitchFamily="18" charset="0"/>
                <a:ea typeface="Times New Roman" panose="02020603050405020304" pitchFamily="18" charset="0"/>
              </a:rPr>
              <a:t>C. Nhóm </a:t>
            </a:r>
            <a:r>
              <a:rPr lang="en-US" sz="2400" b="1">
                <a:latin typeface="Times New Roman" panose="02020603050405020304" pitchFamily="18" charset="0"/>
                <a:ea typeface="Times New Roman" panose="02020603050405020304" pitchFamily="18" charset="0"/>
              </a:rPr>
              <a:t>–OH và nhóm C = O</a:t>
            </a:r>
            <a:endParaRPr lang="vi-VN" sz="2400" b="1">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37007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22" presetClass="entr" presetSubtype="8" fill="hold" grpId="1"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subTnLst>
                                    <p:audio>
                                      <p:cMediaNode>
                                        <p:cTn display="0" masterRel="sameClick">
                                          <p:stCondLst>
                                            <p:cond evt="begin" delay="0">
                                              <p:tn val="9"/>
                                            </p:cond>
                                          </p:stCondLst>
                                          <p:endCondLst>
                                            <p:cond evt="onStopAudio" delay="0">
                                              <p:tgtEl>
                                                <p:sldTgt/>
                                              </p:tgtEl>
                                            </p:cond>
                                          </p:endCondLst>
                                        </p:cTn>
                                        <p:tgtEl>
                                          <p:sndTgt r:embed="rId2" name="dung 21.wav"/>
                                        </p:tgtEl>
                                      </p:cMediaNode>
                                    </p:audio>
                                  </p:subTnLst>
                                </p:cTn>
                              </p:par>
                              <p:par>
                                <p:cTn id="12" presetID="22" presetClass="entr" presetSubtype="8" fill="hold" grpId="1"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500"/>
                                        <p:tgtEl>
                                          <p:spTgt spid="10"/>
                                        </p:tgtEl>
                                      </p:cBhvr>
                                    </p:animEffect>
                                  </p:childTnLst>
                                </p:cTn>
                              </p:par>
                              <p:par>
                                <p:cTn id="15" presetID="22" presetClass="entr" presetSubtype="8" fill="hold" grpId="1"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subTnLst>
                                    <p:audio>
                                      <p:cMediaNode>
                                        <p:cTn display="0" masterRel="sameClick">
                                          <p:stCondLst>
                                            <p:cond evt="begin" delay="0">
                                              <p:tn val="15"/>
                                            </p:cond>
                                          </p:stCondLst>
                                          <p:endCondLst>
                                            <p:cond evt="onStopAudio" delay="0">
                                              <p:tgtEl>
                                                <p:sldTgt/>
                                              </p:tgtEl>
                                            </p:cond>
                                          </p:endCondLst>
                                        </p:cTn>
                                        <p:tgtEl>
                                          <p:sndTgt r:embed="rId3" name="sai 56 te te tef tef.wav"/>
                                        </p:tgtEl>
                                      </p:cMediaNode>
                                    </p:audio>
                                  </p:subTnLst>
                                </p:cTn>
                              </p:par>
                              <p:par>
                                <p:cTn id="18" presetID="22" presetClass="entr" presetSubtype="8" fill="hold" grpId="1"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left)">
                                      <p:cBhvr>
                                        <p:cTn id="20" dur="500"/>
                                        <p:tgtEl>
                                          <p:spTgt spid="12"/>
                                        </p:tgtEl>
                                      </p:cBhvr>
                                    </p:animEffect>
                                  </p:childTnLst>
                                  <p:subTnLst>
                                    <p:audio>
                                      <p:cMediaNode>
                                        <p:cTn display="0" masterRel="sameClick">
                                          <p:stCondLst>
                                            <p:cond evt="begin" delay="0">
                                              <p:tn val="18"/>
                                            </p:cond>
                                          </p:stCondLst>
                                          <p:endCondLst>
                                            <p:cond evt="onStopAudio" delay="0">
                                              <p:tgtEl>
                                                <p:sldTgt/>
                                              </p:tgtEl>
                                            </p:cond>
                                          </p:endCondLst>
                                        </p:cTn>
                                        <p:tgtEl>
                                          <p:sndTgt r:embed="rId3" name="sai 56 te te tef tef.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6" presetClass="emph" presetSubtype="0" fill="hold" grpId="0" nodeType="clickEffect">
                                  <p:stCondLst>
                                    <p:cond delay="0"/>
                                  </p:stCondLst>
                                  <p:childTnLst>
                                    <p:animScale>
                                      <p:cBhvr>
                                        <p:cTn id="25" dur="2000" fill="hold"/>
                                        <p:tgtEl>
                                          <p:spTgt spid="9"/>
                                        </p:tgtEl>
                                      </p:cBhvr>
                                      <p:by x="150000" y="150000"/>
                                    </p:animScale>
                                  </p:childTnLst>
                                </p:cTn>
                              </p:par>
                              <p:par>
                                <p:cTn id="26" presetID="1" presetClass="exit" presetSubtype="0" fill="hold" grpId="2" nodeType="withEffect">
                                  <p:stCondLst>
                                    <p:cond delay="0"/>
                                  </p:stCondLst>
                                  <p:childTnLst>
                                    <p:set>
                                      <p:cBhvr>
                                        <p:cTn id="27" dur="1" fill="hold">
                                          <p:stCondLst>
                                            <p:cond delay="0"/>
                                          </p:stCondLst>
                                        </p:cTn>
                                        <p:tgtEl>
                                          <p:spTgt spid="10"/>
                                        </p:tgtEl>
                                        <p:attrNameLst>
                                          <p:attrName>style.visibility</p:attrName>
                                        </p:attrNameLst>
                                      </p:cBhvr>
                                      <p:to>
                                        <p:strVal val="hidden"/>
                                      </p:to>
                                    </p:set>
                                  </p:childTnLst>
                                </p:cTn>
                              </p:par>
                              <p:par>
                                <p:cTn id="28" presetID="1" presetClass="exit" presetSubtype="0" fill="hold" grpId="2" nodeType="withEffect">
                                  <p:stCondLst>
                                    <p:cond delay="0"/>
                                  </p:stCondLst>
                                  <p:childTnLst>
                                    <p:set>
                                      <p:cBhvr>
                                        <p:cTn id="29" dur="1" fill="hold">
                                          <p:stCondLst>
                                            <p:cond delay="0"/>
                                          </p:stCondLst>
                                        </p:cTn>
                                        <p:tgtEl>
                                          <p:spTgt spid="11"/>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3" name="sai 56 te te tef tef.wav"/>
                                        </p:tgtEl>
                                      </p:cMediaNode>
                                    </p:audio>
                                  </p:subTnLst>
                                </p:cTn>
                              </p:par>
                              <p:par>
                                <p:cTn id="30" presetID="1" presetClass="exit" presetSubtype="0" fill="hold" grpId="2" nodeType="withEffect">
                                  <p:stCondLst>
                                    <p:cond delay="0"/>
                                  </p:stCondLst>
                                  <p:childTnLst>
                                    <p:set>
                                      <p:cBhvr>
                                        <p:cTn id="31" dur="1" fill="hold">
                                          <p:stCondLst>
                                            <p:cond delay="0"/>
                                          </p:stCondLst>
                                        </p:cTn>
                                        <p:tgtEl>
                                          <p:spTgt spid="12"/>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3" name="sai 56 te te tef tef.wav"/>
                                        </p:tgtEl>
                                      </p:cMediaNode>
                                    </p:audio>
                                  </p:subTnLst>
                                </p:cTn>
                              </p:par>
                            </p:childTnLst>
                          </p:cTn>
                        </p:par>
                      </p:childTnLst>
                    </p:cTn>
                  </p:par>
                </p:childTnLst>
              </p:cTn>
              <p:nextCondLst>
                <p:cond evt="onClick" delay="0">
                  <p:tgtEl>
                    <p:spTgt spid="9"/>
                  </p:tgtEl>
                </p:cond>
              </p:nextCondLst>
            </p:seq>
            <p:seq concurrent="1" nextAc="seek">
              <p:cTn id="32" restart="whenNotActive" fill="hold" evtFilter="cancelBubble" nodeType="interactiveSeq">
                <p:stCondLst>
                  <p:cond evt="onClick" delay="0">
                    <p:tgtEl>
                      <p:spTgt spid="10"/>
                    </p:tgtEl>
                  </p:cond>
                </p:stCondLst>
                <p:endSync evt="end" delay="0">
                  <p:rtn val="all"/>
                </p:endSync>
                <p:childTnLst>
                  <p:par>
                    <p:cTn id="33" fill="hold">
                      <p:stCondLst>
                        <p:cond delay="0"/>
                      </p:stCondLst>
                      <p:childTnLst>
                        <p:par>
                          <p:cTn id="34" fill="hold">
                            <p:stCondLst>
                              <p:cond delay="0"/>
                            </p:stCondLst>
                            <p:childTnLst>
                              <p:par>
                                <p:cTn id="35" presetID="42" presetClass="exit" presetSubtype="0" fill="hold" grpId="0" nodeType="clickEffect">
                                  <p:stCondLst>
                                    <p:cond delay="0"/>
                                  </p:stCondLst>
                                  <p:childTnLst>
                                    <p:animEffect transition="out" filter="fade">
                                      <p:cBhvr>
                                        <p:cTn id="36" dur="1000"/>
                                        <p:tgtEl>
                                          <p:spTgt spid="10"/>
                                        </p:tgtEl>
                                      </p:cBhvr>
                                    </p:animEffect>
                                    <p:anim calcmode="lin" valueType="num">
                                      <p:cBhvr>
                                        <p:cTn id="37" dur="1000"/>
                                        <p:tgtEl>
                                          <p:spTgt spid="10"/>
                                        </p:tgtEl>
                                        <p:attrNameLst>
                                          <p:attrName>ppt_x</p:attrName>
                                        </p:attrNameLst>
                                      </p:cBhvr>
                                      <p:tavLst>
                                        <p:tav tm="0">
                                          <p:val>
                                            <p:strVal val="ppt_x"/>
                                          </p:val>
                                        </p:tav>
                                        <p:tav tm="100000">
                                          <p:val>
                                            <p:strVal val="ppt_x"/>
                                          </p:val>
                                        </p:tav>
                                      </p:tavLst>
                                    </p:anim>
                                    <p:anim calcmode="lin" valueType="num">
                                      <p:cBhvr>
                                        <p:cTn id="38" dur="1000"/>
                                        <p:tgtEl>
                                          <p:spTgt spid="10"/>
                                        </p:tgtEl>
                                        <p:attrNameLst>
                                          <p:attrName>ppt_y</p:attrName>
                                        </p:attrNameLst>
                                      </p:cBhvr>
                                      <p:tavLst>
                                        <p:tav tm="0">
                                          <p:val>
                                            <p:strVal val="ppt_y"/>
                                          </p:val>
                                        </p:tav>
                                        <p:tav tm="100000">
                                          <p:val>
                                            <p:strVal val="ppt_y+.1"/>
                                          </p:val>
                                        </p:tav>
                                      </p:tavLst>
                                    </p:anim>
                                    <p:set>
                                      <p:cBhvr>
                                        <p:cTn id="39" dur="1" fill="hold">
                                          <p:stCondLst>
                                            <p:cond delay="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40" restart="whenNotActive" fill="hold" evtFilter="cancelBubble" nodeType="interactiveSeq">
                <p:stCondLst>
                  <p:cond evt="onClick" delay="0">
                    <p:tgtEl>
                      <p:spTgt spid="11"/>
                    </p:tgtEl>
                  </p:cond>
                </p:stCondLst>
                <p:endSync evt="end" delay="0">
                  <p:rtn val="all"/>
                </p:endSync>
                <p:childTnLst>
                  <p:par>
                    <p:cTn id="41" fill="hold">
                      <p:stCondLst>
                        <p:cond delay="0"/>
                      </p:stCondLst>
                      <p:childTnLst>
                        <p:par>
                          <p:cTn id="42" fill="hold">
                            <p:stCondLst>
                              <p:cond delay="0"/>
                            </p:stCondLst>
                            <p:childTnLst>
                              <p:par>
                                <p:cTn id="43" presetID="42" presetClass="exit" presetSubtype="0" fill="hold" grpId="0" nodeType="clickEffect">
                                  <p:stCondLst>
                                    <p:cond delay="0"/>
                                  </p:stCondLst>
                                  <p:childTnLst>
                                    <p:animEffect transition="out" filter="fade">
                                      <p:cBhvr>
                                        <p:cTn id="44" dur="1000"/>
                                        <p:tgtEl>
                                          <p:spTgt spid="11"/>
                                        </p:tgtEl>
                                      </p:cBhvr>
                                    </p:animEffect>
                                    <p:anim calcmode="lin" valueType="num">
                                      <p:cBhvr>
                                        <p:cTn id="45" dur="1000"/>
                                        <p:tgtEl>
                                          <p:spTgt spid="11"/>
                                        </p:tgtEl>
                                        <p:attrNameLst>
                                          <p:attrName>ppt_x</p:attrName>
                                        </p:attrNameLst>
                                      </p:cBhvr>
                                      <p:tavLst>
                                        <p:tav tm="0">
                                          <p:val>
                                            <p:strVal val="ppt_x"/>
                                          </p:val>
                                        </p:tav>
                                        <p:tav tm="100000">
                                          <p:val>
                                            <p:strVal val="ppt_x"/>
                                          </p:val>
                                        </p:tav>
                                      </p:tavLst>
                                    </p:anim>
                                    <p:anim calcmode="lin" valueType="num">
                                      <p:cBhvr>
                                        <p:cTn id="46" dur="1000"/>
                                        <p:tgtEl>
                                          <p:spTgt spid="11"/>
                                        </p:tgtEl>
                                        <p:attrNameLst>
                                          <p:attrName>ppt_y</p:attrName>
                                        </p:attrNameLst>
                                      </p:cBhvr>
                                      <p:tavLst>
                                        <p:tav tm="0">
                                          <p:val>
                                            <p:strVal val="ppt_y"/>
                                          </p:val>
                                        </p:tav>
                                        <p:tav tm="100000">
                                          <p:val>
                                            <p:strVal val="ppt_y+.1"/>
                                          </p:val>
                                        </p:tav>
                                      </p:tavLst>
                                    </p:anim>
                                    <p:set>
                                      <p:cBhvr>
                                        <p:cTn id="47"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48" restart="whenNotActive" fill="hold" evtFilter="cancelBubble" nodeType="interactiveSeq">
                <p:stCondLst>
                  <p:cond evt="onClick" delay="0">
                    <p:tgtEl>
                      <p:spTgt spid="12"/>
                    </p:tgtEl>
                  </p:cond>
                </p:stCondLst>
                <p:endSync evt="end" delay="0">
                  <p:rtn val="all"/>
                </p:endSync>
                <p:childTnLst>
                  <p:par>
                    <p:cTn id="49" fill="hold">
                      <p:stCondLst>
                        <p:cond delay="0"/>
                      </p:stCondLst>
                      <p:childTnLst>
                        <p:par>
                          <p:cTn id="50" fill="hold">
                            <p:stCondLst>
                              <p:cond delay="0"/>
                            </p:stCondLst>
                            <p:childTnLst>
                              <p:par>
                                <p:cTn id="51" presetID="42" presetClass="exit" presetSubtype="0" fill="hold" grpId="0" nodeType="clickEffect">
                                  <p:stCondLst>
                                    <p:cond delay="0"/>
                                  </p:stCondLst>
                                  <p:childTnLst>
                                    <p:animEffect transition="out" filter="fade">
                                      <p:cBhvr>
                                        <p:cTn id="52" dur="1000"/>
                                        <p:tgtEl>
                                          <p:spTgt spid="12"/>
                                        </p:tgtEl>
                                      </p:cBhvr>
                                    </p:animEffect>
                                    <p:anim calcmode="lin" valueType="num">
                                      <p:cBhvr>
                                        <p:cTn id="53" dur="1000"/>
                                        <p:tgtEl>
                                          <p:spTgt spid="12"/>
                                        </p:tgtEl>
                                        <p:attrNameLst>
                                          <p:attrName>ppt_x</p:attrName>
                                        </p:attrNameLst>
                                      </p:cBhvr>
                                      <p:tavLst>
                                        <p:tav tm="0">
                                          <p:val>
                                            <p:strVal val="ppt_x"/>
                                          </p:val>
                                        </p:tav>
                                        <p:tav tm="100000">
                                          <p:val>
                                            <p:strVal val="ppt_x"/>
                                          </p:val>
                                        </p:tav>
                                      </p:tavLst>
                                    </p:anim>
                                    <p:anim calcmode="lin" valueType="num">
                                      <p:cBhvr>
                                        <p:cTn id="54" dur="1000"/>
                                        <p:tgtEl>
                                          <p:spTgt spid="12"/>
                                        </p:tgtEl>
                                        <p:attrNameLst>
                                          <p:attrName>ppt_y</p:attrName>
                                        </p:attrNameLst>
                                      </p:cBhvr>
                                      <p:tavLst>
                                        <p:tav tm="0">
                                          <p:val>
                                            <p:strVal val="ppt_y"/>
                                          </p:val>
                                        </p:tav>
                                        <p:tav tm="100000">
                                          <p:val>
                                            <p:strVal val="ppt_y+.1"/>
                                          </p:val>
                                        </p:tav>
                                      </p:tavLst>
                                    </p:anim>
                                    <p:set>
                                      <p:cBhvr>
                                        <p:cTn id="55" dur="1" fill="hold">
                                          <p:stCondLst>
                                            <p:cond delay="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8" grpId="0" animBg="1"/>
      <p:bldP spid="9" grpId="0" animBg="1"/>
      <p:bldP spid="9" grpId="1" animBg="1"/>
      <p:bldP spid="10" grpId="0" animBg="1"/>
      <p:bldP spid="10" grpId="1" animBg="1"/>
      <p:bldP spid="10" grpId="2" animBg="1"/>
      <p:bldP spid="11" grpId="0" animBg="1"/>
      <p:bldP spid="11" grpId="1" animBg="1"/>
      <p:bldP spid="11" grpId="2" animBg="1"/>
      <p:bldP spid="12" grpId="0" animBg="1"/>
      <p:bldP spid="12" grpId="1" animBg="1"/>
      <p:bldP spid="12" grpId="2"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72917" l="10000" r="71771"/>
                    </a14:imgEffect>
                  </a14:imgLayer>
                </a14:imgProps>
              </a:ext>
              <a:ext uri="{28A0092B-C50C-407E-A947-70E740481C1C}">
                <a14:useLocalDpi xmlns:a14="http://schemas.microsoft.com/office/drawing/2010/main" val="0"/>
              </a:ext>
            </a:extLst>
          </a:blip>
          <a:srcRect l="29090" t="24848" r="29900" b="27475"/>
          <a:stretch/>
        </p:blipFill>
        <p:spPr>
          <a:xfrm>
            <a:off x="674401" y="1249793"/>
            <a:ext cx="2288113" cy="2660073"/>
          </a:xfrm>
          <a:prstGeom prst="rect">
            <a:avLst/>
          </a:prstGeom>
        </p:spPr>
      </p:pic>
      <p:pic>
        <p:nvPicPr>
          <p:cNvPr id="5" name="Picture 4">
            <a:hlinkClick r:id="rId5" action="ppaction://hlinksldjump"/>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57667" b="100000" l="3667" r="26111"/>
                    </a14:imgEffect>
                  </a14:imgLayer>
                </a14:imgProps>
              </a:ext>
              <a:ext uri="{28A0092B-C50C-407E-A947-70E740481C1C}">
                <a14:useLocalDpi xmlns:a14="http://schemas.microsoft.com/office/drawing/2010/main" val="0"/>
              </a:ext>
            </a:extLst>
          </a:blip>
          <a:srcRect l="3454" t="58182" r="74243"/>
          <a:stretch/>
        </p:blipFill>
        <p:spPr>
          <a:xfrm>
            <a:off x="10280073" y="4468118"/>
            <a:ext cx="1911927" cy="2389882"/>
          </a:xfrm>
          <a:prstGeom prst="rect">
            <a:avLst/>
          </a:prstGeom>
        </p:spPr>
      </p:pic>
      <p:sp>
        <p:nvSpPr>
          <p:cNvPr id="7" name="Speech Bubble: Rectangle with Corners Rounded 6">
            <a:extLst>
              <a:ext uri="{FF2B5EF4-FFF2-40B4-BE49-F238E27FC236}">
                <a16:creationId xmlns="" xmlns:a16="http://schemas.microsoft.com/office/drawing/2014/main" id="{C300F793-088B-436C-9147-2E7133A68C48}"/>
              </a:ext>
            </a:extLst>
          </p:cNvPr>
          <p:cNvSpPr/>
          <p:nvPr/>
        </p:nvSpPr>
        <p:spPr>
          <a:xfrm>
            <a:off x="2650603" y="172575"/>
            <a:ext cx="8518967" cy="1471030"/>
          </a:xfrm>
          <a:prstGeom prst="wedgeRoundRectCallout">
            <a:avLst>
              <a:gd name="adj1" fmla="val -48958"/>
              <a:gd name="adj2" fmla="val 94785"/>
              <a:gd name="adj3" fmla="val 16667"/>
            </a:avLst>
          </a:prstGeom>
        </p:spPr>
        <p:style>
          <a:lnRef idx="1">
            <a:schemeClr val="accent2"/>
          </a:lnRef>
          <a:fillRef idx="2">
            <a:schemeClr val="accent2"/>
          </a:fillRef>
          <a:effectRef idx="1">
            <a:schemeClr val="accent2"/>
          </a:effectRef>
          <a:fontRef idx="minor">
            <a:schemeClr val="dk1"/>
          </a:fontRef>
        </p:style>
        <p:txBody>
          <a:bodyPr rtlCol="0" anchor="ctr"/>
          <a:lstStyle/>
          <a:p>
            <a:pPr>
              <a:spcAft>
                <a:spcPts val="0"/>
              </a:spcAft>
            </a:pPr>
            <a:r>
              <a:rPr lang="en-US" sz="4000">
                <a:solidFill>
                  <a:srgbClr val="FF0000"/>
                </a:solidFill>
                <a:latin typeface="Times New Roman" panose="02020603050405020304" pitchFamily="18" charset="0"/>
                <a:ea typeface="Times New Roman" panose="02020603050405020304" pitchFamily="18" charset="0"/>
              </a:rPr>
              <a:t>Giấm ăn là dung dịch axit axetic thường có nồng độ từ</a:t>
            </a:r>
            <a:endParaRPr lang="en-US" sz="3600">
              <a:solidFill>
                <a:srgbClr val="FF0000"/>
              </a:solidFill>
              <a:effectLst/>
              <a:latin typeface="Times New Roman" panose="02020603050405020304" pitchFamily="18" charset="0"/>
              <a:ea typeface="Times New Roman" panose="02020603050405020304" pitchFamily="18" charset="0"/>
            </a:endParaRPr>
          </a:p>
        </p:txBody>
      </p:sp>
      <p:sp>
        <p:nvSpPr>
          <p:cNvPr id="8" name="Rectangle: Rounded Corners 7">
            <a:extLst>
              <a:ext uri="{FF2B5EF4-FFF2-40B4-BE49-F238E27FC236}">
                <a16:creationId xmlns="" xmlns:a16="http://schemas.microsoft.com/office/drawing/2014/main" id="{C9C2336E-044B-4611-A6EA-44521DB85859}"/>
              </a:ext>
            </a:extLst>
          </p:cNvPr>
          <p:cNvSpPr/>
          <p:nvPr/>
        </p:nvSpPr>
        <p:spPr>
          <a:xfrm>
            <a:off x="3382178" y="2569742"/>
            <a:ext cx="3679634" cy="972239"/>
          </a:xfrm>
          <a:prstGeom prst="roundRect">
            <a:avLst/>
          </a:prstGeom>
          <a:ln>
            <a:noFill/>
          </a:ln>
          <a:effectLst/>
          <a:scene3d>
            <a:camera prst="orthographicFront">
              <a:rot lat="0" lon="0" rev="0"/>
            </a:camera>
            <a:lightRig rig="glow" dir="t">
              <a:rot lat="0" lon="0" rev="14100000"/>
            </a:lightRig>
          </a:scene3d>
          <a:sp3d prstMaterial="softEdge">
            <a:bevelT w="127000" prst="artDeco"/>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800" b="1" smtClean="0">
                <a:latin typeface="Times New Roman" panose="02020603050405020304" pitchFamily="18" charset="0"/>
                <a:ea typeface="Times New Roman" panose="02020603050405020304" pitchFamily="18" charset="0"/>
              </a:rPr>
              <a:t>A. 2</a:t>
            </a:r>
            <a:r>
              <a:rPr lang="en-US" sz="2800" b="1">
                <a:latin typeface="Times New Roman" panose="02020603050405020304" pitchFamily="18" charset="0"/>
                <a:ea typeface="Times New Roman" panose="02020603050405020304" pitchFamily="18" charset="0"/>
              </a:rPr>
              <a:t>% đến 5%</a:t>
            </a:r>
            <a:endParaRPr lang="en-US" sz="2800" b="1">
              <a:solidFill>
                <a:prstClr val="white"/>
              </a:solidFill>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 xmlns:a16="http://schemas.microsoft.com/office/drawing/2014/main" id="{257BE8CC-162A-4F26-9198-C3E6EE66AAD2}"/>
              </a:ext>
            </a:extLst>
          </p:cNvPr>
          <p:cNvSpPr/>
          <p:nvPr/>
        </p:nvSpPr>
        <p:spPr>
          <a:xfrm>
            <a:off x="7481476" y="2531564"/>
            <a:ext cx="3679634" cy="972239"/>
          </a:xfrm>
          <a:prstGeom prst="roundRect">
            <a:avLst/>
          </a:prstGeom>
          <a:ln>
            <a:noFill/>
          </a:ln>
          <a:effectLst/>
          <a:scene3d>
            <a:camera prst="orthographicFront">
              <a:rot lat="0" lon="0" rev="0"/>
            </a:camera>
            <a:lightRig rig="glow" dir="t">
              <a:rot lat="0" lon="0" rev="14100000"/>
            </a:lightRig>
          </a:scene3d>
          <a:sp3d prstMaterial="softEdge">
            <a:bevelT w="127000" prst="artDeco"/>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800" b="1" smtClean="0">
                <a:latin typeface="Times New Roman" panose="02020603050405020304" pitchFamily="18" charset="0"/>
                <a:ea typeface="Times New Roman" panose="02020603050405020304" pitchFamily="18" charset="0"/>
              </a:rPr>
              <a:t>B. 6</a:t>
            </a:r>
            <a:r>
              <a:rPr lang="en-US" sz="2800" b="1">
                <a:latin typeface="Times New Roman" panose="02020603050405020304" pitchFamily="18" charset="0"/>
                <a:ea typeface="Times New Roman" panose="02020603050405020304" pitchFamily="18" charset="0"/>
              </a:rPr>
              <a:t>% đến 10%</a:t>
            </a:r>
            <a:endParaRPr lang="en-US" sz="2800" b="1">
              <a:solidFill>
                <a:prstClr val="white"/>
              </a:solidFill>
              <a:latin typeface="Times New Roman" panose="02020603050405020304" pitchFamily="18" charset="0"/>
              <a:cs typeface="Times New Roman" panose="02020603050405020304" pitchFamily="18" charset="0"/>
            </a:endParaRPr>
          </a:p>
        </p:txBody>
      </p:sp>
      <p:sp>
        <p:nvSpPr>
          <p:cNvPr id="11" name="Rectangle: Rounded Corners 10">
            <a:extLst>
              <a:ext uri="{FF2B5EF4-FFF2-40B4-BE49-F238E27FC236}">
                <a16:creationId xmlns="" xmlns:a16="http://schemas.microsoft.com/office/drawing/2014/main" id="{D146190A-B693-44DB-AA35-37878319E839}"/>
              </a:ext>
            </a:extLst>
          </p:cNvPr>
          <p:cNvSpPr/>
          <p:nvPr/>
        </p:nvSpPr>
        <p:spPr>
          <a:xfrm>
            <a:off x="3382178" y="3756036"/>
            <a:ext cx="3679634" cy="972239"/>
          </a:xfrm>
          <a:prstGeom prst="roundRect">
            <a:avLst/>
          </a:prstGeom>
          <a:ln>
            <a:noFill/>
          </a:ln>
          <a:effectLst/>
          <a:scene3d>
            <a:camera prst="orthographicFront">
              <a:rot lat="0" lon="0" rev="0"/>
            </a:camera>
            <a:lightRig rig="glow" dir="t">
              <a:rot lat="0" lon="0" rev="14100000"/>
            </a:lightRig>
          </a:scene3d>
          <a:sp3d prstMaterial="softEdge">
            <a:bevelT w="127000" prst="artDeco"/>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800" b="1" smtClean="0">
                <a:latin typeface="Times New Roman" panose="02020603050405020304" pitchFamily="18" charset="0"/>
                <a:ea typeface="Times New Roman" panose="02020603050405020304" pitchFamily="18" charset="0"/>
              </a:rPr>
              <a:t>C. 11</a:t>
            </a:r>
            <a:r>
              <a:rPr lang="en-US" sz="2800" b="1">
                <a:latin typeface="Times New Roman" panose="02020603050405020304" pitchFamily="18" charset="0"/>
                <a:ea typeface="Times New Roman" panose="02020603050405020304" pitchFamily="18" charset="0"/>
              </a:rPr>
              <a:t>% đến 14%</a:t>
            </a:r>
            <a:endParaRPr lang="en-US" sz="2800" b="1">
              <a:solidFill>
                <a:prstClr val="white"/>
              </a:solidFill>
              <a:latin typeface="Times New Roman" panose="02020603050405020304" pitchFamily="18" charset="0"/>
              <a:cs typeface="Times New Roman" panose="02020603050405020304" pitchFamily="18" charset="0"/>
            </a:endParaRPr>
          </a:p>
        </p:txBody>
      </p:sp>
      <p:sp>
        <p:nvSpPr>
          <p:cNvPr id="12" name="Rectangle: Rounded Corners 11">
            <a:extLst>
              <a:ext uri="{FF2B5EF4-FFF2-40B4-BE49-F238E27FC236}">
                <a16:creationId xmlns="" xmlns:a16="http://schemas.microsoft.com/office/drawing/2014/main" id="{B1815B9E-1826-460F-9C1D-D2BCD4219970}"/>
              </a:ext>
            </a:extLst>
          </p:cNvPr>
          <p:cNvSpPr/>
          <p:nvPr/>
        </p:nvSpPr>
        <p:spPr>
          <a:xfrm>
            <a:off x="7489936" y="3756036"/>
            <a:ext cx="3679634" cy="972239"/>
          </a:xfrm>
          <a:prstGeom prst="roundRect">
            <a:avLst/>
          </a:prstGeom>
          <a:ln>
            <a:noFill/>
          </a:ln>
          <a:effectLst/>
          <a:scene3d>
            <a:camera prst="orthographicFront">
              <a:rot lat="0" lon="0" rev="0"/>
            </a:camera>
            <a:lightRig rig="glow" dir="t">
              <a:rot lat="0" lon="0" rev="14100000"/>
            </a:lightRig>
          </a:scene3d>
          <a:sp3d prstMaterial="softEdge">
            <a:bevelT w="127000" prst="artDeco"/>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800" b="1" smtClean="0">
                <a:latin typeface="Times New Roman" panose="02020603050405020304" pitchFamily="18" charset="0"/>
                <a:ea typeface="Times New Roman" panose="02020603050405020304" pitchFamily="18" charset="0"/>
              </a:rPr>
              <a:t>D. 15</a:t>
            </a:r>
            <a:r>
              <a:rPr lang="en-US" sz="2800" b="1">
                <a:latin typeface="Times New Roman" panose="02020603050405020304" pitchFamily="18" charset="0"/>
                <a:ea typeface="Times New Roman" panose="02020603050405020304" pitchFamily="18" charset="0"/>
              </a:rPr>
              <a:t>% đến 18%</a:t>
            </a:r>
            <a:endParaRPr lang="vi-VN" sz="2800" b="1">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80393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22" presetClass="entr" presetSubtype="8" fill="hold" grpId="1"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par>
                                <p:cTn id="12" presetID="22" presetClass="entr" presetSubtype="8" fill="hold" grpId="1"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500"/>
                                        <p:tgtEl>
                                          <p:spTgt spid="9"/>
                                        </p:tgtEl>
                                      </p:cBhvr>
                                    </p:animEffect>
                                  </p:childTnLst>
                                </p:cTn>
                              </p:par>
                              <p:par>
                                <p:cTn id="15" presetID="22" presetClass="entr" presetSubtype="8" fill="hold" grpId="1"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par>
                                <p:cTn id="18" presetID="22" presetClass="entr" presetSubtype="8" fill="hold" grpId="1"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left)">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8"/>
                    </p:tgtEl>
                  </p:cond>
                </p:stCondLst>
                <p:endSync evt="end" delay="0">
                  <p:rtn val="all"/>
                </p:endSync>
                <p:childTnLst>
                  <p:par>
                    <p:cTn id="22" fill="hold">
                      <p:stCondLst>
                        <p:cond delay="0"/>
                      </p:stCondLst>
                      <p:childTnLst>
                        <p:par>
                          <p:cTn id="23" fill="hold">
                            <p:stCondLst>
                              <p:cond delay="0"/>
                            </p:stCondLst>
                            <p:childTnLst>
                              <p:par>
                                <p:cTn id="24" presetID="6" presetClass="emph" presetSubtype="0" fill="hold" grpId="0" nodeType="clickEffect">
                                  <p:stCondLst>
                                    <p:cond delay="0"/>
                                  </p:stCondLst>
                                  <p:childTnLst>
                                    <p:animScale>
                                      <p:cBhvr>
                                        <p:cTn id="25" dur="2000" fill="hold"/>
                                        <p:tgtEl>
                                          <p:spTgt spid="8"/>
                                        </p:tgtEl>
                                      </p:cBhvr>
                                      <p:by x="150000" y="150000"/>
                                    </p:animScale>
                                  </p:childTnLst>
                                </p:cTn>
                              </p:par>
                              <p:par>
                                <p:cTn id="26" presetID="1" presetClass="exit" presetSubtype="0" fill="hold" grpId="2" nodeType="withEffect">
                                  <p:stCondLst>
                                    <p:cond delay="0"/>
                                  </p:stCondLst>
                                  <p:childTnLst>
                                    <p:set>
                                      <p:cBhvr>
                                        <p:cTn id="27" dur="1" fill="hold">
                                          <p:stCondLst>
                                            <p:cond delay="0"/>
                                          </p:stCondLst>
                                        </p:cTn>
                                        <p:tgtEl>
                                          <p:spTgt spid="9"/>
                                        </p:tgtEl>
                                        <p:attrNameLst>
                                          <p:attrName>style.visibility</p:attrName>
                                        </p:attrNameLst>
                                      </p:cBhvr>
                                      <p:to>
                                        <p:strVal val="hidden"/>
                                      </p:to>
                                    </p:set>
                                  </p:childTnLst>
                                </p:cTn>
                              </p:par>
                              <p:par>
                                <p:cTn id="28" presetID="1" presetClass="exit" presetSubtype="0" fill="hold" grpId="2" nodeType="withEffect">
                                  <p:stCondLst>
                                    <p:cond delay="0"/>
                                  </p:stCondLst>
                                  <p:childTnLst>
                                    <p:set>
                                      <p:cBhvr>
                                        <p:cTn id="29" dur="1" fill="hold">
                                          <p:stCondLst>
                                            <p:cond delay="0"/>
                                          </p:stCondLst>
                                        </p:cTn>
                                        <p:tgtEl>
                                          <p:spTgt spid="11"/>
                                        </p:tgtEl>
                                        <p:attrNameLst>
                                          <p:attrName>style.visibility</p:attrName>
                                        </p:attrNameLst>
                                      </p:cBhvr>
                                      <p:to>
                                        <p:strVal val="hidden"/>
                                      </p:to>
                                    </p:set>
                                  </p:childTnLst>
                                </p:cTn>
                              </p:par>
                              <p:par>
                                <p:cTn id="30" presetID="1" presetClass="exit" presetSubtype="0" fill="hold" grpId="2" nodeType="withEffect">
                                  <p:stCondLst>
                                    <p:cond delay="0"/>
                                  </p:stCondLst>
                                  <p:childTnLst>
                                    <p:set>
                                      <p:cBhvr>
                                        <p:cTn id="31"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2" restart="whenNotActive" fill="hold" evtFilter="cancelBubble" nodeType="interactiveSeq">
                <p:stCondLst>
                  <p:cond evt="onClick" delay="0">
                    <p:tgtEl>
                      <p:spTgt spid="9"/>
                    </p:tgtEl>
                  </p:cond>
                </p:stCondLst>
                <p:endSync evt="end" delay="0">
                  <p:rtn val="all"/>
                </p:endSync>
                <p:childTnLst>
                  <p:par>
                    <p:cTn id="33" fill="hold">
                      <p:stCondLst>
                        <p:cond delay="0"/>
                      </p:stCondLst>
                      <p:childTnLst>
                        <p:par>
                          <p:cTn id="34" fill="hold">
                            <p:stCondLst>
                              <p:cond delay="0"/>
                            </p:stCondLst>
                            <p:childTnLst>
                              <p:par>
                                <p:cTn id="35" presetID="42" presetClass="exit" presetSubtype="0" fill="hold" grpId="0" nodeType="clickEffect">
                                  <p:stCondLst>
                                    <p:cond delay="0"/>
                                  </p:stCondLst>
                                  <p:childTnLst>
                                    <p:animEffect transition="out" filter="fade">
                                      <p:cBhvr>
                                        <p:cTn id="36" dur="1000"/>
                                        <p:tgtEl>
                                          <p:spTgt spid="9"/>
                                        </p:tgtEl>
                                      </p:cBhvr>
                                    </p:animEffect>
                                    <p:anim calcmode="lin" valueType="num">
                                      <p:cBhvr>
                                        <p:cTn id="37" dur="1000"/>
                                        <p:tgtEl>
                                          <p:spTgt spid="9"/>
                                        </p:tgtEl>
                                        <p:attrNameLst>
                                          <p:attrName>ppt_x</p:attrName>
                                        </p:attrNameLst>
                                      </p:cBhvr>
                                      <p:tavLst>
                                        <p:tav tm="0">
                                          <p:val>
                                            <p:strVal val="ppt_x"/>
                                          </p:val>
                                        </p:tav>
                                        <p:tav tm="100000">
                                          <p:val>
                                            <p:strVal val="ppt_x"/>
                                          </p:val>
                                        </p:tav>
                                      </p:tavLst>
                                    </p:anim>
                                    <p:anim calcmode="lin" valueType="num">
                                      <p:cBhvr>
                                        <p:cTn id="38" dur="1000"/>
                                        <p:tgtEl>
                                          <p:spTgt spid="9"/>
                                        </p:tgtEl>
                                        <p:attrNameLst>
                                          <p:attrName>ppt_y</p:attrName>
                                        </p:attrNameLst>
                                      </p:cBhvr>
                                      <p:tavLst>
                                        <p:tav tm="0">
                                          <p:val>
                                            <p:strVal val="ppt_y"/>
                                          </p:val>
                                        </p:tav>
                                        <p:tav tm="100000">
                                          <p:val>
                                            <p:strVal val="ppt_y+.1"/>
                                          </p:val>
                                        </p:tav>
                                      </p:tavLst>
                                    </p:anim>
                                    <p:set>
                                      <p:cBhvr>
                                        <p:cTn id="39" dur="1" fill="hold">
                                          <p:stCondLst>
                                            <p:cond delay="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40" restart="whenNotActive" fill="hold" evtFilter="cancelBubble" nodeType="interactiveSeq">
                <p:stCondLst>
                  <p:cond evt="onClick" delay="0">
                    <p:tgtEl>
                      <p:spTgt spid="11"/>
                    </p:tgtEl>
                  </p:cond>
                </p:stCondLst>
                <p:endSync evt="end" delay="0">
                  <p:rtn val="all"/>
                </p:endSync>
                <p:childTnLst>
                  <p:par>
                    <p:cTn id="41" fill="hold">
                      <p:stCondLst>
                        <p:cond delay="0"/>
                      </p:stCondLst>
                      <p:childTnLst>
                        <p:par>
                          <p:cTn id="42" fill="hold">
                            <p:stCondLst>
                              <p:cond delay="0"/>
                            </p:stCondLst>
                            <p:childTnLst>
                              <p:par>
                                <p:cTn id="43" presetID="42" presetClass="exit" presetSubtype="0" fill="hold" grpId="0" nodeType="clickEffect">
                                  <p:stCondLst>
                                    <p:cond delay="0"/>
                                  </p:stCondLst>
                                  <p:childTnLst>
                                    <p:animEffect transition="out" filter="fade">
                                      <p:cBhvr>
                                        <p:cTn id="44" dur="1000"/>
                                        <p:tgtEl>
                                          <p:spTgt spid="11"/>
                                        </p:tgtEl>
                                      </p:cBhvr>
                                    </p:animEffect>
                                    <p:anim calcmode="lin" valueType="num">
                                      <p:cBhvr>
                                        <p:cTn id="45" dur="1000"/>
                                        <p:tgtEl>
                                          <p:spTgt spid="11"/>
                                        </p:tgtEl>
                                        <p:attrNameLst>
                                          <p:attrName>ppt_x</p:attrName>
                                        </p:attrNameLst>
                                      </p:cBhvr>
                                      <p:tavLst>
                                        <p:tav tm="0">
                                          <p:val>
                                            <p:strVal val="ppt_x"/>
                                          </p:val>
                                        </p:tav>
                                        <p:tav tm="100000">
                                          <p:val>
                                            <p:strVal val="ppt_x"/>
                                          </p:val>
                                        </p:tav>
                                      </p:tavLst>
                                    </p:anim>
                                    <p:anim calcmode="lin" valueType="num">
                                      <p:cBhvr>
                                        <p:cTn id="46" dur="1000"/>
                                        <p:tgtEl>
                                          <p:spTgt spid="11"/>
                                        </p:tgtEl>
                                        <p:attrNameLst>
                                          <p:attrName>ppt_y</p:attrName>
                                        </p:attrNameLst>
                                      </p:cBhvr>
                                      <p:tavLst>
                                        <p:tav tm="0">
                                          <p:val>
                                            <p:strVal val="ppt_y"/>
                                          </p:val>
                                        </p:tav>
                                        <p:tav tm="100000">
                                          <p:val>
                                            <p:strVal val="ppt_y+.1"/>
                                          </p:val>
                                        </p:tav>
                                      </p:tavLst>
                                    </p:anim>
                                    <p:set>
                                      <p:cBhvr>
                                        <p:cTn id="47"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48" restart="whenNotActive" fill="hold" evtFilter="cancelBubble" nodeType="interactiveSeq">
                <p:stCondLst>
                  <p:cond evt="onClick" delay="0">
                    <p:tgtEl>
                      <p:spTgt spid="12"/>
                    </p:tgtEl>
                  </p:cond>
                </p:stCondLst>
                <p:endSync evt="end" delay="0">
                  <p:rtn val="all"/>
                </p:endSync>
                <p:childTnLst>
                  <p:par>
                    <p:cTn id="49" fill="hold">
                      <p:stCondLst>
                        <p:cond delay="0"/>
                      </p:stCondLst>
                      <p:childTnLst>
                        <p:par>
                          <p:cTn id="50" fill="hold">
                            <p:stCondLst>
                              <p:cond delay="0"/>
                            </p:stCondLst>
                            <p:childTnLst>
                              <p:par>
                                <p:cTn id="51" presetID="42" presetClass="exit" presetSubtype="0" fill="hold" grpId="0" nodeType="clickEffect">
                                  <p:stCondLst>
                                    <p:cond delay="0"/>
                                  </p:stCondLst>
                                  <p:childTnLst>
                                    <p:animEffect transition="out" filter="fade">
                                      <p:cBhvr>
                                        <p:cTn id="52" dur="1000"/>
                                        <p:tgtEl>
                                          <p:spTgt spid="12"/>
                                        </p:tgtEl>
                                      </p:cBhvr>
                                    </p:animEffect>
                                    <p:anim calcmode="lin" valueType="num">
                                      <p:cBhvr>
                                        <p:cTn id="53" dur="1000"/>
                                        <p:tgtEl>
                                          <p:spTgt spid="12"/>
                                        </p:tgtEl>
                                        <p:attrNameLst>
                                          <p:attrName>ppt_x</p:attrName>
                                        </p:attrNameLst>
                                      </p:cBhvr>
                                      <p:tavLst>
                                        <p:tav tm="0">
                                          <p:val>
                                            <p:strVal val="ppt_x"/>
                                          </p:val>
                                        </p:tav>
                                        <p:tav tm="100000">
                                          <p:val>
                                            <p:strVal val="ppt_x"/>
                                          </p:val>
                                        </p:tav>
                                      </p:tavLst>
                                    </p:anim>
                                    <p:anim calcmode="lin" valueType="num">
                                      <p:cBhvr>
                                        <p:cTn id="54" dur="1000"/>
                                        <p:tgtEl>
                                          <p:spTgt spid="12"/>
                                        </p:tgtEl>
                                        <p:attrNameLst>
                                          <p:attrName>ppt_y</p:attrName>
                                        </p:attrNameLst>
                                      </p:cBhvr>
                                      <p:tavLst>
                                        <p:tav tm="0">
                                          <p:val>
                                            <p:strVal val="ppt_y"/>
                                          </p:val>
                                        </p:tav>
                                        <p:tav tm="100000">
                                          <p:val>
                                            <p:strVal val="ppt_y+.1"/>
                                          </p:val>
                                        </p:tav>
                                      </p:tavLst>
                                    </p:anim>
                                    <p:set>
                                      <p:cBhvr>
                                        <p:cTn id="55" dur="1" fill="hold">
                                          <p:stCondLst>
                                            <p:cond delay="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7" grpId="0" animBg="1"/>
      <p:bldP spid="8" grpId="0" animBg="1"/>
      <p:bldP spid="8" grpId="1" animBg="1"/>
      <p:bldP spid="9" grpId="0" animBg="1"/>
      <p:bldP spid="9" grpId="1" animBg="1"/>
      <p:bldP spid="9" grpId="2" animBg="1"/>
      <p:bldP spid="11" grpId="0" animBg="1"/>
      <p:bldP spid="11" grpId="1" animBg="1"/>
      <p:bldP spid="11" grpId="2" animBg="1"/>
      <p:bldP spid="12" grpId="0" animBg="1"/>
      <p:bldP spid="12" grpId="1" animBg="1"/>
      <p:bldP spid="12" grpId="2"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6" name="Picture 5">
            <a:hlinkClick r:id="rId5" action="ppaction://hlinksldjump"/>
            <a:extLst>
              <a:ext uri="{FF2B5EF4-FFF2-40B4-BE49-F238E27FC236}">
                <a16:creationId xmlns="" xmlns:a16="http://schemas.microsoft.com/office/drawing/2014/main" id="{06C90DC5-B359-4BB8-B9C2-0339E2D1CFE1}"/>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57667" b="100000" l="3667" r="26111"/>
                    </a14:imgEffect>
                  </a14:imgLayer>
                </a14:imgProps>
              </a:ext>
              <a:ext uri="{28A0092B-C50C-407E-A947-70E740481C1C}">
                <a14:useLocalDpi xmlns:a14="http://schemas.microsoft.com/office/drawing/2010/main" val="0"/>
              </a:ext>
            </a:extLst>
          </a:blip>
          <a:srcRect l="3454" t="58182" r="74243"/>
          <a:stretch/>
        </p:blipFill>
        <p:spPr>
          <a:xfrm>
            <a:off x="10280073" y="4468118"/>
            <a:ext cx="1911927" cy="2389882"/>
          </a:xfrm>
          <a:prstGeom prst="rect">
            <a:avLst/>
          </a:prstGeom>
        </p:spPr>
      </p:pic>
      <p:pic>
        <p:nvPicPr>
          <p:cNvPr id="7" name="Picture 6">
            <a:extLst>
              <a:ext uri="{FF2B5EF4-FFF2-40B4-BE49-F238E27FC236}">
                <a16:creationId xmlns="" xmlns:a16="http://schemas.microsoft.com/office/drawing/2014/main" id="{CD058924-318F-4D6C-9CF1-9B790E6E82B9}"/>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72917" l="10000" r="71771"/>
                    </a14:imgEffect>
                  </a14:imgLayer>
                </a14:imgProps>
              </a:ext>
              <a:ext uri="{28A0092B-C50C-407E-A947-70E740481C1C}">
                <a14:useLocalDpi xmlns:a14="http://schemas.microsoft.com/office/drawing/2010/main" val="0"/>
              </a:ext>
            </a:extLst>
          </a:blip>
          <a:srcRect l="29090" t="24848" r="29900" b="27475"/>
          <a:stretch/>
        </p:blipFill>
        <p:spPr>
          <a:xfrm>
            <a:off x="674401" y="1249793"/>
            <a:ext cx="2288113" cy="2660073"/>
          </a:xfrm>
          <a:prstGeom prst="rect">
            <a:avLst/>
          </a:prstGeom>
        </p:spPr>
      </p:pic>
      <p:sp>
        <p:nvSpPr>
          <p:cNvPr id="8" name="Speech Bubble: Rectangle with Corners Rounded 7">
            <a:extLst>
              <a:ext uri="{FF2B5EF4-FFF2-40B4-BE49-F238E27FC236}">
                <a16:creationId xmlns="" xmlns:a16="http://schemas.microsoft.com/office/drawing/2014/main" id="{32EAD12A-72E0-46D0-BFC0-4B4131276468}"/>
              </a:ext>
            </a:extLst>
          </p:cNvPr>
          <p:cNvSpPr/>
          <p:nvPr/>
        </p:nvSpPr>
        <p:spPr>
          <a:xfrm>
            <a:off x="2650603" y="172575"/>
            <a:ext cx="9429780" cy="1471030"/>
          </a:xfrm>
          <a:prstGeom prst="wedgeRoundRectCallout">
            <a:avLst>
              <a:gd name="adj1" fmla="val -48958"/>
              <a:gd name="adj2" fmla="val 94785"/>
              <a:gd name="adj3" fmla="val 16667"/>
            </a:avLst>
          </a:prstGeom>
        </p:spPr>
        <p:style>
          <a:lnRef idx="1">
            <a:schemeClr val="accent2"/>
          </a:lnRef>
          <a:fillRef idx="2">
            <a:schemeClr val="accent2"/>
          </a:fillRef>
          <a:effectRef idx="1">
            <a:schemeClr val="accent2"/>
          </a:effectRef>
          <a:fontRef idx="minor">
            <a:schemeClr val="dk1"/>
          </a:fontRef>
        </p:style>
        <p:txBody>
          <a:bodyPr rtlCol="0" anchor="ctr"/>
          <a:lstStyle/>
          <a:p>
            <a:pPr algn="just">
              <a:spcAft>
                <a:spcPts val="0"/>
              </a:spcAft>
            </a:pPr>
            <a:r>
              <a:rPr lang="en-US" sz="4000">
                <a:solidFill>
                  <a:srgbClr val="FF0000"/>
                </a:solidFill>
                <a:latin typeface="Times New Roman" panose="02020603050405020304" pitchFamily="18" charset="0"/>
                <a:ea typeface="Times New Roman" panose="02020603050405020304" pitchFamily="18" charset="0"/>
              </a:rPr>
              <a:t>Trong các chất dưới đây, chất nào có tính chất hóa học đặc trưng giống acetic acid?</a:t>
            </a:r>
            <a:endParaRPr lang="en-US" sz="3600">
              <a:solidFill>
                <a:srgbClr val="FF0000"/>
              </a:solidFill>
              <a:effectLst/>
              <a:latin typeface="Times New Roman" panose="02020603050405020304" pitchFamily="18" charset="0"/>
              <a:ea typeface="Times New Roman" panose="02020603050405020304" pitchFamily="18" charset="0"/>
            </a:endParaRPr>
          </a:p>
        </p:txBody>
      </p:sp>
      <p:sp>
        <p:nvSpPr>
          <p:cNvPr id="9" name="Rectangle: Rounded Corners 8">
            <a:extLst>
              <a:ext uri="{FF2B5EF4-FFF2-40B4-BE49-F238E27FC236}">
                <a16:creationId xmlns="" xmlns:a16="http://schemas.microsoft.com/office/drawing/2014/main" id="{47A6E971-91D9-4C19-A171-3E56870B52AF}"/>
              </a:ext>
            </a:extLst>
          </p:cNvPr>
          <p:cNvSpPr/>
          <p:nvPr/>
        </p:nvSpPr>
        <p:spPr>
          <a:xfrm>
            <a:off x="3382178" y="3756036"/>
            <a:ext cx="3679634" cy="972239"/>
          </a:xfrm>
          <a:prstGeom prst="roundRect">
            <a:avLst/>
          </a:prstGeom>
          <a:ln>
            <a:noFill/>
          </a:ln>
          <a:effectLst/>
          <a:scene3d>
            <a:camera prst="orthographicFront">
              <a:rot lat="0" lon="0" rev="0"/>
            </a:camera>
            <a:lightRig rig="glow" dir="t">
              <a:rot lat="0" lon="0" rev="14100000"/>
            </a:lightRig>
          </a:scene3d>
          <a:sp3d prstMaterial="softEdge">
            <a:bevelT w="127000" prst="artDeco"/>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800" b="1" smtClean="0">
                <a:latin typeface="Times New Roman" panose="02020603050405020304" pitchFamily="18" charset="0"/>
                <a:ea typeface="Times New Roman" panose="02020603050405020304" pitchFamily="18" charset="0"/>
              </a:rPr>
              <a:t>C. CH</a:t>
            </a:r>
            <a:r>
              <a:rPr lang="en-US" sz="2800" b="1" baseline="-25000" smtClean="0">
                <a:latin typeface="Times New Roman" panose="02020603050405020304" pitchFamily="18" charset="0"/>
                <a:ea typeface="Times New Roman" panose="02020603050405020304" pitchFamily="18" charset="0"/>
              </a:rPr>
              <a:t>3</a:t>
            </a:r>
            <a:r>
              <a:rPr lang="en-US" sz="2800" b="1" smtClean="0">
                <a:latin typeface="Times New Roman" panose="02020603050405020304" pitchFamily="18" charset="0"/>
                <a:ea typeface="Times New Roman" panose="02020603050405020304" pitchFamily="18" charset="0"/>
              </a:rPr>
              <a:t>CH</a:t>
            </a:r>
            <a:r>
              <a:rPr lang="en-US" sz="2800" b="1" baseline="-25000" smtClean="0">
                <a:latin typeface="Times New Roman" panose="02020603050405020304" pitchFamily="18" charset="0"/>
                <a:ea typeface="Times New Roman" panose="02020603050405020304" pitchFamily="18" charset="0"/>
              </a:rPr>
              <a:t>2</a:t>
            </a:r>
            <a:r>
              <a:rPr lang="en-US" sz="2800" b="1" smtClean="0">
                <a:latin typeface="Times New Roman" panose="02020603050405020304" pitchFamily="18" charset="0"/>
                <a:ea typeface="Times New Roman" panose="02020603050405020304" pitchFamily="18" charset="0"/>
              </a:rPr>
              <a:t>-COOH</a:t>
            </a:r>
            <a:endParaRPr lang="en-US" sz="2800" b="1">
              <a:solidFill>
                <a:prstClr val="white"/>
              </a:solidFill>
              <a:latin typeface="Times New Roman" panose="02020603050405020304" pitchFamily="18" charset="0"/>
              <a:cs typeface="Times New Roman" panose="02020603050405020304" pitchFamily="18" charset="0"/>
            </a:endParaRPr>
          </a:p>
        </p:txBody>
      </p:sp>
      <p:sp>
        <p:nvSpPr>
          <p:cNvPr id="10" name="Rectangle: Rounded Corners 9">
            <a:extLst>
              <a:ext uri="{FF2B5EF4-FFF2-40B4-BE49-F238E27FC236}">
                <a16:creationId xmlns="" xmlns:a16="http://schemas.microsoft.com/office/drawing/2014/main" id="{7EA7B2AB-14AA-4CBC-8645-940D975638ED}"/>
              </a:ext>
            </a:extLst>
          </p:cNvPr>
          <p:cNvSpPr/>
          <p:nvPr/>
        </p:nvSpPr>
        <p:spPr>
          <a:xfrm>
            <a:off x="7481476" y="2456761"/>
            <a:ext cx="3679634" cy="972239"/>
          </a:xfrm>
          <a:prstGeom prst="roundRect">
            <a:avLst/>
          </a:prstGeom>
          <a:ln>
            <a:noFill/>
          </a:ln>
          <a:effectLst/>
          <a:scene3d>
            <a:camera prst="orthographicFront">
              <a:rot lat="0" lon="0" rev="0"/>
            </a:camera>
            <a:lightRig rig="glow" dir="t">
              <a:rot lat="0" lon="0" rev="14100000"/>
            </a:lightRig>
          </a:scene3d>
          <a:sp3d prstMaterial="softEdge">
            <a:bevelT w="127000" prst="artDeco"/>
          </a:sp3d>
        </p:spPr>
        <p:style>
          <a:lnRef idx="0">
            <a:schemeClr val="accent3"/>
          </a:lnRef>
          <a:fillRef idx="3">
            <a:schemeClr val="accent3"/>
          </a:fillRef>
          <a:effectRef idx="3">
            <a:schemeClr val="accent3"/>
          </a:effectRef>
          <a:fontRef idx="minor">
            <a:schemeClr val="lt1"/>
          </a:fontRef>
        </p:style>
        <p:txBody>
          <a:bodyPr rtlCol="0" anchor="ctr"/>
          <a:lstStyle/>
          <a:p>
            <a:pPr algn="ctr"/>
            <a:r>
              <a:rPr lang="vi-VN" sz="2800" b="1">
                <a:solidFill>
                  <a:prstClr val="white"/>
                </a:solidFill>
                <a:latin typeface="Times New Roman" panose="02020603050405020304" pitchFamily="18" charset="0"/>
                <a:cs typeface="Times New Roman" panose="02020603050405020304" pitchFamily="18" charset="0"/>
              </a:rPr>
              <a:t>B. </a:t>
            </a:r>
            <a:r>
              <a:rPr lang="en-US" sz="2800" b="1">
                <a:latin typeface="Times New Roman" panose="02020603050405020304" pitchFamily="18" charset="0"/>
                <a:ea typeface="Times New Roman" panose="02020603050405020304" pitchFamily="18" charset="0"/>
              </a:rPr>
              <a:t>CH</a:t>
            </a:r>
            <a:r>
              <a:rPr lang="en-US" sz="2800" b="1" baseline="-25000">
                <a:latin typeface="Times New Roman" panose="02020603050405020304" pitchFamily="18" charset="0"/>
                <a:ea typeface="Times New Roman" panose="02020603050405020304" pitchFamily="18" charset="0"/>
              </a:rPr>
              <a:t>3</a:t>
            </a:r>
            <a:r>
              <a:rPr lang="en-US" sz="2800" b="1">
                <a:latin typeface="Times New Roman" panose="02020603050405020304" pitchFamily="18" charset="0"/>
                <a:ea typeface="Times New Roman" panose="02020603050405020304" pitchFamily="18" charset="0"/>
              </a:rPr>
              <a:t>-O-CH</a:t>
            </a:r>
            <a:r>
              <a:rPr lang="en-US" sz="2800" b="1" baseline="-25000">
                <a:latin typeface="Times New Roman" panose="02020603050405020304" pitchFamily="18" charset="0"/>
                <a:ea typeface="Times New Roman" panose="02020603050405020304" pitchFamily="18" charset="0"/>
              </a:rPr>
              <a:t>3</a:t>
            </a:r>
            <a:endParaRPr lang="en-US" sz="2800" b="1">
              <a:solidFill>
                <a:prstClr val="white"/>
              </a:solidFill>
              <a:latin typeface="Times New Roman" panose="02020603050405020304" pitchFamily="18" charset="0"/>
              <a:cs typeface="Times New Roman" panose="02020603050405020304" pitchFamily="18" charset="0"/>
            </a:endParaRPr>
          </a:p>
        </p:txBody>
      </p:sp>
      <p:sp>
        <p:nvSpPr>
          <p:cNvPr id="11" name="Rectangle: Rounded Corners 10">
            <a:extLst>
              <a:ext uri="{FF2B5EF4-FFF2-40B4-BE49-F238E27FC236}">
                <a16:creationId xmlns="" xmlns:a16="http://schemas.microsoft.com/office/drawing/2014/main" id="{3E39001F-7829-40E6-B667-6D39DD304066}"/>
              </a:ext>
            </a:extLst>
          </p:cNvPr>
          <p:cNvSpPr/>
          <p:nvPr/>
        </p:nvSpPr>
        <p:spPr>
          <a:xfrm>
            <a:off x="3382178" y="2456761"/>
            <a:ext cx="3679634" cy="972239"/>
          </a:xfrm>
          <a:prstGeom prst="roundRect">
            <a:avLst/>
          </a:prstGeom>
          <a:ln>
            <a:noFill/>
          </a:ln>
          <a:effectLst/>
          <a:scene3d>
            <a:camera prst="orthographicFront">
              <a:rot lat="0" lon="0" rev="0"/>
            </a:camera>
            <a:lightRig rig="glow" dir="t">
              <a:rot lat="0" lon="0" rev="14100000"/>
            </a:lightRig>
          </a:scene3d>
          <a:sp3d prstMaterial="softEdge">
            <a:bevelT w="127000" prst="artDeco"/>
          </a:sp3d>
        </p:spPr>
        <p:style>
          <a:lnRef idx="0">
            <a:schemeClr val="accent3"/>
          </a:lnRef>
          <a:fillRef idx="3">
            <a:schemeClr val="accent3"/>
          </a:fillRef>
          <a:effectRef idx="3">
            <a:schemeClr val="accent3"/>
          </a:effectRef>
          <a:fontRef idx="minor">
            <a:schemeClr val="lt1"/>
          </a:fontRef>
        </p:style>
        <p:txBody>
          <a:bodyPr rtlCol="0" anchor="ctr"/>
          <a:lstStyle/>
          <a:p>
            <a:pPr algn="ctr"/>
            <a:r>
              <a:rPr lang="vi-VN" sz="2800" b="1" smtClean="0">
                <a:solidFill>
                  <a:prstClr val="white"/>
                </a:solidFill>
                <a:latin typeface="Times New Roman" panose="02020603050405020304" pitchFamily="18" charset="0"/>
                <a:cs typeface="Times New Roman" panose="02020603050405020304" pitchFamily="18" charset="0"/>
              </a:rPr>
              <a:t>A</a:t>
            </a:r>
            <a:r>
              <a:rPr lang="en-US" sz="2800" b="1" smtClean="0">
                <a:solidFill>
                  <a:prstClr val="white"/>
                </a:solidFill>
                <a:latin typeface="Times New Roman" panose="02020603050405020304" pitchFamily="18" charset="0"/>
                <a:cs typeface="Times New Roman" panose="02020603050405020304" pitchFamily="18" charset="0"/>
              </a:rPr>
              <a:t>. </a:t>
            </a:r>
            <a:r>
              <a:rPr lang="en-US" sz="2800" b="1" smtClean="0">
                <a:latin typeface="Times New Roman" panose="02020603050405020304" pitchFamily="18" charset="0"/>
                <a:ea typeface="Times New Roman" panose="02020603050405020304" pitchFamily="18" charset="0"/>
              </a:rPr>
              <a:t>CH</a:t>
            </a:r>
            <a:r>
              <a:rPr lang="en-US" sz="2800" b="1" baseline="-25000" smtClean="0">
                <a:latin typeface="Times New Roman" panose="02020603050405020304" pitchFamily="18" charset="0"/>
                <a:ea typeface="Times New Roman" panose="02020603050405020304" pitchFamily="18" charset="0"/>
              </a:rPr>
              <a:t>3</a:t>
            </a:r>
            <a:r>
              <a:rPr lang="en-US" sz="2800" b="1" smtClean="0">
                <a:latin typeface="Times New Roman" panose="02020603050405020304" pitchFamily="18" charset="0"/>
                <a:ea typeface="Times New Roman" panose="02020603050405020304" pitchFamily="18" charset="0"/>
              </a:rPr>
              <a:t>-CH</a:t>
            </a:r>
            <a:r>
              <a:rPr lang="en-US" sz="2800" b="1" baseline="-25000" smtClean="0">
                <a:latin typeface="Times New Roman" panose="02020603050405020304" pitchFamily="18" charset="0"/>
                <a:ea typeface="Times New Roman" panose="02020603050405020304" pitchFamily="18" charset="0"/>
              </a:rPr>
              <a:t>2</a:t>
            </a:r>
            <a:r>
              <a:rPr lang="en-US" sz="2800" b="1" smtClean="0">
                <a:latin typeface="Times New Roman" panose="02020603050405020304" pitchFamily="18" charset="0"/>
                <a:ea typeface="Times New Roman" panose="02020603050405020304" pitchFamily="18" charset="0"/>
              </a:rPr>
              <a:t>-OH</a:t>
            </a:r>
            <a:endParaRPr lang="en-US" sz="2800" b="1">
              <a:solidFill>
                <a:prstClr val="white"/>
              </a:solidFill>
              <a:latin typeface="Times New Roman" panose="02020603050405020304" pitchFamily="18" charset="0"/>
              <a:cs typeface="Times New Roman" panose="02020603050405020304" pitchFamily="18" charset="0"/>
            </a:endParaRPr>
          </a:p>
        </p:txBody>
      </p:sp>
      <p:sp>
        <p:nvSpPr>
          <p:cNvPr id="12" name="Rectangle: Rounded Corners 11">
            <a:extLst>
              <a:ext uri="{FF2B5EF4-FFF2-40B4-BE49-F238E27FC236}">
                <a16:creationId xmlns="" xmlns:a16="http://schemas.microsoft.com/office/drawing/2014/main" id="{90908849-5CCF-4AC5-9C54-631F091F0BB6}"/>
              </a:ext>
            </a:extLst>
          </p:cNvPr>
          <p:cNvSpPr/>
          <p:nvPr/>
        </p:nvSpPr>
        <p:spPr>
          <a:xfrm>
            <a:off x="7481476" y="3756036"/>
            <a:ext cx="3679634" cy="972239"/>
          </a:xfrm>
          <a:prstGeom prst="roundRect">
            <a:avLst/>
          </a:prstGeom>
          <a:ln>
            <a:noFill/>
          </a:ln>
          <a:effectLst/>
          <a:scene3d>
            <a:camera prst="orthographicFront">
              <a:rot lat="0" lon="0" rev="0"/>
            </a:camera>
            <a:lightRig rig="glow" dir="t">
              <a:rot lat="0" lon="0" rev="14100000"/>
            </a:lightRig>
          </a:scene3d>
          <a:sp3d prstMaterial="softEdge">
            <a:bevelT w="127000" prst="artDeco"/>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800" b="1" smtClean="0">
                <a:latin typeface="Times New Roman" panose="02020603050405020304" pitchFamily="18" charset="0"/>
                <a:ea typeface="Times New Roman" panose="02020603050405020304" pitchFamily="18" charset="0"/>
              </a:rPr>
              <a:t>D. C</a:t>
            </a:r>
            <a:r>
              <a:rPr lang="en-US" sz="2800" b="1" baseline="-25000" smtClean="0">
                <a:latin typeface="Times New Roman" panose="02020603050405020304" pitchFamily="18" charset="0"/>
                <a:ea typeface="Times New Roman" panose="02020603050405020304" pitchFamily="18" charset="0"/>
              </a:rPr>
              <a:t>6</a:t>
            </a:r>
            <a:r>
              <a:rPr lang="en-US" sz="2800" b="1" smtClean="0">
                <a:latin typeface="Times New Roman" panose="02020603050405020304" pitchFamily="18" charset="0"/>
                <a:ea typeface="Times New Roman" panose="02020603050405020304" pitchFamily="18" charset="0"/>
              </a:rPr>
              <a:t>H</a:t>
            </a:r>
            <a:r>
              <a:rPr lang="en-US" sz="2800" b="1" baseline="-25000" smtClean="0">
                <a:latin typeface="Times New Roman" panose="02020603050405020304" pitchFamily="18" charset="0"/>
                <a:ea typeface="Times New Roman" panose="02020603050405020304" pitchFamily="18" charset="0"/>
              </a:rPr>
              <a:t>12</a:t>
            </a:r>
            <a:r>
              <a:rPr lang="en-US" sz="2800" b="1" smtClean="0">
                <a:latin typeface="Times New Roman" panose="02020603050405020304" pitchFamily="18" charset="0"/>
                <a:ea typeface="Times New Roman" panose="02020603050405020304" pitchFamily="18" charset="0"/>
              </a:rPr>
              <a:t>O</a:t>
            </a:r>
            <a:r>
              <a:rPr lang="en-US" sz="2800" b="1" baseline="-25000" smtClean="0">
                <a:latin typeface="Times New Roman" panose="02020603050405020304" pitchFamily="18" charset="0"/>
                <a:ea typeface="Times New Roman" panose="02020603050405020304" pitchFamily="18" charset="0"/>
              </a:rPr>
              <a:t>6</a:t>
            </a:r>
            <a:endParaRPr lang="vi-VN" sz="2800" b="1">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69261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22" presetClass="entr" presetSubtype="8" fill="hold" grpId="1"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subTnLst>
                                    <p:audio>
                                      <p:cMediaNode>
                                        <p:cTn display="0" masterRel="sameClick">
                                          <p:stCondLst>
                                            <p:cond evt="begin" delay="0">
                                              <p:tn val="9"/>
                                            </p:cond>
                                          </p:stCondLst>
                                          <p:endCondLst>
                                            <p:cond evt="onStopAudio" delay="0">
                                              <p:tgtEl>
                                                <p:sldTgt/>
                                              </p:tgtEl>
                                            </p:cond>
                                          </p:endCondLst>
                                        </p:cTn>
                                        <p:tgtEl>
                                          <p:sndTgt r:embed="rId2" name="dung 21.wav"/>
                                        </p:tgtEl>
                                      </p:cMediaNode>
                                    </p:audio>
                                  </p:subTnLst>
                                </p:cTn>
                              </p:par>
                              <p:par>
                                <p:cTn id="12" presetID="22" presetClass="entr" presetSubtype="8" fill="hold" grpId="1"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500"/>
                                        <p:tgtEl>
                                          <p:spTgt spid="10"/>
                                        </p:tgtEl>
                                      </p:cBhvr>
                                    </p:animEffect>
                                  </p:childTnLst>
                                </p:cTn>
                              </p:par>
                              <p:par>
                                <p:cTn id="15" presetID="22" presetClass="entr" presetSubtype="8" fill="hold" grpId="1"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par>
                                <p:cTn id="18" presetID="22" presetClass="entr" presetSubtype="8" fill="hold" grpId="1"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left)">
                                      <p:cBhvr>
                                        <p:cTn id="20" dur="500"/>
                                        <p:tgtEl>
                                          <p:spTgt spid="12"/>
                                        </p:tgtEl>
                                      </p:cBhvr>
                                    </p:animEffect>
                                  </p:childTnLst>
                                  <p:subTnLst>
                                    <p:audio>
                                      <p:cMediaNode>
                                        <p:cTn display="0" masterRel="sameClick">
                                          <p:stCondLst>
                                            <p:cond evt="begin" delay="0">
                                              <p:tn val="18"/>
                                            </p:cond>
                                          </p:stCondLst>
                                          <p:endCondLst>
                                            <p:cond evt="onStopAudio" delay="0">
                                              <p:tgtEl>
                                                <p:sldTgt/>
                                              </p:tgtEl>
                                            </p:cond>
                                          </p:endCondLst>
                                        </p:cTn>
                                        <p:tgtEl>
                                          <p:sndTgt r:embed="rId3" name="sai 56 te te tef tef.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6" presetClass="emph" presetSubtype="0" fill="hold" grpId="0" nodeType="clickEffect">
                                  <p:stCondLst>
                                    <p:cond delay="0"/>
                                  </p:stCondLst>
                                  <p:childTnLst>
                                    <p:animScale>
                                      <p:cBhvr>
                                        <p:cTn id="25" dur="2000" fill="hold"/>
                                        <p:tgtEl>
                                          <p:spTgt spid="9"/>
                                        </p:tgtEl>
                                      </p:cBhvr>
                                      <p:by x="150000" y="150000"/>
                                    </p:animScale>
                                  </p:childTnLst>
                                </p:cTn>
                              </p:par>
                              <p:par>
                                <p:cTn id="26" presetID="1" presetClass="exit" presetSubtype="0" fill="hold" grpId="2" nodeType="withEffect">
                                  <p:stCondLst>
                                    <p:cond delay="0"/>
                                  </p:stCondLst>
                                  <p:childTnLst>
                                    <p:set>
                                      <p:cBhvr>
                                        <p:cTn id="27" dur="1" fill="hold">
                                          <p:stCondLst>
                                            <p:cond delay="0"/>
                                          </p:stCondLst>
                                        </p:cTn>
                                        <p:tgtEl>
                                          <p:spTgt spid="10"/>
                                        </p:tgtEl>
                                        <p:attrNameLst>
                                          <p:attrName>style.visibility</p:attrName>
                                        </p:attrNameLst>
                                      </p:cBhvr>
                                      <p:to>
                                        <p:strVal val="hidden"/>
                                      </p:to>
                                    </p:set>
                                  </p:childTnLst>
                                </p:cTn>
                              </p:par>
                              <p:par>
                                <p:cTn id="28" presetID="1" presetClass="exit" presetSubtype="0" fill="hold" grpId="2" nodeType="withEffect">
                                  <p:stCondLst>
                                    <p:cond delay="0"/>
                                  </p:stCondLst>
                                  <p:childTnLst>
                                    <p:set>
                                      <p:cBhvr>
                                        <p:cTn id="29" dur="1" fill="hold">
                                          <p:stCondLst>
                                            <p:cond delay="0"/>
                                          </p:stCondLst>
                                        </p:cTn>
                                        <p:tgtEl>
                                          <p:spTgt spid="11"/>
                                        </p:tgtEl>
                                        <p:attrNameLst>
                                          <p:attrName>style.visibility</p:attrName>
                                        </p:attrNameLst>
                                      </p:cBhvr>
                                      <p:to>
                                        <p:strVal val="hidden"/>
                                      </p:to>
                                    </p:set>
                                  </p:childTnLst>
                                </p:cTn>
                              </p:par>
                              <p:par>
                                <p:cTn id="30" presetID="1" presetClass="exit" presetSubtype="0" fill="hold" grpId="2" nodeType="withEffect">
                                  <p:stCondLst>
                                    <p:cond delay="0"/>
                                  </p:stCondLst>
                                  <p:childTnLst>
                                    <p:set>
                                      <p:cBhvr>
                                        <p:cTn id="31" dur="1" fill="hold">
                                          <p:stCondLst>
                                            <p:cond delay="0"/>
                                          </p:stCondLst>
                                        </p:cTn>
                                        <p:tgtEl>
                                          <p:spTgt spid="12"/>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3" name="sai 56 te te tef tef.wav"/>
                                        </p:tgtEl>
                                      </p:cMediaNode>
                                    </p:audio>
                                  </p:subTnLst>
                                </p:cTn>
                              </p:par>
                            </p:childTnLst>
                          </p:cTn>
                        </p:par>
                      </p:childTnLst>
                    </p:cTn>
                  </p:par>
                </p:childTnLst>
              </p:cTn>
              <p:nextCondLst>
                <p:cond evt="onClick" delay="0">
                  <p:tgtEl>
                    <p:spTgt spid="9"/>
                  </p:tgtEl>
                </p:cond>
              </p:nextCondLst>
            </p:seq>
            <p:seq concurrent="1" nextAc="seek">
              <p:cTn id="32" restart="whenNotActive" fill="hold" evtFilter="cancelBubble" nodeType="interactiveSeq">
                <p:stCondLst>
                  <p:cond evt="onClick" delay="0">
                    <p:tgtEl>
                      <p:spTgt spid="10"/>
                    </p:tgtEl>
                  </p:cond>
                </p:stCondLst>
                <p:endSync evt="end" delay="0">
                  <p:rtn val="all"/>
                </p:endSync>
                <p:childTnLst>
                  <p:par>
                    <p:cTn id="33" fill="hold">
                      <p:stCondLst>
                        <p:cond delay="0"/>
                      </p:stCondLst>
                      <p:childTnLst>
                        <p:par>
                          <p:cTn id="34" fill="hold">
                            <p:stCondLst>
                              <p:cond delay="0"/>
                            </p:stCondLst>
                            <p:childTnLst>
                              <p:par>
                                <p:cTn id="35" presetID="42" presetClass="exit" presetSubtype="0" fill="hold" grpId="0" nodeType="clickEffect">
                                  <p:stCondLst>
                                    <p:cond delay="0"/>
                                  </p:stCondLst>
                                  <p:childTnLst>
                                    <p:animEffect transition="out" filter="fade">
                                      <p:cBhvr>
                                        <p:cTn id="36" dur="1000"/>
                                        <p:tgtEl>
                                          <p:spTgt spid="10"/>
                                        </p:tgtEl>
                                      </p:cBhvr>
                                    </p:animEffect>
                                    <p:anim calcmode="lin" valueType="num">
                                      <p:cBhvr>
                                        <p:cTn id="37" dur="1000"/>
                                        <p:tgtEl>
                                          <p:spTgt spid="10"/>
                                        </p:tgtEl>
                                        <p:attrNameLst>
                                          <p:attrName>ppt_x</p:attrName>
                                        </p:attrNameLst>
                                      </p:cBhvr>
                                      <p:tavLst>
                                        <p:tav tm="0">
                                          <p:val>
                                            <p:strVal val="ppt_x"/>
                                          </p:val>
                                        </p:tav>
                                        <p:tav tm="100000">
                                          <p:val>
                                            <p:strVal val="ppt_x"/>
                                          </p:val>
                                        </p:tav>
                                      </p:tavLst>
                                    </p:anim>
                                    <p:anim calcmode="lin" valueType="num">
                                      <p:cBhvr>
                                        <p:cTn id="38" dur="1000"/>
                                        <p:tgtEl>
                                          <p:spTgt spid="10"/>
                                        </p:tgtEl>
                                        <p:attrNameLst>
                                          <p:attrName>ppt_y</p:attrName>
                                        </p:attrNameLst>
                                      </p:cBhvr>
                                      <p:tavLst>
                                        <p:tav tm="0">
                                          <p:val>
                                            <p:strVal val="ppt_y"/>
                                          </p:val>
                                        </p:tav>
                                        <p:tav tm="100000">
                                          <p:val>
                                            <p:strVal val="ppt_y+.1"/>
                                          </p:val>
                                        </p:tav>
                                      </p:tavLst>
                                    </p:anim>
                                    <p:set>
                                      <p:cBhvr>
                                        <p:cTn id="39" dur="1" fill="hold">
                                          <p:stCondLst>
                                            <p:cond delay="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40" restart="whenNotActive" fill="hold" evtFilter="cancelBubble" nodeType="interactiveSeq">
                <p:stCondLst>
                  <p:cond evt="onClick" delay="0">
                    <p:tgtEl>
                      <p:spTgt spid="11"/>
                    </p:tgtEl>
                  </p:cond>
                </p:stCondLst>
                <p:endSync evt="end" delay="0">
                  <p:rtn val="all"/>
                </p:endSync>
                <p:childTnLst>
                  <p:par>
                    <p:cTn id="41" fill="hold">
                      <p:stCondLst>
                        <p:cond delay="0"/>
                      </p:stCondLst>
                      <p:childTnLst>
                        <p:par>
                          <p:cTn id="42" fill="hold">
                            <p:stCondLst>
                              <p:cond delay="0"/>
                            </p:stCondLst>
                            <p:childTnLst>
                              <p:par>
                                <p:cTn id="43" presetID="42" presetClass="exit" presetSubtype="0" fill="hold" grpId="0" nodeType="clickEffect">
                                  <p:stCondLst>
                                    <p:cond delay="0"/>
                                  </p:stCondLst>
                                  <p:childTnLst>
                                    <p:animEffect transition="out" filter="fade">
                                      <p:cBhvr>
                                        <p:cTn id="44" dur="1000"/>
                                        <p:tgtEl>
                                          <p:spTgt spid="11"/>
                                        </p:tgtEl>
                                      </p:cBhvr>
                                    </p:animEffect>
                                    <p:anim calcmode="lin" valueType="num">
                                      <p:cBhvr>
                                        <p:cTn id="45" dur="1000"/>
                                        <p:tgtEl>
                                          <p:spTgt spid="11"/>
                                        </p:tgtEl>
                                        <p:attrNameLst>
                                          <p:attrName>ppt_x</p:attrName>
                                        </p:attrNameLst>
                                      </p:cBhvr>
                                      <p:tavLst>
                                        <p:tav tm="0">
                                          <p:val>
                                            <p:strVal val="ppt_x"/>
                                          </p:val>
                                        </p:tav>
                                        <p:tav tm="100000">
                                          <p:val>
                                            <p:strVal val="ppt_x"/>
                                          </p:val>
                                        </p:tav>
                                      </p:tavLst>
                                    </p:anim>
                                    <p:anim calcmode="lin" valueType="num">
                                      <p:cBhvr>
                                        <p:cTn id="46" dur="1000"/>
                                        <p:tgtEl>
                                          <p:spTgt spid="11"/>
                                        </p:tgtEl>
                                        <p:attrNameLst>
                                          <p:attrName>ppt_y</p:attrName>
                                        </p:attrNameLst>
                                      </p:cBhvr>
                                      <p:tavLst>
                                        <p:tav tm="0">
                                          <p:val>
                                            <p:strVal val="ppt_y"/>
                                          </p:val>
                                        </p:tav>
                                        <p:tav tm="100000">
                                          <p:val>
                                            <p:strVal val="ppt_y+.1"/>
                                          </p:val>
                                        </p:tav>
                                      </p:tavLst>
                                    </p:anim>
                                    <p:set>
                                      <p:cBhvr>
                                        <p:cTn id="47"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48" restart="whenNotActive" fill="hold" evtFilter="cancelBubble" nodeType="interactiveSeq">
                <p:stCondLst>
                  <p:cond evt="onClick" delay="0">
                    <p:tgtEl>
                      <p:spTgt spid="12"/>
                    </p:tgtEl>
                  </p:cond>
                </p:stCondLst>
                <p:endSync evt="end" delay="0">
                  <p:rtn val="all"/>
                </p:endSync>
                <p:childTnLst>
                  <p:par>
                    <p:cTn id="49" fill="hold">
                      <p:stCondLst>
                        <p:cond delay="0"/>
                      </p:stCondLst>
                      <p:childTnLst>
                        <p:par>
                          <p:cTn id="50" fill="hold">
                            <p:stCondLst>
                              <p:cond delay="0"/>
                            </p:stCondLst>
                            <p:childTnLst>
                              <p:par>
                                <p:cTn id="51" presetID="42" presetClass="exit" presetSubtype="0" fill="hold" grpId="0" nodeType="clickEffect">
                                  <p:stCondLst>
                                    <p:cond delay="0"/>
                                  </p:stCondLst>
                                  <p:childTnLst>
                                    <p:animEffect transition="out" filter="fade">
                                      <p:cBhvr>
                                        <p:cTn id="52" dur="1000"/>
                                        <p:tgtEl>
                                          <p:spTgt spid="12"/>
                                        </p:tgtEl>
                                      </p:cBhvr>
                                    </p:animEffect>
                                    <p:anim calcmode="lin" valueType="num">
                                      <p:cBhvr>
                                        <p:cTn id="53" dur="1000"/>
                                        <p:tgtEl>
                                          <p:spTgt spid="12"/>
                                        </p:tgtEl>
                                        <p:attrNameLst>
                                          <p:attrName>ppt_x</p:attrName>
                                        </p:attrNameLst>
                                      </p:cBhvr>
                                      <p:tavLst>
                                        <p:tav tm="0">
                                          <p:val>
                                            <p:strVal val="ppt_x"/>
                                          </p:val>
                                        </p:tav>
                                        <p:tav tm="100000">
                                          <p:val>
                                            <p:strVal val="ppt_x"/>
                                          </p:val>
                                        </p:tav>
                                      </p:tavLst>
                                    </p:anim>
                                    <p:anim calcmode="lin" valueType="num">
                                      <p:cBhvr>
                                        <p:cTn id="54" dur="1000"/>
                                        <p:tgtEl>
                                          <p:spTgt spid="12"/>
                                        </p:tgtEl>
                                        <p:attrNameLst>
                                          <p:attrName>ppt_y</p:attrName>
                                        </p:attrNameLst>
                                      </p:cBhvr>
                                      <p:tavLst>
                                        <p:tav tm="0">
                                          <p:val>
                                            <p:strVal val="ppt_y"/>
                                          </p:val>
                                        </p:tav>
                                        <p:tav tm="100000">
                                          <p:val>
                                            <p:strVal val="ppt_y+.1"/>
                                          </p:val>
                                        </p:tav>
                                      </p:tavLst>
                                    </p:anim>
                                    <p:set>
                                      <p:cBhvr>
                                        <p:cTn id="55" dur="1" fill="hold">
                                          <p:stCondLst>
                                            <p:cond delay="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8" grpId="0" animBg="1"/>
      <p:bldP spid="9" grpId="0" animBg="1"/>
      <p:bldP spid="9" grpId="1" animBg="1"/>
      <p:bldP spid="10" grpId="0" animBg="1"/>
      <p:bldP spid="10" grpId="1" animBg="1"/>
      <p:bldP spid="10" grpId="2" animBg="1"/>
      <p:bldP spid="11" grpId="0" animBg="1"/>
      <p:bldP spid="11" grpId="1" animBg="1"/>
      <p:bldP spid="11" grpId="2" animBg="1"/>
      <p:bldP spid="12" grpId="0" animBg="1"/>
      <p:bldP spid="12" grpId="1" animBg="1"/>
      <p:bldP spid="12" grpId="2"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OPL20U25GSXzBJYl68kk8uQGfFKzs7yb1M4KJWUiLk6ZEvGF+qCIPSnY57AbBFCvTW21202252+K4lPs7H94VUqPe2XwIsfPRnrXQE//QTEXxb8/8N4CNc6FpgZahzpTjFhMzSA7T/nHJa11DE8Ng2TP3iAmRczFlmslSuUNOgUeb6yRvs0=">
            <a:extLst>
              <a:ext uri="{FF2B5EF4-FFF2-40B4-BE49-F238E27FC236}">
                <a16:creationId xmlns="" xmlns:a16="http://schemas.microsoft.com/office/drawing/2014/main" id="{AA284E77-CB56-423A-A38B-9CEF778647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un 2" descr="OPL20U25GSXzBJYl68kk8uQGfFKzs7yb1M4KJWUiLk6ZEvGF+qCIPSnY57AbBFCvTW21202252+K4lPs7H94VUqPe2XwIsfPRnrXQE//QTEXxb8/8N4CNc6FpgZahzpTjFhMzSA7T/nHJa11DE8Ng2TP3iAmRczFlmslSuUNOgUeb6yRvs0=">
            <a:extLst>
              <a:ext uri="{FF2B5EF4-FFF2-40B4-BE49-F238E27FC236}">
                <a16:creationId xmlns="" xmlns:a16="http://schemas.microsoft.com/office/drawing/2014/main" id="{82D1B121-B868-43EB-BF84-E2801507F327}"/>
              </a:ext>
            </a:extLst>
          </p:cNvPr>
          <p:cNvSpPr/>
          <p:nvPr/>
        </p:nvSpPr>
        <p:spPr>
          <a:xfrm>
            <a:off x="838200" y="781049"/>
            <a:ext cx="4661452" cy="4294533"/>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HOẠT ĐỘNG</a:t>
            </a:r>
          </a:p>
        </p:txBody>
      </p:sp>
      <p:sp>
        <p:nvSpPr>
          <p:cNvPr id="4" name="TextBox 3" descr="OPL20U25GSXzBJYl68kk8uQGfFKzs7yb1M4KJWUiLk6ZEvGF+qCIPSnY57AbBFCvTW21202252+K4lPs7H94VUqPe2XwIsfPRnrXQE//QTEXxb8/8N4CNc6FpgZahzpTjFhMzSA7T/nHJa11DE8Ng2TP3iAmRczFlmslSuUNOgUeb6yRvs0=">
            <a:extLst>
              <a:ext uri="{FF2B5EF4-FFF2-40B4-BE49-F238E27FC236}">
                <a16:creationId xmlns="" xmlns:a16="http://schemas.microsoft.com/office/drawing/2014/main" id="{472A071B-3F5F-4CC8-9777-117BA2E4B9FD}"/>
              </a:ext>
            </a:extLst>
          </p:cNvPr>
          <p:cNvSpPr txBox="1"/>
          <p:nvPr/>
        </p:nvSpPr>
        <p:spPr>
          <a:xfrm>
            <a:off x="5665276" y="1605195"/>
            <a:ext cx="3757020" cy="584775"/>
          </a:xfrm>
          <a:prstGeom prst="rect">
            <a:avLst/>
          </a:prstGeom>
          <a:solidFill>
            <a:srgbClr val="FFFF00"/>
          </a:solidFill>
        </p:spPr>
        <p:txBody>
          <a:bodyPr wrap="square">
            <a:spAutoFit/>
          </a:bodyPr>
          <a:lstStyle/>
          <a:p>
            <a:pPr algn="ctr"/>
            <a:r>
              <a:rPr lang="en-US" sz="3200" b="1" dirty="0">
                <a:solidFill>
                  <a:srgbClr val="FF0000"/>
                </a:solidFill>
                <a:latin typeface="Times New Roman" panose="02020603050405020304" pitchFamily="18" charset="0"/>
              </a:rPr>
              <a:t>VẬN DỤNG</a:t>
            </a:r>
            <a:endParaRPr lang="en-US" sz="3200" dirty="0"/>
          </a:p>
        </p:txBody>
      </p:sp>
      <p:pic>
        <p:nvPicPr>
          <p:cNvPr id="5" name="Hình ảnh 3" descr="OPL20U25GSXzBJYl68kk8uQGfFKzs7yb1M4KJWUiLk6ZEvGF+qCIPSnY57AbBFCvTW21202252+K4lPs7H94VUqPe2XwIsfPRnrXQE//QTEXxb8/8N4CNc6FpgZahzpTjFhMzSA7T/nHJa11DE8Ng2TP3iAmRczFlmslSuUNOgUeb6yRvs0=">
            <a:extLst>
              <a:ext uri="{FF2B5EF4-FFF2-40B4-BE49-F238E27FC236}">
                <a16:creationId xmlns="" xmlns:a16="http://schemas.microsoft.com/office/drawing/2014/main" id="{F05828ED-C212-49B4-8EFB-B8EAA8BD7F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79225" y="2676086"/>
            <a:ext cx="3359454" cy="3236023"/>
          </a:xfrm>
          <a:prstGeom prst="rect">
            <a:avLst/>
          </a:prstGeom>
        </p:spPr>
      </p:pic>
    </p:spTree>
    <p:extLst>
      <p:ext uri="{BB962C8B-B14F-4D97-AF65-F5344CB8AC3E}">
        <p14:creationId xmlns:p14="http://schemas.microsoft.com/office/powerpoint/2010/main" val="410654086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par>
                          <p:cTn id="11" fill="hold">
                            <p:stCondLst>
                              <p:cond delay="150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4"/>
                                        </p:tgtEl>
                                        <p:attrNameLst>
                                          <p:attrName>style.visibility</p:attrName>
                                        </p:attrNameLst>
                                      </p:cBhvr>
                                      <p:to>
                                        <p:strVal val="visible"/>
                                      </p:to>
                                    </p:set>
                                    <p:anim by="(-#ppt_w*2)" calcmode="lin" valueType="num">
                                      <p:cBhvr rctx="PPT">
                                        <p:cTn id="14" dur="500" autoRev="1" fill="hold">
                                          <p:stCondLst>
                                            <p:cond delay="0"/>
                                          </p:stCondLst>
                                        </p:cTn>
                                        <p:tgtEl>
                                          <p:spTgt spid="4"/>
                                        </p:tgtEl>
                                        <p:attrNameLst>
                                          <p:attrName>ppt_w</p:attrName>
                                        </p:attrNameLst>
                                      </p:cBhvr>
                                    </p:anim>
                                    <p:anim by="(#ppt_w*0.50)" calcmode="lin" valueType="num">
                                      <p:cBhvr>
                                        <p:cTn id="15" dur="500" decel="50000" autoRev="1" fill="hold">
                                          <p:stCondLst>
                                            <p:cond delay="0"/>
                                          </p:stCondLst>
                                        </p:cTn>
                                        <p:tgtEl>
                                          <p:spTgt spid="4"/>
                                        </p:tgtEl>
                                        <p:attrNameLst>
                                          <p:attrName>ppt_x</p:attrName>
                                        </p:attrNameLst>
                                      </p:cBhvr>
                                    </p:anim>
                                    <p:anim from="(-#ppt_h/2)" to="(#ppt_y)" calcmode="lin" valueType="num">
                                      <p:cBhvr>
                                        <p:cTn id="16" dur="1000" fill="hold">
                                          <p:stCondLst>
                                            <p:cond delay="0"/>
                                          </p:stCondLst>
                                        </p:cTn>
                                        <p:tgtEl>
                                          <p:spTgt spid="4"/>
                                        </p:tgtEl>
                                        <p:attrNameLst>
                                          <p:attrName>ppt_y</p:attrName>
                                        </p:attrNameLst>
                                      </p:cBhvr>
                                    </p:anim>
                                    <p:animRot by="21600000">
                                      <p:cBhvr>
                                        <p:cTn id="17" dur="1000" fill="hold">
                                          <p:stCondLst>
                                            <p:cond delay="0"/>
                                          </p:stCondLst>
                                        </p:cTn>
                                        <p:tgtEl>
                                          <p:spTgt spid="4"/>
                                        </p:tgtEl>
                                        <p:attrNameLst>
                                          <p:attrName>r</p:attrName>
                                        </p:attrNameLst>
                                      </p:cBhvr>
                                    </p:animRot>
                                  </p:childTnLst>
                                </p:cTn>
                              </p:par>
                            </p:childTnLst>
                          </p:cTn>
                        </p:par>
                        <p:par>
                          <p:cTn id="18" fill="hold">
                            <p:stCondLst>
                              <p:cond delay="3100"/>
                            </p:stCondLst>
                            <p:childTnLst>
                              <p:par>
                                <p:cTn id="19" presetID="10" presetClass="entr" presetSubtype="0"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10357" y="117937"/>
            <a:ext cx="5275803" cy="646331"/>
          </a:xfrm>
          <a:prstGeom prst="rect">
            <a:avLst/>
          </a:prstGeom>
        </p:spPr>
        <p:txBody>
          <a:bodyPr wrap="none">
            <a:spAutoFit/>
          </a:bodyPr>
          <a:lstStyle/>
          <a:p>
            <a:pPr lvl="0" algn="ctr"/>
            <a:r>
              <a:rPr lang="en-US" sz="3600">
                <a:solidFill>
                  <a:srgbClr val="C00000"/>
                </a:solidFill>
                <a:latin typeface="Times New Roman" pitchFamily="18" charset="0"/>
                <a:cs typeface="Times New Roman" pitchFamily="18" charset="0"/>
              </a:rPr>
              <a:t>Các em hãy xem video sau:</a:t>
            </a:r>
            <a:endParaRPr lang="en-GB" sz="4000" b="1" dirty="0">
              <a:solidFill>
                <a:srgbClr val="C00000"/>
              </a:solidFill>
              <a:latin typeface="Times New Roman" panose="02020603050405020304" pitchFamily="18" charset="0"/>
              <a:cs typeface="Times New Roman" panose="02020603050405020304" pitchFamily="18" charset="0"/>
            </a:endParaRPr>
          </a:p>
        </p:txBody>
      </p:sp>
      <p:pic>
        <p:nvPicPr>
          <p:cNvPr id="3" name="Sản Xuất Giấm Ăn Pha Bằng Hóa Chất Và Axi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37882" y="764268"/>
            <a:ext cx="11320529" cy="5546380"/>
          </a:xfrm>
          <a:prstGeom prst="rect">
            <a:avLst/>
          </a:prstGeom>
        </p:spPr>
      </p:pic>
    </p:spTree>
    <p:extLst>
      <p:ext uri="{BB962C8B-B14F-4D97-AF65-F5344CB8AC3E}">
        <p14:creationId xmlns:p14="http://schemas.microsoft.com/office/powerpoint/2010/main" val="1152177872"/>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A_图片 23" descr="OPL20U25GSXzBJYl68kk8uQGfFKzs7yb1M4KJWUiLk6ZEvGF+qCIPSnY57AbBFCvTW2023.17.4+K4lPs7H94VUqPe2XwIsfPRnrXQE//QTEXxb8/8N4CNc6FpgZahzpTjFhMzSA7T/nHJa11DE8Ng2TP3iAmRczFlmslSuUNOgUeb6yRvs0=">
            <a:extLst>
              <a:ext uri="{FF2B5EF4-FFF2-40B4-BE49-F238E27FC236}">
                <a16:creationId xmlns:a16="http://schemas.microsoft.com/office/drawing/2014/main" xmlns="" id="{F6BF808D-F9D2-9A25-4906-5545EC0D760F}"/>
              </a:ext>
            </a:extLst>
          </p:cNvPr>
          <p:cNvPicPr>
            <a:picLocks noChangeAspect="1"/>
          </p:cNvPicPr>
          <p:nvPr>
            <p:custDataLst>
              <p:tags r:id="rId1"/>
            </p:custDataLst>
          </p:nvPr>
        </p:nvPicPr>
        <p:blipFill>
          <a:blip r:embed="rId3" cstate="print"/>
          <a:stretch>
            <a:fillRect/>
          </a:stretch>
        </p:blipFill>
        <p:spPr>
          <a:xfrm>
            <a:off x="-6627" y="0"/>
            <a:ext cx="12192000" cy="6992297"/>
          </a:xfrm>
          <a:prstGeom prst="rect">
            <a:avLst/>
          </a:prstGeom>
          <a:scene3d>
            <a:camera prst="orthographicFront"/>
            <a:lightRig rig="threePt" dir="t"/>
          </a:scene3d>
          <a:sp3d>
            <a:bevelT w="165100" prst="coolSlant"/>
          </a:sp3d>
        </p:spPr>
      </p:pic>
      <p:sp>
        <p:nvSpPr>
          <p:cNvPr id="4" name="Text Box 2"/>
          <p:cNvSpPr txBox="1">
            <a:spLocks noChangeArrowheads="1"/>
          </p:cNvSpPr>
          <p:nvPr/>
        </p:nvSpPr>
        <p:spPr bwMode="auto">
          <a:xfrm>
            <a:off x="1472486" y="1752600"/>
            <a:ext cx="9414455"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50000"/>
              </a:spcBef>
              <a:spcAft>
                <a:spcPct val="0"/>
              </a:spcAft>
            </a:pPr>
            <a:r>
              <a:rPr lang="en-US" altLang="zh-TW" sz="3200" b="1" smtClean="0">
                <a:solidFill>
                  <a:srgbClr val="000000"/>
                </a:solidFill>
                <a:latin typeface="Times New Roman" panose="02020603050405020304" pitchFamily="18" charset="0"/>
                <a:cs typeface="Times New Roman" panose="02020603050405020304" pitchFamily="18" charset="0"/>
              </a:rPr>
              <a:t>Qua video em hãy cho biết:</a:t>
            </a:r>
          </a:p>
          <a:p>
            <a:pPr>
              <a:lnSpc>
                <a:spcPct val="150000"/>
              </a:lnSpc>
              <a:tabLst>
                <a:tab pos="540385" algn="l"/>
              </a:tabLst>
            </a:pPr>
            <a:r>
              <a:rPr lang="en-US" sz="2800">
                <a:solidFill>
                  <a:srgbClr val="000000"/>
                </a:solidFill>
                <a:latin typeface="Times New Roman" panose="02020603050405020304" pitchFamily="18" charset="0"/>
                <a:ea typeface="Arial" panose="020B0604020202020204" pitchFamily="34" charset="0"/>
                <a:cs typeface="Times New Roman" panose="02020603050405020304" pitchFamily="18" charset="0"/>
              </a:rPr>
              <a:t>? Nguyên liệu sản xuất giấm gạo của chủ cơ sở ? Những nguyên liệu này có được sử dụng để sản xuất giấm ăn không?</a:t>
            </a:r>
            <a:endParaRPr lang="en-US" sz="2800">
              <a:solidFill>
                <a:srgbClr val="000000"/>
              </a:solidFill>
              <a:latin typeface="Times New Roman" panose="02020603050405020304" pitchFamily="18" charset="0"/>
              <a:cs typeface="Times New Roman" panose="02020603050405020304" pitchFamily="18" charset="0"/>
            </a:endParaRPr>
          </a:p>
          <a:p>
            <a:r>
              <a:rPr lang="en-US" sz="280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 nên pha giấm ăn như bạn của Quang (video mở đầu) đã hướng dẫn lấy 3g acetic acid đổ vào 97g nước là có được giấm ăn không?</a:t>
            </a:r>
            <a:endParaRPr lang="en-US" sz="280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369383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descr="OPL20U25GSXzBJYl68kk8uQGfFKzs7yb1M4KJWUiLk6ZEvGF+qCIPSnY57AbBFCvTW21202252+K4lPs7H94VUqPe2XwIsfPRnrXQE//QTEXxb8/8N4CNc6FpgZahzpTjFhMzSA7T/nHJa11DE8Ng2TP3iAmRczFlmslSuUNOgUeb6yRvs0=">
            <a:extLst>
              <a:ext uri="{FF2B5EF4-FFF2-40B4-BE49-F238E27FC236}">
                <a16:creationId xmlns="" xmlns:a16="http://schemas.microsoft.com/office/drawing/2014/main" id="{50F4C354-1920-4DAA-A9A9-9597D031EB6F}"/>
              </a:ext>
            </a:extLst>
          </p:cNvPr>
          <p:cNvGrpSpPr/>
          <p:nvPr/>
        </p:nvGrpSpPr>
        <p:grpSpPr>
          <a:xfrm>
            <a:off x="10482470" y="0"/>
            <a:ext cx="1709530" cy="1523995"/>
            <a:chOff x="10482470" y="0"/>
            <a:chExt cx="1709530" cy="1523995"/>
          </a:xfrm>
        </p:grpSpPr>
        <p:sp>
          <p:nvSpPr>
            <p:cNvPr id="2" name="Rectangle 1">
              <a:extLst>
                <a:ext uri="{FF2B5EF4-FFF2-40B4-BE49-F238E27FC236}">
                  <a16:creationId xmlns="" xmlns:a16="http://schemas.microsoft.com/office/drawing/2014/main" id="{77DCFAEB-641A-482C-A12D-BA3018C2FE61}"/>
                </a:ext>
              </a:extLst>
            </p:cNvPr>
            <p:cNvSpPr/>
            <p:nvPr/>
          </p:nvSpPr>
          <p:spPr>
            <a:xfrm>
              <a:off x="10482470" y="0"/>
              <a:ext cx="1709530" cy="13782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Oval 2">
              <a:extLst>
                <a:ext uri="{FF2B5EF4-FFF2-40B4-BE49-F238E27FC236}">
                  <a16:creationId xmlns="" xmlns:a16="http://schemas.microsoft.com/office/drawing/2014/main" id="{6F36D7BF-6588-4D75-827E-A2583939D069}"/>
                </a:ext>
              </a:extLst>
            </p:cNvPr>
            <p:cNvSpPr/>
            <p:nvPr/>
          </p:nvSpPr>
          <p:spPr>
            <a:xfrm>
              <a:off x="10999303" y="1285433"/>
              <a:ext cx="225287" cy="2385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 name="TextBox 3" descr="OPL20U25GSXzBJYl68kk8uQGfFKzs7yb1M4KJWUiLk6ZEvGF+qCIPSnY57AbBFCvTW21202252+K4lPs7H94VUqPe2XwIsfPRnrXQE//QTEXxb8/8N4CNc6FpgZahzpTjFhMzSA7T/nHJa11DE8Ng2TP3iAmRczFlmslSuUNOgUeb6yRvs0=">
            <a:extLst>
              <a:ext uri="{FF2B5EF4-FFF2-40B4-BE49-F238E27FC236}">
                <a16:creationId xmlns="" xmlns:a16="http://schemas.microsoft.com/office/drawing/2014/main" id="{531D1F89-4A8D-40E6-AC90-B63736C270CA}"/>
              </a:ext>
            </a:extLst>
          </p:cNvPr>
          <p:cNvSpPr txBox="1"/>
          <p:nvPr/>
        </p:nvSpPr>
        <p:spPr>
          <a:xfrm>
            <a:off x="218941" y="335170"/>
            <a:ext cx="11629622" cy="646331"/>
          </a:xfrm>
          <a:prstGeom prst="rect">
            <a:avLst/>
          </a:prstGeom>
          <a:noFill/>
        </p:spPr>
        <p:txBody>
          <a:bodyPr wrap="square" rtlCol="0">
            <a:spAutoFit/>
          </a:bodyPr>
          <a:lstStyle/>
          <a:p>
            <a:pPr algn="ctr"/>
            <a:r>
              <a:rPr lang="en-US" sz="3600">
                <a:solidFill>
                  <a:prstClr val="black"/>
                </a:solidFill>
                <a:latin typeface="Times New Roman" pitchFamily="18" charset="0"/>
                <a:cs typeface="Times New Roman" pitchFamily="18" charset="0"/>
              </a:rPr>
              <a:t>Các em hãy </a:t>
            </a:r>
            <a:r>
              <a:rPr lang="en-US" sz="3600" smtClean="0">
                <a:solidFill>
                  <a:prstClr val="black"/>
                </a:solidFill>
                <a:latin typeface="Times New Roman" pitchFamily="18" charset="0"/>
                <a:cs typeface="Times New Roman" pitchFamily="18" charset="0"/>
              </a:rPr>
              <a:t>xem video sau:</a:t>
            </a:r>
            <a:endParaRPr lang="en-GB" sz="4000" b="1" dirty="0">
              <a:solidFill>
                <a:srgbClr val="FF0000"/>
              </a:solidFill>
              <a:latin typeface="Times New Roman" panose="02020603050405020304" pitchFamily="18" charset="0"/>
              <a:cs typeface="Times New Roman" panose="02020603050405020304" pitchFamily="18" charset="0"/>
            </a:endParaRPr>
          </a:p>
        </p:txBody>
      </p:sp>
      <p:pic>
        <p:nvPicPr>
          <p:cNvPr id="129" name="Video khởi độ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53792" y="1133474"/>
            <a:ext cx="10869769" cy="5151415"/>
          </a:xfrm>
          <a:prstGeom prst="rect">
            <a:avLst/>
          </a:prstGeom>
        </p:spPr>
      </p:pic>
    </p:spTree>
    <p:extLst>
      <p:ext uri="{BB962C8B-B14F-4D97-AF65-F5344CB8AC3E}">
        <p14:creationId xmlns:p14="http://schemas.microsoft.com/office/powerpoint/2010/main" val="1765341536"/>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12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29"/>
                                        </p:tgtEl>
                                      </p:cBhvr>
                                    </p:cmd>
                                  </p:childTnLst>
                                </p:cTn>
                              </p:par>
                            </p:childTnLst>
                          </p:cTn>
                        </p:par>
                      </p:childTnLst>
                    </p:cTn>
                  </p:par>
                </p:childTnLst>
              </p:cTn>
              <p:nextCondLst>
                <p:cond evt="onClick" delay="0">
                  <p:tgtEl>
                    <p:spTgt spid="129"/>
                  </p:tgtEl>
                </p:cond>
              </p:nextCondLst>
            </p:seq>
            <p:video>
              <p:cMediaNode vol="80000">
                <p:cTn id="7" fill="hold" display="0">
                  <p:stCondLst>
                    <p:cond delay="indefinite"/>
                  </p:stCondLst>
                </p:cTn>
                <p:tgtEl>
                  <p:spTgt spid="129"/>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OPL20U25GSXzBJYl68kk8uQGfFKzs7yb1M4KJWUiLk6ZEvGF+qCIPSnY57AbBFCvTW21202252+K4lPs7H94VUqPe2XwIsfPRnrXQE//QTEXxb8/8N4CNc6FpgZahzpTjFhMzSA7T/nHJa11DE8Ng2TP3iAmRczFlmslSuUNOgUeb6yRvs0=">
            <a:extLst>
              <a:ext uri="{FF2B5EF4-FFF2-40B4-BE49-F238E27FC236}">
                <a16:creationId xmlns="" xmlns:a16="http://schemas.microsoft.com/office/drawing/2014/main" id="{AA284E77-CB56-423A-A38B-9CEF778647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descr="OPL20U25GSXzBJYl68kk8uQGfFKzs7yb1M4KJWUiLk6ZEvGF+qCIPSnY57AbBFCvTW21202252+K4lPs7H94VUqPe2XwIsfPRnrXQE//QTEXxb8/8N4CNc6FpgZahzpTjFhMzSA7T/nHJa11DE8Ng2TP3iAmRczFlmslSuUNOgUeb6yRvs0=">
            <a:extLst>
              <a:ext uri="{FF2B5EF4-FFF2-40B4-BE49-F238E27FC236}">
                <a16:creationId xmlns="" xmlns:a16="http://schemas.microsoft.com/office/drawing/2014/main" id="{D145A7B7-F66C-4032-8E17-D545889C805B}"/>
              </a:ext>
            </a:extLst>
          </p:cNvPr>
          <p:cNvSpPr txBox="1"/>
          <p:nvPr/>
        </p:nvSpPr>
        <p:spPr>
          <a:xfrm>
            <a:off x="1609960" y="1785537"/>
            <a:ext cx="9450877" cy="1931298"/>
          </a:xfrm>
          <a:prstGeom prst="rect">
            <a:avLst/>
          </a:prstGeom>
          <a:solidFill>
            <a:schemeClr val="bg1"/>
          </a:solidFill>
        </p:spPr>
        <p:txBody>
          <a:bodyPr wrap="square" rtlCol="0">
            <a:spAutoFit/>
          </a:bodyPr>
          <a:lstStyle/>
          <a:p>
            <a:pPr algn="ctr"/>
            <a:r>
              <a:rPr lang="en-GB" sz="3600" b="1" dirty="0">
                <a:solidFill>
                  <a:srgbClr val="FF0000"/>
                </a:solidFill>
                <a:latin typeface="Times New Roman" panose="02020603050405020304" pitchFamily="18" charset="0"/>
                <a:cs typeface="Times New Roman" panose="02020603050405020304" pitchFamily="18" charset="0"/>
              </a:rPr>
              <a:t>HƯỚNG DẪN TỰ HỌC Ở NHÀ</a:t>
            </a:r>
          </a:p>
          <a:p>
            <a:pPr algn="ctr"/>
            <a:endParaRPr lang="en-GB" sz="2000" b="1" dirty="0">
              <a:solidFill>
                <a:srgbClr val="FF0000"/>
              </a:solidFill>
              <a:latin typeface="Times New Roman" panose="02020603050405020304" pitchFamily="18" charset="0"/>
              <a:cs typeface="Times New Roman" panose="02020603050405020304" pitchFamily="18" charset="0"/>
            </a:endParaRPr>
          </a:p>
          <a:p>
            <a:pPr>
              <a:spcBef>
                <a:spcPts val="300"/>
              </a:spcBef>
              <a:spcAft>
                <a:spcPts val="300"/>
              </a:spcAft>
            </a:pPr>
            <a:r>
              <a:rPr lang="en-US" sz="2800" b="1" smtClean="0">
                <a:solidFill>
                  <a:srgbClr val="0000FF"/>
                </a:solidFill>
                <a:effectLst/>
                <a:latin typeface="Times New Roman" panose="02020603050405020304" pitchFamily="18" charset="0"/>
                <a:ea typeface="Times New Roman" panose="02020603050405020304" pitchFamily="18" charset="0"/>
              </a:rPr>
              <a:t>- Học </a:t>
            </a:r>
            <a:r>
              <a:rPr lang="en-US" sz="2800" b="1" dirty="0" err="1">
                <a:solidFill>
                  <a:srgbClr val="0000FF"/>
                </a:solidFill>
                <a:effectLst/>
                <a:latin typeface="Times New Roman" panose="02020603050405020304" pitchFamily="18" charset="0"/>
                <a:ea typeface="Times New Roman" panose="02020603050405020304" pitchFamily="18" charset="0"/>
              </a:rPr>
              <a:t>bài</a:t>
            </a:r>
            <a:r>
              <a:rPr lang="en-US" sz="2800" b="1" dirty="0">
                <a:solidFill>
                  <a:srgbClr val="0000FF"/>
                </a:solidFill>
                <a:effectLst/>
                <a:latin typeface="Times New Roman" panose="02020603050405020304" pitchFamily="18" charset="0"/>
                <a:ea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rPr>
              <a:t>làm</a:t>
            </a:r>
            <a:r>
              <a:rPr lang="en-US" sz="2800" b="1" dirty="0">
                <a:solidFill>
                  <a:srgbClr val="0000FF"/>
                </a:solidFill>
                <a:effectLst/>
                <a:latin typeface="Times New Roman" panose="02020603050405020304" pitchFamily="18" charset="0"/>
                <a:ea typeface="Times New Roman" panose="02020603050405020304" pitchFamily="18" charset="0"/>
              </a:rPr>
              <a:t> </a:t>
            </a:r>
            <a:r>
              <a:rPr lang="en-US" sz="2800" b="1" err="1">
                <a:solidFill>
                  <a:srgbClr val="0000FF"/>
                </a:solidFill>
                <a:effectLst/>
                <a:latin typeface="Times New Roman" panose="02020603050405020304" pitchFamily="18" charset="0"/>
                <a:ea typeface="Times New Roman" panose="02020603050405020304" pitchFamily="18" charset="0"/>
              </a:rPr>
              <a:t>bài</a:t>
            </a:r>
            <a:r>
              <a:rPr lang="en-US" sz="2800" b="1">
                <a:solidFill>
                  <a:srgbClr val="0000FF"/>
                </a:solidFill>
                <a:effectLst/>
                <a:latin typeface="Times New Roman" panose="02020603050405020304" pitchFamily="18" charset="0"/>
                <a:ea typeface="Times New Roman" panose="02020603050405020304" pitchFamily="18" charset="0"/>
              </a:rPr>
              <a:t> </a:t>
            </a:r>
            <a:r>
              <a:rPr lang="en-US" sz="2800" b="1" smtClean="0">
                <a:solidFill>
                  <a:srgbClr val="0000FF"/>
                </a:solidFill>
                <a:effectLst/>
                <a:latin typeface="Times New Roman" panose="02020603050405020304" pitchFamily="18" charset="0"/>
                <a:ea typeface="Times New Roman" panose="02020603050405020304" pitchFamily="18" charset="0"/>
              </a:rPr>
              <a:t>tập Sách </a:t>
            </a:r>
            <a:r>
              <a:rPr lang="en-US" sz="2800" b="1" err="1">
                <a:solidFill>
                  <a:srgbClr val="0000FF"/>
                </a:solidFill>
                <a:effectLst/>
                <a:latin typeface="Times New Roman" panose="02020603050405020304" pitchFamily="18" charset="0"/>
                <a:ea typeface="Times New Roman" panose="02020603050405020304" pitchFamily="18" charset="0"/>
              </a:rPr>
              <a:t>bài</a:t>
            </a:r>
            <a:r>
              <a:rPr lang="en-US" sz="2800" b="1">
                <a:solidFill>
                  <a:srgbClr val="0000FF"/>
                </a:solidFill>
                <a:effectLst/>
                <a:latin typeface="Times New Roman" panose="02020603050405020304" pitchFamily="18" charset="0"/>
                <a:ea typeface="Times New Roman" panose="02020603050405020304" pitchFamily="18" charset="0"/>
              </a:rPr>
              <a:t> </a:t>
            </a:r>
            <a:r>
              <a:rPr lang="en-US" sz="2800" b="1" smtClean="0">
                <a:solidFill>
                  <a:srgbClr val="0000FF"/>
                </a:solidFill>
                <a:effectLst/>
                <a:latin typeface="Times New Roman" panose="02020603050405020304" pitchFamily="18" charset="0"/>
                <a:ea typeface="Times New Roman" panose="02020603050405020304" pitchFamily="18" charset="0"/>
              </a:rPr>
              <a:t>tập</a:t>
            </a:r>
            <a:endParaRPr lang="en-US" sz="2800" b="1">
              <a:solidFill>
                <a:srgbClr val="0000FF"/>
              </a:solidFill>
              <a:latin typeface="Times New Roman" panose="02020603050405020304" pitchFamily="18" charset="0"/>
              <a:ea typeface="Times New Roman" panose="02020603050405020304" pitchFamily="18" charset="0"/>
            </a:endParaRPr>
          </a:p>
          <a:p>
            <a:pPr>
              <a:spcBef>
                <a:spcPts val="300"/>
              </a:spcBef>
              <a:spcAft>
                <a:spcPts val="300"/>
              </a:spcAft>
            </a:pPr>
            <a:r>
              <a:rPr lang="en-US" sz="2800" b="1" smtClean="0">
                <a:solidFill>
                  <a:srgbClr val="0000FF"/>
                </a:solidFill>
                <a:effectLst/>
                <a:latin typeface="Times New Roman" panose="02020603050405020304" pitchFamily="18" charset="0"/>
                <a:ea typeface="Times New Roman" panose="02020603050405020304" pitchFamily="18" charset="0"/>
              </a:rPr>
              <a:t>- Nghiên cứu tính chất hóa học của acetic acid</a:t>
            </a:r>
            <a:endParaRPr lang="en-GB" sz="2800" b="1" dirty="0">
              <a:solidFill>
                <a:srgbClr val="0000FF"/>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643917956"/>
      </p:ext>
    </p:extLst>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A_图片 23" descr="OPL20U25GSXzBJYl68kk8uQGfFKzs7yb1M4KJWUiLk6ZEvGF+qCIPSnY57AbBFCvTW2023.17.4+K4lPs7H94VUqPe2XwIsfPRnrXQE//QTEXxb8/8N4CNc6FpgZahzpTjFhMzSA7T/nHJa11DE8Ng2TP3iAmRczFlmslSuUNOgUeb6yRvs0=">
            <a:extLst>
              <a:ext uri="{FF2B5EF4-FFF2-40B4-BE49-F238E27FC236}">
                <a16:creationId xmlns:a16="http://schemas.microsoft.com/office/drawing/2014/main" xmlns="" id="{F6BF808D-F9D2-9A25-4906-5545EC0D760F}"/>
              </a:ext>
            </a:extLst>
          </p:cNvPr>
          <p:cNvPicPr>
            <a:picLocks noChangeAspect="1"/>
          </p:cNvPicPr>
          <p:nvPr>
            <p:custDataLst>
              <p:tags r:id="rId1"/>
            </p:custDataLst>
          </p:nvPr>
        </p:nvPicPr>
        <p:blipFill>
          <a:blip r:embed="rId3" cstate="print"/>
          <a:stretch>
            <a:fillRect/>
          </a:stretch>
        </p:blipFill>
        <p:spPr>
          <a:xfrm>
            <a:off x="-6627" y="0"/>
            <a:ext cx="12192000" cy="6992297"/>
          </a:xfrm>
          <a:prstGeom prst="rect">
            <a:avLst/>
          </a:prstGeom>
          <a:scene3d>
            <a:camera prst="orthographicFront"/>
            <a:lightRig rig="threePt" dir="t"/>
          </a:scene3d>
          <a:sp3d>
            <a:bevelT w="165100" prst="coolSlant"/>
          </a:sp3d>
        </p:spPr>
      </p:pic>
      <p:sp>
        <p:nvSpPr>
          <p:cNvPr id="4" name="Text Box 2"/>
          <p:cNvSpPr txBox="1">
            <a:spLocks noChangeArrowheads="1"/>
          </p:cNvSpPr>
          <p:nvPr/>
        </p:nvSpPr>
        <p:spPr bwMode="auto">
          <a:xfrm>
            <a:off x="1472486" y="1752600"/>
            <a:ext cx="9414455" cy="2888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50000"/>
              </a:spcBef>
              <a:spcAft>
                <a:spcPct val="0"/>
              </a:spcAft>
            </a:pPr>
            <a:r>
              <a:rPr lang="en-US" altLang="zh-TW" sz="3200" b="1" smtClean="0">
                <a:solidFill>
                  <a:srgbClr val="000000"/>
                </a:solidFill>
                <a:latin typeface="Times New Roman" panose="02020603050405020304" pitchFamily="18" charset="0"/>
                <a:cs typeface="Times New Roman" panose="02020603050405020304" pitchFamily="18" charset="0"/>
              </a:rPr>
              <a:t>Qua video em hãy cho biết:</a:t>
            </a:r>
          </a:p>
          <a:p>
            <a:pPr lvl="0" algn="just">
              <a:lnSpc>
                <a:spcPct val="115000"/>
              </a:lnSpc>
              <a:tabLst>
                <a:tab pos="540385" algn="l"/>
              </a:tabLst>
            </a:pPr>
            <a:r>
              <a:rPr lang="en-US" altLang="zh-TW" sz="3200">
                <a:solidFill>
                  <a:srgbClr val="000000"/>
                </a:solidFill>
                <a:latin typeface="Times New Roman" panose="02020603050405020304" pitchFamily="18" charset="0"/>
                <a:ea typeface="PMingLiU" pitchFamily="18" charset="-120"/>
                <a:cs typeface="Times New Roman" panose="02020603050405020304" pitchFamily="18" charset="0"/>
              </a:rPr>
              <a:t>?</a:t>
            </a:r>
            <a:r>
              <a:rPr lang="en-US" sz="3200">
                <a:solidFill>
                  <a:srgbClr val="000000"/>
                </a:solidFill>
                <a:latin typeface="Arial"/>
                <a:ea typeface="Arial" panose="020B0604020202020204" pitchFamily="34" charset="0"/>
                <a:cs typeface="Arial"/>
              </a:rPr>
              <a:t> </a:t>
            </a:r>
            <a:r>
              <a:rPr lang="en-US" sz="3200">
                <a:solidFill>
                  <a:srgbClr val="000000"/>
                </a:solidFill>
                <a:latin typeface="Times New Roman" panose="02020603050405020304" pitchFamily="18" charset="0"/>
                <a:ea typeface="Arial" panose="020B0604020202020204" pitchFamily="34" charset="0"/>
                <a:cs typeface="Times New Roman" panose="02020603050405020304" pitchFamily="18" charset="0"/>
              </a:rPr>
              <a:t>Giấm ăn được sản xuất như thế nào? </a:t>
            </a:r>
          </a:p>
          <a:p>
            <a:pPr lvl="0" algn="just">
              <a:lnSpc>
                <a:spcPct val="115000"/>
              </a:lnSpc>
              <a:spcBef>
                <a:spcPts val="300"/>
              </a:spcBef>
              <a:spcAft>
                <a:spcPts val="300"/>
              </a:spcAft>
            </a:pPr>
            <a:r>
              <a:rPr lang="en-US" sz="3200">
                <a:solidFill>
                  <a:srgbClr val="000000"/>
                </a:solidFill>
                <a:latin typeface="Times New Roman" panose="02020603050405020304" pitchFamily="18" charset="0"/>
                <a:ea typeface="Times New Roman" panose="02020603050405020304" pitchFamily="18" charset="0"/>
                <a:cs typeface="Arial"/>
              </a:rPr>
              <a:t>Vậy bạn của Quang lấy 3g acetic acid đổ vào 97g nước là có được giấm ăn, cách làm giấm ăn như vậy có an toàn cho sức khỏe của con người không? </a:t>
            </a:r>
          </a:p>
        </p:txBody>
      </p:sp>
      <p:pic>
        <p:nvPicPr>
          <p:cNvPr id="6" name="Picture 130" descr="glasswareb">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77189" y="257577"/>
            <a:ext cx="1371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655435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PL20U25GSXzBJYl68kk8uQGfFKzs7yb1M4KJWUiLk6ZEvGF+qCIPSnY57AbBFCvTW21202252+K4lPs7H94VUqPe2XwIsfPRnrXQE//QTEXxb8/8N4CNc6FpgZahzpTjFhMzSA7T/nHJa11DE8Ng2TP3iAmRczFlmslSuUNOgUeb6yRvs0=">
            <a:extLst>
              <a:ext uri="{FF2B5EF4-FFF2-40B4-BE49-F238E27FC236}">
                <a16:creationId xmlns="" xmlns:a16="http://schemas.microsoft.com/office/drawing/2014/main" id="{7E4D2198-2EE4-4603-9736-3FB00A22DB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descr="OPL20U25GSXzBJYl68kk8uQGfFKzs7yb1M4KJWUiLk6ZEvGF+qCIPSnY57AbBFCvTW21202252+K4lPs7H94VUqPe2XwIsfPRnrXQE//QTEXxb8/8N4CNc6FpgZahzpTjFhMzSA7T/nHJa11DE8Ng2TP3iAmRczFlmslSuUNOgUeb6yRvs0=">
            <a:extLst>
              <a:ext uri="{FF2B5EF4-FFF2-40B4-BE49-F238E27FC236}">
                <a16:creationId xmlns="" xmlns:a16="http://schemas.microsoft.com/office/drawing/2014/main" id="{F2A4390D-9FB5-4619-AE11-ABDC44D8E463}"/>
              </a:ext>
            </a:extLst>
          </p:cNvPr>
          <p:cNvSpPr txBox="1"/>
          <p:nvPr/>
        </p:nvSpPr>
        <p:spPr>
          <a:xfrm>
            <a:off x="1881809" y="2451652"/>
            <a:ext cx="10310191" cy="584775"/>
          </a:xfrm>
          <a:prstGeom prst="rect">
            <a:avLst/>
          </a:prstGeom>
          <a:noFill/>
        </p:spPr>
        <p:txBody>
          <a:bodyPr wrap="square" rtlCol="0">
            <a:spAutoFit/>
          </a:bodyPr>
          <a:lstStyle/>
          <a:p>
            <a:pPr algn="ctr"/>
            <a:r>
              <a:rPr lang="en-US" sz="3200" b="1" smtClean="0">
                <a:solidFill>
                  <a:srgbClr val="FF0000"/>
                </a:solidFill>
                <a:latin typeface="Times New Roman" panose="02020603050405020304" pitchFamily="18" charset="0"/>
                <a:ea typeface="Arial" panose="020B0604020202020204" pitchFamily="34" charset="0"/>
              </a:rPr>
              <a:t>BÀI </a:t>
            </a:r>
            <a:r>
              <a:rPr lang="en-US" sz="3200" b="1">
                <a:solidFill>
                  <a:srgbClr val="FF0000"/>
                </a:solidFill>
                <a:latin typeface="Times New Roman" panose="02020603050405020304" pitchFamily="18" charset="0"/>
                <a:ea typeface="Arial" panose="020B0604020202020204" pitchFamily="34" charset="0"/>
              </a:rPr>
              <a:t>27: ACETIC </a:t>
            </a:r>
            <a:r>
              <a:rPr lang="en-US" sz="3200" b="1" smtClean="0">
                <a:solidFill>
                  <a:srgbClr val="FF0000"/>
                </a:solidFill>
                <a:latin typeface="Times New Roman" panose="02020603050405020304" pitchFamily="18" charset="0"/>
                <a:ea typeface="Arial" panose="020B0604020202020204" pitchFamily="34" charset="0"/>
              </a:rPr>
              <a:t>ACID </a:t>
            </a:r>
            <a:r>
              <a:rPr lang="en-GB" sz="3200" b="1" smtClean="0">
                <a:solidFill>
                  <a:srgbClr val="FF0000"/>
                </a:solidFill>
                <a:latin typeface="Times New Roman" panose="02020603050405020304" pitchFamily="18" charset="0"/>
                <a:cs typeface="Times New Roman" panose="02020603050405020304" pitchFamily="18" charset="0"/>
              </a:rPr>
              <a:t>( </a:t>
            </a:r>
            <a:r>
              <a:rPr lang="en-GB" sz="3200" b="1" err="1">
                <a:solidFill>
                  <a:srgbClr val="FF0000"/>
                </a:solidFill>
                <a:latin typeface="Times New Roman" panose="02020603050405020304" pitchFamily="18" charset="0"/>
                <a:cs typeface="Times New Roman" panose="02020603050405020304" pitchFamily="18" charset="0"/>
              </a:rPr>
              <a:t>Tiết</a:t>
            </a:r>
            <a:r>
              <a:rPr lang="en-GB" sz="3200" b="1">
                <a:solidFill>
                  <a:srgbClr val="FF0000"/>
                </a:solidFill>
                <a:latin typeface="Times New Roman" panose="02020603050405020304" pitchFamily="18" charset="0"/>
                <a:cs typeface="Times New Roman" panose="02020603050405020304" pitchFamily="18" charset="0"/>
              </a:rPr>
              <a:t> </a:t>
            </a:r>
            <a:r>
              <a:rPr lang="en-GB" sz="3200" b="1" smtClean="0">
                <a:solidFill>
                  <a:srgbClr val="FF0000"/>
                </a:solidFill>
                <a:latin typeface="Times New Roman" panose="02020603050405020304" pitchFamily="18" charset="0"/>
                <a:cs typeface="Times New Roman" panose="02020603050405020304" pitchFamily="18" charset="0"/>
              </a:rPr>
              <a:t>1)</a:t>
            </a:r>
            <a:endParaRPr lang="en-GB"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44939870"/>
      </p:ext>
    </p:extLst>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OPL20U25GSXzBJYl68kk8uQGfFKzs7yb1M4KJWUiLk6ZEvGF+qCIPSnY57AbBFCvTW21202252+K4lPs7H94VUqPe2XwIsfPRnrXQE//QTEXxb8/8N4CNc6FpgZahzpTjFhMzSA7T/nHJa11DE8Ng2TP3iAmRczFlmslSuUNOgUeb6yRvs0=">
            <a:extLst>
              <a:ext uri="{FF2B5EF4-FFF2-40B4-BE49-F238E27FC236}">
                <a16:creationId xmlns="" xmlns:a16="http://schemas.microsoft.com/office/drawing/2014/main" id="{AA284E77-CB56-423A-A38B-9CEF778647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Sun 8" descr="OPL20U25GSXzBJYl68kk8uQGfFKzs7yb1M4KJWUiLk6ZEvGF+qCIPSnY57AbBFCvTW21202252+K4lPs7H94VUqPe2XwIsfPRnrXQE//QTEXxb8/8N4CNc6FpgZahzpTjFhMzSA7T/nHJa11DE8Ng2TP3iAmRczFlmslSuUNOgUeb6yRvs0=">
            <a:extLst>
              <a:ext uri="{FF2B5EF4-FFF2-40B4-BE49-F238E27FC236}">
                <a16:creationId xmlns="" xmlns:a16="http://schemas.microsoft.com/office/drawing/2014/main" id="{153A200A-C658-4D71-B81B-FCDB3309CF71}"/>
              </a:ext>
            </a:extLst>
          </p:cNvPr>
          <p:cNvSpPr/>
          <p:nvPr/>
        </p:nvSpPr>
        <p:spPr>
          <a:xfrm>
            <a:off x="726620" y="996043"/>
            <a:ext cx="3237355" cy="30861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HOẠT ĐỘNG</a:t>
            </a:r>
          </a:p>
        </p:txBody>
      </p:sp>
      <p:sp>
        <p:nvSpPr>
          <p:cNvPr id="10" name="TextBox 9" descr="OPL20U25GSXzBJYl68kk8uQGfFKzs7yb1M4KJWUiLk6ZEvGF+qCIPSnY57AbBFCvTW21202252+K4lPs7H94VUqPe2XwIsfPRnrXQE//QTEXxb8/8N4CNc6FpgZahzpTjFhMzSA7T/nHJa11DE8Ng2TP3iAmRczFlmslSuUNOgUeb6yRvs0=">
            <a:extLst>
              <a:ext uri="{FF2B5EF4-FFF2-40B4-BE49-F238E27FC236}">
                <a16:creationId xmlns="" xmlns:a16="http://schemas.microsoft.com/office/drawing/2014/main" id="{5F2F9ABA-45EB-4E17-A2F9-6FACA966F9F1}"/>
              </a:ext>
            </a:extLst>
          </p:cNvPr>
          <p:cNvSpPr txBox="1"/>
          <p:nvPr/>
        </p:nvSpPr>
        <p:spPr>
          <a:xfrm>
            <a:off x="4690595" y="2215927"/>
            <a:ext cx="4426901" cy="646331"/>
          </a:xfrm>
          <a:prstGeom prst="rect">
            <a:avLst/>
          </a:prstGeom>
          <a:solidFill>
            <a:srgbClr val="FFC000"/>
          </a:solidFill>
        </p:spPr>
        <p:txBody>
          <a:bodyPr wrap="square">
            <a:spAutoFit/>
          </a:bodyPr>
          <a:lstStyle/>
          <a:p>
            <a:r>
              <a:rPr lang="en-US" sz="3600" b="1" dirty="0" err="1">
                <a:solidFill>
                  <a:srgbClr val="FF0000"/>
                </a:solidFill>
                <a:latin typeface="Times New Roman" panose="02020603050405020304" pitchFamily="18" charset="0"/>
                <a:ea typeface="Calibri" panose="020F0502020204030204" pitchFamily="34" charset="0"/>
              </a:rPr>
              <a:t>Hình</a:t>
            </a:r>
            <a:r>
              <a:rPr lang="en-US" sz="3600" b="1" dirty="0">
                <a:solidFill>
                  <a:srgbClr val="FF0000"/>
                </a:solidFill>
                <a:latin typeface="Times New Roman" panose="02020603050405020304" pitchFamily="18" charset="0"/>
                <a:ea typeface="Calibri" panose="020F0502020204030204" pitchFamily="34" charset="0"/>
              </a:rPr>
              <a:t> </a:t>
            </a:r>
            <a:r>
              <a:rPr lang="en-US" sz="3600" b="1" dirty="0" err="1">
                <a:solidFill>
                  <a:srgbClr val="FF0000"/>
                </a:solidFill>
                <a:latin typeface="Times New Roman" panose="02020603050405020304" pitchFamily="18" charset="0"/>
                <a:ea typeface="Calibri" panose="020F0502020204030204" pitchFamily="34" charset="0"/>
              </a:rPr>
              <a:t>thành</a:t>
            </a:r>
            <a:r>
              <a:rPr lang="en-US" sz="3600" b="1" dirty="0">
                <a:solidFill>
                  <a:srgbClr val="FF0000"/>
                </a:solidFill>
                <a:latin typeface="Times New Roman" panose="02020603050405020304" pitchFamily="18" charset="0"/>
                <a:ea typeface="Calibri" panose="020F0502020204030204" pitchFamily="34" charset="0"/>
              </a:rPr>
              <a:t> </a:t>
            </a:r>
            <a:r>
              <a:rPr lang="en-US" sz="3600" b="1" dirty="0" err="1">
                <a:solidFill>
                  <a:srgbClr val="FF0000"/>
                </a:solidFill>
                <a:latin typeface="Times New Roman" panose="02020603050405020304" pitchFamily="18" charset="0"/>
                <a:ea typeface="Calibri" panose="020F0502020204030204" pitchFamily="34" charset="0"/>
              </a:rPr>
              <a:t>kiến</a:t>
            </a:r>
            <a:r>
              <a:rPr lang="en-US" sz="3600" b="1" dirty="0">
                <a:solidFill>
                  <a:srgbClr val="FF0000"/>
                </a:solidFill>
                <a:latin typeface="Times New Roman" panose="02020603050405020304" pitchFamily="18" charset="0"/>
                <a:ea typeface="Calibri" panose="020F0502020204030204" pitchFamily="34" charset="0"/>
              </a:rPr>
              <a:t> </a:t>
            </a:r>
            <a:r>
              <a:rPr lang="en-US" sz="3600" b="1" dirty="0" err="1">
                <a:solidFill>
                  <a:srgbClr val="FF0000"/>
                </a:solidFill>
                <a:latin typeface="Times New Roman" panose="02020603050405020304" pitchFamily="18" charset="0"/>
                <a:ea typeface="Calibri" panose="020F0502020204030204" pitchFamily="34" charset="0"/>
              </a:rPr>
              <a:t>thức</a:t>
            </a:r>
            <a:endParaRPr lang="en-US" sz="3600" dirty="0">
              <a:solidFill>
                <a:prstClr val="black"/>
              </a:solidFill>
            </a:endParaRPr>
          </a:p>
        </p:txBody>
      </p:sp>
      <p:pic>
        <p:nvPicPr>
          <p:cNvPr id="12" name="Hình ảnh 3" descr="OPL20U25GSXzBJYl68kk8uQGfFKzs7yb1M4KJWUiLk6ZEvGF+qCIPSnY57AbBFCvTW21202252+K4lPs7H94VUqPe2XwIsfPRnrXQE//QTEXxb8/8N4CNc6FpgZahzpTjFhMzSA7T/nHJa11DE8Ng2TP3iAmRczFlmslSuUNOgUeb6yRvs0=">
            <a:extLst>
              <a:ext uri="{FF2B5EF4-FFF2-40B4-BE49-F238E27FC236}">
                <a16:creationId xmlns="" xmlns:a16="http://schemas.microsoft.com/office/drawing/2014/main" id="{E298605F-5DF4-4CEC-9885-9B12A8430CB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18923" y="3535689"/>
            <a:ext cx="2862468" cy="2563727"/>
          </a:xfrm>
          <a:prstGeom prst="rect">
            <a:avLst/>
          </a:prstGeom>
        </p:spPr>
      </p:pic>
      <p:sp>
        <p:nvSpPr>
          <p:cNvPr id="13" name="Google Shape;157;p20" descr="OPL20U25GSXzBJYl68kk8uQGfFKzs7yb1M4KJWUiLk6ZEvGF+qCIPSnY57AbBFCvTW21202252+K4lPs7H94VUqPe2XwIsfPRnrXQE//QTEXxb8/8N4CNc6FpgZahzpTjFhMzSA7T/nHJa11DE8Ng2TP3iAmRczFlmslSuUNOgUeb6yRvs0=">
            <a:extLst>
              <a:ext uri="{FF2B5EF4-FFF2-40B4-BE49-F238E27FC236}">
                <a16:creationId xmlns="" xmlns:a16="http://schemas.microsoft.com/office/drawing/2014/main" id="{4E369F67-2006-45A8-9003-27114130B511}"/>
              </a:ext>
            </a:extLst>
          </p:cNvPr>
          <p:cNvSpPr/>
          <p:nvPr/>
        </p:nvSpPr>
        <p:spPr>
          <a:xfrm>
            <a:off x="4918133" y="589734"/>
            <a:ext cx="1545648" cy="996401"/>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14" name="Google Shape;163;p20" descr="OPL20U25GSXzBJYl68kk8uQGfFKzs7yb1M4KJWUiLk6ZEvGF+qCIPSnY57AbBFCvTW21202252+K4lPs7H94VUqPe2XwIsfPRnrXQE//QTEXxb8/8N4CNc6FpgZahzpTjFhMzSA7T/nHJa11DE8Ng2TP3iAmRczFlmslSuUNOgUeb6yRvs0=">
            <a:extLst>
              <a:ext uri="{FF2B5EF4-FFF2-40B4-BE49-F238E27FC236}">
                <a16:creationId xmlns="" xmlns:a16="http://schemas.microsoft.com/office/drawing/2014/main" id="{F0D7DE04-37EC-42CF-B520-C071BD1F2339}"/>
              </a:ext>
            </a:extLst>
          </p:cNvPr>
          <p:cNvSpPr/>
          <p:nvPr/>
        </p:nvSpPr>
        <p:spPr>
          <a:xfrm>
            <a:off x="5951141" y="348647"/>
            <a:ext cx="759636" cy="489749"/>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15" name="Google Shape;157;p20" descr="OPL20U25GSXzBJYl68kk8uQGfFKzs7yb1M4KJWUiLk6ZEvGF+qCIPSnY57AbBFCvTW21202252+K4lPs7H94VUqPe2XwIsfPRnrXQE//QTEXxb8/8N4CNc6FpgZahzpTjFhMzSA7T/nHJa11DE8Ng2TP3iAmRczFlmslSuUNOgUeb6yRvs0=">
            <a:extLst>
              <a:ext uri="{FF2B5EF4-FFF2-40B4-BE49-F238E27FC236}">
                <a16:creationId xmlns="" xmlns:a16="http://schemas.microsoft.com/office/drawing/2014/main" id="{F42E272F-AD84-4867-8765-B5675EDEEA6B}"/>
              </a:ext>
            </a:extLst>
          </p:cNvPr>
          <p:cNvSpPr/>
          <p:nvPr/>
        </p:nvSpPr>
        <p:spPr>
          <a:xfrm>
            <a:off x="6615450" y="758583"/>
            <a:ext cx="1865941" cy="1136478"/>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Tree>
    <p:extLst>
      <p:ext uri="{BB962C8B-B14F-4D97-AF65-F5344CB8AC3E}">
        <p14:creationId xmlns:p14="http://schemas.microsoft.com/office/powerpoint/2010/main" val="20726862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500" fill="hold"/>
                                        <p:tgtEl>
                                          <p:spTgt spid="9"/>
                                        </p:tgtEl>
                                        <p:attrNameLst>
                                          <p:attrName>ppt_w</p:attrName>
                                        </p:attrNameLst>
                                      </p:cBhvr>
                                      <p:tavLst>
                                        <p:tav tm="0">
                                          <p:val>
                                            <p:fltVal val="0"/>
                                          </p:val>
                                        </p:tav>
                                        <p:tav tm="100000">
                                          <p:val>
                                            <p:strVal val="#ppt_w"/>
                                          </p:val>
                                        </p:tav>
                                      </p:tavLst>
                                    </p:anim>
                                    <p:anim calcmode="lin" valueType="num">
                                      <p:cBhvr>
                                        <p:cTn id="8" dur="1500" fill="hold"/>
                                        <p:tgtEl>
                                          <p:spTgt spid="9"/>
                                        </p:tgtEl>
                                        <p:attrNameLst>
                                          <p:attrName>ppt_h</p:attrName>
                                        </p:attrNameLst>
                                      </p:cBhvr>
                                      <p:tavLst>
                                        <p:tav tm="0">
                                          <p:val>
                                            <p:fltVal val="0"/>
                                          </p:val>
                                        </p:tav>
                                        <p:tav tm="100000">
                                          <p:val>
                                            <p:strVal val="#ppt_h"/>
                                          </p:val>
                                        </p:tav>
                                      </p:tavLst>
                                    </p:anim>
                                    <p:anim calcmode="lin" valueType="num">
                                      <p:cBhvr>
                                        <p:cTn id="9" dur="1500" fill="hold"/>
                                        <p:tgtEl>
                                          <p:spTgt spid="9"/>
                                        </p:tgtEl>
                                        <p:attrNameLst>
                                          <p:attrName>style.rotation</p:attrName>
                                        </p:attrNameLst>
                                      </p:cBhvr>
                                      <p:tavLst>
                                        <p:tav tm="0">
                                          <p:val>
                                            <p:fltVal val="360"/>
                                          </p:val>
                                        </p:tav>
                                        <p:tav tm="100000">
                                          <p:val>
                                            <p:fltVal val="0"/>
                                          </p:val>
                                        </p:tav>
                                      </p:tavLst>
                                    </p:anim>
                                    <p:animEffect transition="in" filter="fade">
                                      <p:cBhvr>
                                        <p:cTn id="10" dur="1500"/>
                                        <p:tgtEl>
                                          <p:spTgt spid="9"/>
                                        </p:tgtEl>
                                      </p:cBhvr>
                                    </p:animEffect>
                                  </p:childTnLst>
                                </p:cTn>
                              </p:par>
                            </p:childTnLst>
                          </p:cTn>
                        </p:par>
                        <p:par>
                          <p:cTn id="11" fill="hold">
                            <p:stCondLst>
                              <p:cond delay="150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10"/>
                                        </p:tgtEl>
                                        <p:attrNameLst>
                                          <p:attrName>style.visibility</p:attrName>
                                        </p:attrNameLst>
                                      </p:cBhvr>
                                      <p:to>
                                        <p:strVal val="visible"/>
                                      </p:to>
                                    </p:set>
                                    <p:anim by="(-#ppt_w*2)" calcmode="lin" valueType="num">
                                      <p:cBhvr rctx="PPT">
                                        <p:cTn id="14" dur="500" autoRev="1" fill="hold">
                                          <p:stCondLst>
                                            <p:cond delay="0"/>
                                          </p:stCondLst>
                                        </p:cTn>
                                        <p:tgtEl>
                                          <p:spTgt spid="10"/>
                                        </p:tgtEl>
                                        <p:attrNameLst>
                                          <p:attrName>ppt_w</p:attrName>
                                        </p:attrNameLst>
                                      </p:cBhvr>
                                    </p:anim>
                                    <p:anim by="(#ppt_w*0.50)" calcmode="lin" valueType="num">
                                      <p:cBhvr>
                                        <p:cTn id="15" dur="500" decel="50000" autoRev="1" fill="hold">
                                          <p:stCondLst>
                                            <p:cond delay="0"/>
                                          </p:stCondLst>
                                        </p:cTn>
                                        <p:tgtEl>
                                          <p:spTgt spid="10"/>
                                        </p:tgtEl>
                                        <p:attrNameLst>
                                          <p:attrName>ppt_x</p:attrName>
                                        </p:attrNameLst>
                                      </p:cBhvr>
                                    </p:anim>
                                    <p:anim from="(-#ppt_h/2)" to="(#ppt_y)" calcmode="lin" valueType="num">
                                      <p:cBhvr>
                                        <p:cTn id="16" dur="1000" fill="hold">
                                          <p:stCondLst>
                                            <p:cond delay="0"/>
                                          </p:stCondLst>
                                        </p:cTn>
                                        <p:tgtEl>
                                          <p:spTgt spid="10"/>
                                        </p:tgtEl>
                                        <p:attrNameLst>
                                          <p:attrName>ppt_y</p:attrName>
                                        </p:attrNameLst>
                                      </p:cBhvr>
                                    </p:anim>
                                    <p:animRot by="21600000">
                                      <p:cBhvr>
                                        <p:cTn id="17" dur="1000" fill="hold">
                                          <p:stCondLst>
                                            <p:cond delay="0"/>
                                          </p:stCondLst>
                                        </p:cTn>
                                        <p:tgtEl>
                                          <p:spTgt spid="10"/>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fltVal val="0"/>
                                          </p:val>
                                        </p:tav>
                                        <p:tav tm="100000">
                                          <p:val>
                                            <p:strVal val="#ppt_h"/>
                                          </p:val>
                                        </p:tav>
                                      </p:tavLst>
                                    </p:anim>
                                    <p:animEffect transition="in" filter="fade">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descr="OPL20U25GSXzBJYl68kk8uQGfFKzs7yb1M4KJWUiLk6ZEvGF+qCIPSnY57AbBFCvTW21202252+K4lPs7H94VUqPe2XwIsfPRnrXQE//QTEXxb8/8N4CNc6FpgZahzpTjFhMzSA7T/nHJa11DE8Ng2TP3iAmRczFlmslSuUNOgUeb6yRvs0=">
            <a:extLst>
              <a:ext uri="{FF2B5EF4-FFF2-40B4-BE49-F238E27FC236}">
                <a16:creationId xmlns="" xmlns:a16="http://schemas.microsoft.com/office/drawing/2014/main" id="{F18764F3-1DE1-414A-9770-BEB47CBF8E0E}"/>
              </a:ext>
            </a:extLst>
          </p:cNvPr>
          <p:cNvSpPr txBox="1"/>
          <p:nvPr/>
        </p:nvSpPr>
        <p:spPr>
          <a:xfrm>
            <a:off x="398668" y="1156140"/>
            <a:ext cx="11078817" cy="461665"/>
          </a:xfrm>
          <a:prstGeom prst="rect">
            <a:avLst/>
          </a:prstGeom>
          <a:solidFill>
            <a:schemeClr val="bg1"/>
          </a:solidFill>
        </p:spPr>
        <p:txBody>
          <a:bodyPr wrap="square" rtlCol="0">
            <a:spAutoFit/>
          </a:bodyPr>
          <a:lstStyle/>
          <a:p>
            <a:r>
              <a:rPr lang="en-GB" sz="2400" b="1" smtClean="0">
                <a:solidFill>
                  <a:srgbClr val="0000FF"/>
                </a:solidFill>
                <a:latin typeface="Times New Roman" panose="02020603050405020304" pitchFamily="18" charset="0"/>
                <a:cs typeface="Times New Roman" panose="02020603050405020304" pitchFamily="18" charset="0"/>
              </a:rPr>
              <a:t>I. </a:t>
            </a:r>
            <a:r>
              <a:rPr lang="en-US" sz="2400" b="1" smtClean="0">
                <a:solidFill>
                  <a:srgbClr val="0000FF"/>
                </a:solidFill>
                <a:latin typeface="Times New Roman" panose="02020603050405020304" pitchFamily="18" charset="0"/>
                <a:ea typeface="Times New Roman" panose="02020603050405020304" pitchFamily="18" charset="0"/>
              </a:rPr>
              <a:t>CÔNG THỨC VÀ ĐẶC ĐIỂM CẤU TẠO</a:t>
            </a:r>
            <a:endParaRPr lang="en-GB" sz="2400" b="1" dirty="0">
              <a:solidFill>
                <a:srgbClr val="0000FF"/>
              </a:solidFill>
              <a:latin typeface="Times New Roman" panose="02020603050405020304" pitchFamily="18" charset="0"/>
              <a:cs typeface="Times New Roman" panose="02020603050405020304" pitchFamily="18" charset="0"/>
            </a:endParaRPr>
          </a:p>
        </p:txBody>
      </p:sp>
      <p:sp>
        <p:nvSpPr>
          <p:cNvPr id="10" name="TextBox 9" descr="OPL20U25GSXzBJYl68kk8uQGfFKzs7yb1M4KJWUiLk6ZEvGF+qCIPSnY57AbBFCvTW21202252+K4lPs7H94VUqPe2XwIsfPRnrXQE//QTEXxb8/8N4CNc6FpgZahzpTjFhMzSA7T/nHJa11DE8Ng2TP3iAmRczFlmslSuUNOgUeb6yRvs0=">
            <a:extLst>
              <a:ext uri="{FF2B5EF4-FFF2-40B4-BE49-F238E27FC236}">
                <a16:creationId xmlns="" xmlns:a16="http://schemas.microsoft.com/office/drawing/2014/main" id="{FAA7345B-C0DA-45E9-AE94-A418EB913E81}"/>
              </a:ext>
            </a:extLst>
          </p:cNvPr>
          <p:cNvSpPr txBox="1"/>
          <p:nvPr/>
        </p:nvSpPr>
        <p:spPr>
          <a:xfrm>
            <a:off x="1412562" y="1852808"/>
            <a:ext cx="9766299" cy="2246769"/>
          </a:xfrm>
          <a:prstGeom prst="rect">
            <a:avLst/>
          </a:prstGeom>
          <a:noFill/>
        </p:spPr>
        <p:txBody>
          <a:bodyPr wrap="square" rtlCol="0">
            <a:spAutoFit/>
          </a:bodyPr>
          <a:lstStyle/>
          <a:p>
            <a:pPr marL="285750" indent="-285750">
              <a:buFontTx/>
              <a:buChar char="-"/>
            </a:pPr>
            <a:r>
              <a:rPr lang="en-GB" sz="2800" dirty="0" err="1">
                <a:latin typeface="Times New Roman" panose="02020603050405020304" pitchFamily="18" charset="0"/>
                <a:cs typeface="Times New Roman" panose="02020603050405020304" pitchFamily="18" charset="0"/>
              </a:rPr>
              <a:t>Nghiên</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cứu</a:t>
            </a:r>
            <a:r>
              <a:rPr lang="en-GB" sz="2800" dirty="0">
                <a:latin typeface="Times New Roman" panose="02020603050405020304" pitchFamily="18" charset="0"/>
                <a:cs typeface="Times New Roman" panose="02020603050405020304" pitchFamily="18" charset="0"/>
              </a:rPr>
              <a:t> SGK </a:t>
            </a:r>
            <a:r>
              <a:rPr lang="en-GB" sz="2800" err="1">
                <a:latin typeface="Times New Roman" panose="02020603050405020304" pitchFamily="18" charset="0"/>
                <a:cs typeface="Times New Roman" panose="02020603050405020304" pitchFamily="18" charset="0"/>
              </a:rPr>
              <a:t>và</a:t>
            </a:r>
            <a:r>
              <a:rPr lang="en-GB" sz="2800">
                <a:latin typeface="Times New Roman" panose="02020603050405020304" pitchFamily="18" charset="0"/>
                <a:cs typeface="Times New Roman" panose="02020603050405020304" pitchFamily="18" charset="0"/>
              </a:rPr>
              <a:t> </a:t>
            </a:r>
            <a:r>
              <a:rPr lang="en-GB" sz="2800" smtClean="0">
                <a:latin typeface="Times New Roman" panose="02020603050405020304" pitchFamily="18" charset="0"/>
                <a:cs typeface="Times New Roman" panose="02020603050405020304" pitchFamily="18" charset="0"/>
              </a:rPr>
              <a:t>quan sát video </a:t>
            </a:r>
            <a:r>
              <a:rPr lang="en-US" sz="2800">
                <a:latin typeface="Times New Roman" panose="02020603050405020304" pitchFamily="18" charset="0"/>
                <a:ea typeface="Times New Roman" panose="02020603050405020304" pitchFamily="18" charset="0"/>
              </a:rPr>
              <a:t>công thức </a:t>
            </a:r>
            <a:r>
              <a:rPr lang="en-US" sz="2800">
                <a:latin typeface="Times New Roman" panose="02020603050405020304" pitchFamily="18" charset="0"/>
                <a:ea typeface="Times New Roman" panose="02020603050405020304" pitchFamily="18" charset="0"/>
                <a:cs typeface="Arial" panose="020B0604020202020204" pitchFamily="34" charset="0"/>
              </a:rPr>
              <a:t>acetic </a:t>
            </a:r>
            <a:r>
              <a:rPr lang="en-US" sz="2800" smtClean="0">
                <a:latin typeface="Times New Roman" panose="02020603050405020304" pitchFamily="18" charset="0"/>
                <a:ea typeface="Times New Roman" panose="02020603050405020304" pitchFamily="18" charset="0"/>
                <a:cs typeface="Arial" panose="020B0604020202020204" pitchFamily="34" charset="0"/>
              </a:rPr>
              <a:t>acid</a:t>
            </a:r>
            <a:r>
              <a:rPr lang="en-GB" sz="2800">
                <a:latin typeface="Times New Roman" panose="02020603050405020304" pitchFamily="18" charset="0"/>
                <a:cs typeface="Times New Roman" panose="02020603050405020304" pitchFamily="18" charset="0"/>
              </a:rPr>
              <a:t> </a:t>
            </a:r>
            <a:r>
              <a:rPr lang="en-US" sz="2800" smtClean="0">
                <a:latin typeface="Times New Roman" panose="02020603050405020304" pitchFamily="18" charset="0"/>
                <a:ea typeface="Times New Roman" panose="02020603050405020304" pitchFamily="18" charset="0"/>
              </a:rPr>
              <a:t>trả </a:t>
            </a:r>
            <a:r>
              <a:rPr lang="en-US" sz="2800">
                <a:latin typeface="Times New Roman" panose="02020603050405020304" pitchFamily="18" charset="0"/>
                <a:ea typeface="Times New Roman" panose="02020603050405020304" pitchFamily="18" charset="0"/>
              </a:rPr>
              <a:t>lời các câu </a:t>
            </a:r>
            <a:r>
              <a:rPr lang="en-US" sz="2800" smtClean="0">
                <a:latin typeface="Times New Roman" panose="02020603050405020304" pitchFamily="18" charset="0"/>
                <a:ea typeface="Times New Roman" panose="02020603050405020304" pitchFamily="18" charset="0"/>
              </a:rPr>
              <a:t>hỏi: </a:t>
            </a:r>
            <a:endParaRPr lang="en-GB" sz="2800" dirty="0">
              <a:latin typeface="Times New Roman" panose="02020603050405020304" pitchFamily="18" charset="0"/>
              <a:cs typeface="Times New Roman" panose="02020603050405020304" pitchFamily="18" charset="0"/>
            </a:endParaRPr>
          </a:p>
          <a:p>
            <a:r>
              <a:rPr lang="en-GB" sz="2800" smtClean="0">
                <a:latin typeface="Times New Roman" panose="02020603050405020304" pitchFamily="18" charset="0"/>
                <a:cs typeface="Times New Roman" panose="02020603050405020304" pitchFamily="18" charset="0"/>
              </a:rPr>
              <a:t>+ </a:t>
            </a:r>
            <a:r>
              <a:rPr lang="pt-BR" sz="2800">
                <a:latin typeface="Times New Roman" panose="02020603050405020304" pitchFamily="18" charset="0"/>
                <a:ea typeface="Times New Roman" panose="02020603050405020304" pitchFamily="18" charset="0"/>
                <a:cs typeface="Arial" panose="020B0604020202020204" pitchFamily="34" charset="0"/>
              </a:rPr>
              <a:t>Hãy viết công thức phân tử, công thức cấu tạo của </a:t>
            </a:r>
            <a:r>
              <a:rPr lang="en-US" sz="2800">
                <a:latin typeface="Times New Roman" panose="02020603050405020304" pitchFamily="18" charset="0"/>
                <a:ea typeface="Times New Roman" panose="02020603050405020304" pitchFamily="18" charset="0"/>
                <a:cs typeface="Arial" panose="020B0604020202020204" pitchFamily="34" charset="0"/>
              </a:rPr>
              <a:t>acetic acid </a:t>
            </a:r>
            <a:r>
              <a:rPr lang="pt-BR" sz="2800">
                <a:latin typeface="Times New Roman" panose="02020603050405020304" pitchFamily="18" charset="0"/>
                <a:ea typeface="Times New Roman" panose="02020603050405020304" pitchFamily="18" charset="0"/>
                <a:cs typeface="Arial" panose="020B0604020202020204" pitchFamily="34" charset="0"/>
              </a:rPr>
              <a:t>?</a:t>
            </a:r>
            <a:r>
              <a:rPr lang="en-GB" sz="2800" smtClean="0">
                <a:latin typeface="Times New Roman" panose="02020603050405020304" pitchFamily="18" charset="0"/>
                <a:cs typeface="Times New Roman" panose="02020603050405020304" pitchFamily="18" charset="0"/>
              </a:rPr>
              <a:t>        + </a:t>
            </a:r>
            <a:r>
              <a:rPr lang="pt-BR" sz="2800">
                <a:latin typeface="Times New Roman" panose="02020603050405020304" pitchFamily="18" charset="0"/>
                <a:ea typeface="Times New Roman" panose="02020603050405020304" pitchFamily="18" charset="0"/>
                <a:cs typeface="Arial" panose="020B0604020202020204" pitchFamily="34" charset="0"/>
              </a:rPr>
              <a:t>Nhận xét về đặc điểm cấu tạo của </a:t>
            </a:r>
            <a:r>
              <a:rPr lang="en-US" sz="2800">
                <a:latin typeface="Times New Roman" panose="02020603050405020304" pitchFamily="18" charset="0"/>
                <a:ea typeface="Times New Roman" panose="02020603050405020304" pitchFamily="18" charset="0"/>
                <a:cs typeface="Arial" panose="020B0604020202020204" pitchFamily="34" charset="0"/>
              </a:rPr>
              <a:t>acetic acid</a:t>
            </a:r>
            <a:r>
              <a:rPr lang="en-US" sz="2800" smtClean="0">
                <a:latin typeface="Times New Roman" panose="02020603050405020304" pitchFamily="18" charset="0"/>
                <a:ea typeface="Times New Roman" panose="02020603050405020304" pitchFamily="18" charset="0"/>
                <a:cs typeface="Arial" panose="020B0604020202020204" pitchFamily="34" charset="0"/>
              </a:rPr>
              <a:t>?</a:t>
            </a:r>
          </a:p>
          <a:p>
            <a:endParaRPr lang="en-GB" sz="2800" dirty="0">
              <a:latin typeface="Times New Roman" panose="02020603050405020304" pitchFamily="18" charset="0"/>
              <a:cs typeface="Times New Roman" panose="02020603050405020304" pitchFamily="18" charset="0"/>
            </a:endParaRPr>
          </a:p>
        </p:txBody>
      </p:sp>
      <p:sp>
        <p:nvSpPr>
          <p:cNvPr id="13" name="TextBox 12" descr="OPL20U25GSXzBJYl68kk8uQGfFKzs7yb1M4KJWUiLk6ZEvGF+qCIPSnY57AbBFCvTW21202252+K4lPs7H94VUqPe2XwIsfPRnrXQE//QTEXxb8/8N4CNc6FpgZahzpTjFhMzSA7T/nHJa11DE8Ng2TP3iAmRczFlmslSuUNOgUeb6yRvs0=">
            <a:extLst>
              <a:ext uri="{FF2B5EF4-FFF2-40B4-BE49-F238E27FC236}">
                <a16:creationId xmlns="" xmlns:a16="http://schemas.microsoft.com/office/drawing/2014/main" id="{64903CDF-ED69-402A-A73C-1A8DE642792B}"/>
              </a:ext>
            </a:extLst>
          </p:cNvPr>
          <p:cNvSpPr txBox="1"/>
          <p:nvPr/>
        </p:nvSpPr>
        <p:spPr>
          <a:xfrm>
            <a:off x="144976" y="167085"/>
            <a:ext cx="11917715" cy="52322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2800" b="1">
                <a:latin typeface="Times New Roman" panose="02020603050405020304" pitchFamily="18" charset="0"/>
                <a:ea typeface="Arial" panose="020B0604020202020204" pitchFamily="34" charset="0"/>
              </a:rPr>
              <a:t> </a:t>
            </a:r>
            <a:r>
              <a:rPr lang="en-US" sz="2800" b="1">
                <a:solidFill>
                  <a:srgbClr val="FF0000"/>
                </a:solidFill>
                <a:latin typeface="Times New Roman" panose="02020603050405020304" pitchFamily="18" charset="0"/>
                <a:ea typeface="Arial" panose="020B0604020202020204" pitchFamily="34" charset="0"/>
              </a:rPr>
              <a:t>BÀI 27: ACETIC ACID</a:t>
            </a:r>
            <a:r>
              <a:rPr lang="en-GB" sz="2800" b="1" smtClean="0">
                <a:solidFill>
                  <a:srgbClr val="FF0000"/>
                </a:solidFill>
                <a:latin typeface="Times New Roman" panose="02020603050405020304" pitchFamily="18" charset="0"/>
                <a:cs typeface="Times New Roman" panose="02020603050405020304" pitchFamily="18" charset="0"/>
              </a:rPr>
              <a:t> </a:t>
            </a:r>
            <a:r>
              <a:rPr lang="en-GB" sz="2800" b="1" dirty="0">
                <a:solidFill>
                  <a:srgbClr val="FF0000"/>
                </a:solidFill>
                <a:latin typeface="Times New Roman" panose="02020603050405020304" pitchFamily="18" charset="0"/>
                <a:cs typeface="Times New Roman" panose="02020603050405020304" pitchFamily="18" charset="0"/>
              </a:rPr>
              <a:t>(</a:t>
            </a:r>
            <a:r>
              <a:rPr lang="en-GB" sz="2800" b="1" err="1">
                <a:solidFill>
                  <a:srgbClr val="FF0000"/>
                </a:solidFill>
                <a:latin typeface="Times New Roman" panose="02020603050405020304" pitchFamily="18" charset="0"/>
                <a:cs typeface="Times New Roman" panose="02020603050405020304" pitchFamily="18" charset="0"/>
              </a:rPr>
              <a:t>Tiết</a:t>
            </a:r>
            <a:r>
              <a:rPr lang="en-GB" sz="2800" b="1">
                <a:solidFill>
                  <a:srgbClr val="FF0000"/>
                </a:solidFill>
                <a:latin typeface="Times New Roman" panose="02020603050405020304" pitchFamily="18" charset="0"/>
                <a:cs typeface="Times New Roman" panose="02020603050405020304" pitchFamily="18" charset="0"/>
              </a:rPr>
              <a:t> </a:t>
            </a:r>
            <a:r>
              <a:rPr lang="en-GB" sz="2800" b="1" smtClean="0">
                <a:solidFill>
                  <a:srgbClr val="FF0000"/>
                </a:solidFill>
                <a:latin typeface="Times New Roman" panose="02020603050405020304" pitchFamily="18" charset="0"/>
                <a:cs typeface="Times New Roman" panose="02020603050405020304" pitchFamily="18" charset="0"/>
              </a:rPr>
              <a:t>1)</a:t>
            </a:r>
            <a:endParaRPr lang="en-GB"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1749581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xit" presetSubtype="10" fill="hold" grpId="1" nodeType="clickEffect">
                                  <p:stCondLst>
                                    <p:cond delay="0"/>
                                  </p:stCondLst>
                                  <p:childTnLst>
                                    <p:animEffect transition="out" filter="checkerboard(across)">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0"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descr="OPL20U25GSXzBJYl68kk8uQGfFKzs7yb1M4KJWUiLk6ZEvGF+qCIPSnY57AbBFCvTW21202252+K4lPs7H94VUqPe2XwIsfPRnrXQE//QTEXxb8/8N4CNc6FpgZahzpTjFhMzSA7T/nHJa11DE8Ng2TP3iAmRczFlmslSuUNOgUeb6yRvs0=">
            <a:extLst>
              <a:ext uri="{FF2B5EF4-FFF2-40B4-BE49-F238E27FC236}">
                <a16:creationId xmlns="" xmlns:a16="http://schemas.microsoft.com/office/drawing/2014/main" id="{50F4C354-1920-4DAA-A9A9-9597D031EB6F}"/>
              </a:ext>
            </a:extLst>
          </p:cNvPr>
          <p:cNvGrpSpPr/>
          <p:nvPr/>
        </p:nvGrpSpPr>
        <p:grpSpPr>
          <a:xfrm>
            <a:off x="0" y="0"/>
            <a:ext cx="12192000" cy="6858000"/>
            <a:chOff x="0" y="0"/>
            <a:chExt cx="12192000" cy="6858000"/>
          </a:xfrm>
        </p:grpSpPr>
        <p:pic>
          <p:nvPicPr>
            <p:cNvPr id="7" name="Picture 6">
              <a:extLst>
                <a:ext uri="{FF2B5EF4-FFF2-40B4-BE49-F238E27FC236}">
                  <a16:creationId xmlns="" xmlns:a16="http://schemas.microsoft.com/office/drawing/2014/main" id="{AA284E77-CB56-423A-A38B-9CEF778647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a:extLst>
                <a:ext uri="{FF2B5EF4-FFF2-40B4-BE49-F238E27FC236}">
                  <a16:creationId xmlns="" xmlns:a16="http://schemas.microsoft.com/office/drawing/2014/main" id="{77DCFAEB-641A-482C-A12D-BA3018C2FE61}"/>
                </a:ext>
              </a:extLst>
            </p:cNvPr>
            <p:cNvSpPr/>
            <p:nvPr/>
          </p:nvSpPr>
          <p:spPr>
            <a:xfrm>
              <a:off x="10482470" y="0"/>
              <a:ext cx="1709530" cy="13782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Oval 2">
              <a:extLst>
                <a:ext uri="{FF2B5EF4-FFF2-40B4-BE49-F238E27FC236}">
                  <a16:creationId xmlns="" xmlns:a16="http://schemas.microsoft.com/office/drawing/2014/main" id="{6F36D7BF-6588-4D75-827E-A2583939D069}"/>
                </a:ext>
              </a:extLst>
            </p:cNvPr>
            <p:cNvSpPr/>
            <p:nvPr/>
          </p:nvSpPr>
          <p:spPr>
            <a:xfrm>
              <a:off x="10999303" y="1285433"/>
              <a:ext cx="225287" cy="2385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4" name="Acetic Acid (CH3COOH) 3D Model with Lewis Structur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a:prstGeom prst="rect">
            <a:avLst/>
          </a:prstGeom>
        </p:spPr>
      </p:pic>
    </p:spTree>
    <p:extLst>
      <p:ext uri="{BB962C8B-B14F-4D97-AF65-F5344CB8AC3E}">
        <p14:creationId xmlns:p14="http://schemas.microsoft.com/office/powerpoint/2010/main" val="2932800310"/>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descr="OPL20U25GSXzBJYl68kk8uQGfFKzs7yb1M4KJWUiLk6ZEvGF+qCIPSnY57AbBFCvTW21202252+K4lPs7H94VUqPe2XwIsfPRnrXQE//QTEXxb8/8N4CNc6FpgZahzpTjFhMzSA7T/nHJa11DE8Ng2TP3iAmRczFlmslSuUNOgUeb6yRvs0=">
            <a:extLst>
              <a:ext uri="{FF2B5EF4-FFF2-40B4-BE49-F238E27FC236}">
                <a16:creationId xmlns="" xmlns:a16="http://schemas.microsoft.com/office/drawing/2014/main" id="{50F4C354-1920-4DAA-A9A9-9597D031EB6F}"/>
              </a:ext>
            </a:extLst>
          </p:cNvPr>
          <p:cNvGrpSpPr/>
          <p:nvPr/>
        </p:nvGrpSpPr>
        <p:grpSpPr>
          <a:xfrm>
            <a:off x="0" y="0"/>
            <a:ext cx="12192000" cy="6858000"/>
            <a:chOff x="0" y="0"/>
            <a:chExt cx="12192000" cy="6858000"/>
          </a:xfrm>
        </p:grpSpPr>
        <p:pic>
          <p:nvPicPr>
            <p:cNvPr id="7" name="Picture 6">
              <a:extLst>
                <a:ext uri="{FF2B5EF4-FFF2-40B4-BE49-F238E27FC236}">
                  <a16:creationId xmlns="" xmlns:a16="http://schemas.microsoft.com/office/drawing/2014/main" id="{AA284E77-CB56-423A-A38B-9CEF778647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a:extLst>
                <a:ext uri="{FF2B5EF4-FFF2-40B4-BE49-F238E27FC236}">
                  <a16:creationId xmlns="" xmlns:a16="http://schemas.microsoft.com/office/drawing/2014/main" id="{77DCFAEB-641A-482C-A12D-BA3018C2FE61}"/>
                </a:ext>
              </a:extLst>
            </p:cNvPr>
            <p:cNvSpPr/>
            <p:nvPr/>
          </p:nvSpPr>
          <p:spPr>
            <a:xfrm>
              <a:off x="10482470" y="0"/>
              <a:ext cx="1709530" cy="13782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 name="Oval 2">
              <a:extLst>
                <a:ext uri="{FF2B5EF4-FFF2-40B4-BE49-F238E27FC236}">
                  <a16:creationId xmlns="" xmlns:a16="http://schemas.microsoft.com/office/drawing/2014/main" id="{6F36D7BF-6588-4D75-827E-A2583939D069}"/>
                </a:ext>
              </a:extLst>
            </p:cNvPr>
            <p:cNvSpPr/>
            <p:nvPr/>
          </p:nvSpPr>
          <p:spPr>
            <a:xfrm>
              <a:off x="10999303" y="1285433"/>
              <a:ext cx="225287" cy="2385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pic>
        <p:nvPicPr>
          <p:cNvPr id="9" name="Picture 8" descr="OPL20U25GSXzBJYl68kk8uQGfFKzs7yb1M4KJWUiLk6ZEvGF+qCIPSnY57AbBFCvTW21202252+K4lPs7H94VUqPe2XwIsfPRnrXQE//QTEXxb8/8N4CNc6FpgZahzpTjFhMzSA7T/nHJa11DE8Ng2TP3iAmRczFlmslSuUNOgUeb6yRvs0=">
            <a:extLst>
              <a:ext uri="{FF2B5EF4-FFF2-40B4-BE49-F238E27FC236}">
                <a16:creationId xmlns="" xmlns:a16="http://schemas.microsoft.com/office/drawing/2014/main" id="{4B46F75A-1E5C-435C-BCB6-A0BDE789BC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4856" y="1647588"/>
            <a:ext cx="749706" cy="825913"/>
          </a:xfrm>
          <a:prstGeom prst="rect">
            <a:avLst/>
          </a:prstGeom>
        </p:spPr>
      </p:pic>
      <p:sp>
        <p:nvSpPr>
          <p:cNvPr id="8" name="Rectangle 7"/>
          <p:cNvSpPr/>
          <p:nvPr/>
        </p:nvSpPr>
        <p:spPr>
          <a:xfrm>
            <a:off x="2655779" y="1748330"/>
            <a:ext cx="5254581" cy="1384995"/>
          </a:xfrm>
          <a:prstGeom prst="rect">
            <a:avLst/>
          </a:prstGeom>
        </p:spPr>
        <p:txBody>
          <a:bodyPr wrap="square">
            <a:spAutoFit/>
          </a:bodyPr>
          <a:lstStyle/>
          <a:p>
            <a:r>
              <a:rPr lang="en-US" sz="2800" smtClean="0">
                <a:latin typeface="Times New Roman" panose="02020603050405020304" pitchFamily="18" charset="0"/>
                <a:ea typeface="Times New Roman" panose="02020603050405020304" pitchFamily="18" charset="0"/>
              </a:rPr>
              <a:t>- CTPT</a:t>
            </a:r>
            <a:r>
              <a:rPr lang="en-US" sz="2800">
                <a:latin typeface="Times New Roman" panose="02020603050405020304" pitchFamily="18" charset="0"/>
                <a:ea typeface="Times New Roman" panose="02020603050405020304" pitchFamily="18" charset="0"/>
              </a:rPr>
              <a:t>:  </a:t>
            </a:r>
            <a:r>
              <a:rPr lang="en-US" sz="2800" smtClean="0">
                <a:latin typeface="Times New Roman" panose="02020603050405020304" pitchFamily="18" charset="0"/>
                <a:ea typeface="Times New Roman" panose="02020603050405020304" pitchFamily="18" charset="0"/>
              </a:rPr>
              <a:t>C</a:t>
            </a:r>
            <a:r>
              <a:rPr lang="en-US" sz="2800" baseline="-25000" smtClean="0">
                <a:latin typeface="Times New Roman" panose="02020603050405020304" pitchFamily="18" charset="0"/>
                <a:ea typeface="Times New Roman" panose="02020603050405020304" pitchFamily="18" charset="0"/>
              </a:rPr>
              <a:t>2</a:t>
            </a:r>
            <a:r>
              <a:rPr lang="en-US" sz="2800" smtClean="0">
                <a:latin typeface="Times New Roman" panose="02020603050405020304" pitchFamily="18" charset="0"/>
                <a:ea typeface="Times New Roman" panose="02020603050405020304" pitchFamily="18" charset="0"/>
              </a:rPr>
              <a:t>H</a:t>
            </a:r>
            <a:r>
              <a:rPr lang="en-US" sz="2800" baseline="-25000" smtClean="0">
                <a:latin typeface="Times New Roman" panose="02020603050405020304" pitchFamily="18" charset="0"/>
                <a:ea typeface="Times New Roman" panose="02020603050405020304" pitchFamily="18" charset="0"/>
              </a:rPr>
              <a:t>4</a:t>
            </a:r>
            <a:r>
              <a:rPr lang="en-US" sz="2800" smtClean="0">
                <a:latin typeface="Times New Roman" panose="02020603050405020304" pitchFamily="18" charset="0"/>
                <a:ea typeface="Times New Roman" panose="02020603050405020304" pitchFamily="18" charset="0"/>
              </a:rPr>
              <a:t>O</a:t>
            </a:r>
            <a:r>
              <a:rPr lang="en-US" sz="2800" baseline="-25000" smtClean="0">
                <a:latin typeface="Times New Roman" panose="02020603050405020304" pitchFamily="18" charset="0"/>
                <a:ea typeface="Times New Roman" panose="02020603050405020304" pitchFamily="18" charset="0"/>
              </a:rPr>
              <a:t>2</a:t>
            </a:r>
          </a:p>
          <a:p>
            <a:r>
              <a:rPr lang="en-US" sz="2800" smtClean="0">
                <a:latin typeface="Times New Roman" panose="02020603050405020304" pitchFamily="18" charset="0"/>
                <a:ea typeface="Times New Roman" panose="02020603050405020304" pitchFamily="18" charset="0"/>
              </a:rPr>
              <a:t>- CTCT</a:t>
            </a:r>
            <a:r>
              <a:rPr lang="en-US" sz="2800" smtClean="0">
                <a:latin typeface="Times New Roman" panose="02020603050405020304" pitchFamily="18" charset="0"/>
                <a:ea typeface="Times New Roman" panose="02020603050405020304" pitchFamily="18" charset="0"/>
                <a:cs typeface="Arial" panose="020B0604020202020204" pitchFamily="34" charset="0"/>
              </a:rPr>
              <a:t>:</a:t>
            </a:r>
          </a:p>
          <a:p>
            <a:r>
              <a:rPr lang="en-US" sz="2800" smtClean="0"/>
              <a:t>     </a:t>
            </a:r>
            <a:endParaRPr lang="en-US" sz="2800"/>
          </a:p>
        </p:txBody>
      </p:sp>
      <p:pic>
        <p:nvPicPr>
          <p:cNvPr id="11" name="Picture 10"/>
          <p:cNvPicPr/>
          <p:nvPr/>
        </p:nvPicPr>
        <p:blipFill>
          <a:blip r:embed="rId5"/>
          <a:stretch>
            <a:fillRect/>
          </a:stretch>
        </p:blipFill>
        <p:spPr>
          <a:xfrm>
            <a:off x="3586766" y="2658902"/>
            <a:ext cx="2509234" cy="1740693"/>
          </a:xfrm>
          <a:prstGeom prst="rect">
            <a:avLst/>
          </a:prstGeom>
        </p:spPr>
      </p:pic>
      <p:sp>
        <p:nvSpPr>
          <p:cNvPr id="10" name="Rectangle 9"/>
          <p:cNvSpPr/>
          <p:nvPr/>
        </p:nvSpPr>
        <p:spPr>
          <a:xfrm>
            <a:off x="3384819" y="4588036"/>
            <a:ext cx="2719014" cy="523220"/>
          </a:xfrm>
          <a:prstGeom prst="rect">
            <a:avLst/>
          </a:prstGeom>
        </p:spPr>
        <p:txBody>
          <a:bodyPr wrap="none">
            <a:spAutoFit/>
          </a:bodyPr>
          <a:lstStyle/>
          <a:p>
            <a:r>
              <a:rPr lang="en-US" sz="2800">
                <a:latin typeface="Times New Roman" panose="02020603050405020304" pitchFamily="18" charset="0"/>
                <a:ea typeface="Times New Roman" panose="02020603050405020304" pitchFamily="18" charset="0"/>
                <a:cs typeface="Arial" panose="020B0604020202020204" pitchFamily="34" charset="0"/>
              </a:rPr>
              <a:t>Hay  CH</a:t>
            </a:r>
            <a:r>
              <a:rPr lang="en-US" sz="2800" baseline="-25000">
                <a:latin typeface="Times New Roman" panose="02020603050405020304" pitchFamily="18" charset="0"/>
                <a:ea typeface="Times New Roman" panose="02020603050405020304" pitchFamily="18" charset="0"/>
                <a:cs typeface="Arial" panose="020B0604020202020204" pitchFamily="34" charset="0"/>
              </a:rPr>
              <a:t>3</a:t>
            </a:r>
            <a:r>
              <a:rPr lang="en-US" sz="2800">
                <a:latin typeface="Times New Roman" panose="02020603050405020304" pitchFamily="18" charset="0"/>
                <a:ea typeface="Times New Roman" panose="02020603050405020304" pitchFamily="18" charset="0"/>
                <a:cs typeface="Arial" panose="020B0604020202020204" pitchFamily="34" charset="0"/>
              </a:rPr>
              <a:t>-COOH</a:t>
            </a:r>
            <a:endParaRPr lang="en-US" sz="2800"/>
          </a:p>
        </p:txBody>
      </p:sp>
      <p:sp>
        <p:nvSpPr>
          <p:cNvPr id="12" name="Rectangle 11"/>
          <p:cNvSpPr/>
          <p:nvPr/>
        </p:nvSpPr>
        <p:spPr>
          <a:xfrm>
            <a:off x="3144590" y="5082611"/>
            <a:ext cx="8742609" cy="954107"/>
          </a:xfrm>
          <a:prstGeom prst="rect">
            <a:avLst/>
          </a:prstGeom>
        </p:spPr>
        <p:txBody>
          <a:bodyPr wrap="square">
            <a:spAutoFit/>
          </a:bodyPr>
          <a:lstStyle/>
          <a:p>
            <a:pPr>
              <a:spcAft>
                <a:spcPts val="0"/>
              </a:spcAft>
            </a:pPr>
            <a:r>
              <a:rPr lang="en-US" sz="2800">
                <a:latin typeface="Times New Roman" panose="02020603050405020304" pitchFamily="18" charset="0"/>
                <a:ea typeface="Times New Roman" panose="02020603050405020304" pitchFamily="18" charset="0"/>
                <a:cs typeface="Arial" panose="020B0604020202020204" pitchFamily="34" charset="0"/>
              </a:rPr>
              <a:t>Trong phân tử acetic acid có nhóm – COOH. Nhóm này làm cho phân tử acetic acid  có tính axit.</a:t>
            </a:r>
            <a:endParaRPr lang="en-US" sz="2800">
              <a:effectLst/>
              <a:latin typeface="Times New Roman" panose="02020603050405020304" pitchFamily="18" charset="0"/>
              <a:ea typeface="Times New Roman" panose="02020603050405020304" pitchFamily="18" charset="0"/>
            </a:endParaRPr>
          </a:p>
        </p:txBody>
      </p:sp>
      <p:sp>
        <p:nvSpPr>
          <p:cNvPr id="13" name="TextBox 12" descr="OPL20U25GSXzBJYl68kk8uQGfFKzs7yb1M4KJWUiLk6ZEvGF+qCIPSnY57AbBFCvTW21202252+K4lPs7H94VUqPe2XwIsfPRnrXQE//QTEXxb8/8N4CNc6FpgZahzpTjFhMzSA7T/nHJa11DE8Ng2TP3iAmRczFlmslSuUNOgUeb6yRvs0=">
            <a:extLst>
              <a:ext uri="{FF2B5EF4-FFF2-40B4-BE49-F238E27FC236}">
                <a16:creationId xmlns="" xmlns:a16="http://schemas.microsoft.com/office/drawing/2014/main" id="{64903CDF-ED69-402A-A73C-1A8DE642792B}"/>
              </a:ext>
            </a:extLst>
          </p:cNvPr>
          <p:cNvSpPr txBox="1"/>
          <p:nvPr/>
        </p:nvSpPr>
        <p:spPr>
          <a:xfrm>
            <a:off x="299523" y="240849"/>
            <a:ext cx="9372511" cy="52322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2800" b="1">
                <a:latin typeface="Times New Roman" panose="02020603050405020304" pitchFamily="18" charset="0"/>
                <a:ea typeface="Arial" panose="020B0604020202020204" pitchFamily="34" charset="0"/>
              </a:rPr>
              <a:t> </a:t>
            </a:r>
            <a:r>
              <a:rPr lang="en-US" sz="2800" b="1">
                <a:solidFill>
                  <a:srgbClr val="FF0000"/>
                </a:solidFill>
                <a:latin typeface="Times New Roman" panose="02020603050405020304" pitchFamily="18" charset="0"/>
                <a:ea typeface="Arial" panose="020B0604020202020204" pitchFamily="34" charset="0"/>
              </a:rPr>
              <a:t>BÀI 27: ACETIC ACID</a:t>
            </a:r>
            <a:r>
              <a:rPr lang="en-GB" sz="2800" b="1" smtClean="0">
                <a:solidFill>
                  <a:srgbClr val="FF0000"/>
                </a:solidFill>
                <a:latin typeface="Times New Roman" panose="02020603050405020304" pitchFamily="18" charset="0"/>
                <a:cs typeface="Times New Roman" panose="02020603050405020304" pitchFamily="18" charset="0"/>
              </a:rPr>
              <a:t> </a:t>
            </a:r>
            <a:r>
              <a:rPr lang="en-GB" sz="2800" b="1" dirty="0">
                <a:solidFill>
                  <a:srgbClr val="FF0000"/>
                </a:solidFill>
                <a:latin typeface="Times New Roman" panose="02020603050405020304" pitchFamily="18" charset="0"/>
                <a:cs typeface="Times New Roman" panose="02020603050405020304" pitchFamily="18" charset="0"/>
              </a:rPr>
              <a:t>(</a:t>
            </a:r>
            <a:r>
              <a:rPr lang="en-GB" sz="2800" b="1" err="1">
                <a:solidFill>
                  <a:srgbClr val="FF0000"/>
                </a:solidFill>
                <a:latin typeface="Times New Roman" panose="02020603050405020304" pitchFamily="18" charset="0"/>
                <a:cs typeface="Times New Roman" panose="02020603050405020304" pitchFamily="18" charset="0"/>
              </a:rPr>
              <a:t>Tiết</a:t>
            </a:r>
            <a:r>
              <a:rPr lang="en-GB" sz="2800" b="1">
                <a:solidFill>
                  <a:srgbClr val="FF0000"/>
                </a:solidFill>
                <a:latin typeface="Times New Roman" panose="02020603050405020304" pitchFamily="18" charset="0"/>
                <a:cs typeface="Times New Roman" panose="02020603050405020304" pitchFamily="18" charset="0"/>
              </a:rPr>
              <a:t> </a:t>
            </a:r>
            <a:r>
              <a:rPr lang="en-GB" sz="2800" b="1" smtClean="0">
                <a:solidFill>
                  <a:srgbClr val="FF0000"/>
                </a:solidFill>
                <a:latin typeface="Times New Roman" panose="02020603050405020304" pitchFamily="18" charset="0"/>
                <a:cs typeface="Times New Roman" panose="02020603050405020304" pitchFamily="18" charset="0"/>
              </a:rPr>
              <a:t>1)</a:t>
            </a:r>
            <a:endParaRPr lang="en-GB" sz="2800" b="1" dirty="0">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1034806" y="894562"/>
            <a:ext cx="6026906" cy="461665"/>
          </a:xfrm>
          <a:prstGeom prst="rect">
            <a:avLst/>
          </a:prstGeom>
        </p:spPr>
        <p:txBody>
          <a:bodyPr wrap="none">
            <a:spAutoFit/>
          </a:bodyPr>
          <a:lstStyle/>
          <a:p>
            <a:pPr lvl="0"/>
            <a:r>
              <a:rPr lang="en-GB" sz="2400" b="1">
                <a:solidFill>
                  <a:srgbClr val="0000FF"/>
                </a:solidFill>
                <a:latin typeface="Times New Roman" panose="02020603050405020304" pitchFamily="18" charset="0"/>
                <a:cs typeface="Times New Roman" panose="02020603050405020304" pitchFamily="18" charset="0"/>
              </a:rPr>
              <a:t>I. </a:t>
            </a:r>
            <a:r>
              <a:rPr lang="en-US" sz="2400" b="1">
                <a:solidFill>
                  <a:srgbClr val="0000FF"/>
                </a:solidFill>
                <a:latin typeface="Times New Roman" panose="02020603050405020304" pitchFamily="18" charset="0"/>
                <a:ea typeface="Times New Roman" panose="02020603050405020304" pitchFamily="18" charset="0"/>
              </a:rPr>
              <a:t>CÔNG THỨC VÀ ĐẶC ĐIỂM CẤU TẠO</a:t>
            </a:r>
            <a:endParaRPr lang="en-GB" sz="24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7397075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descr="OPL20U25GSXzBJYl68kk8uQGfFKzs7yb1M4KJWUiLk6ZEvGF+qCIPSnY57AbBFCvTW21202252+K4lPs7H94VUqPe2XwIsfPRnrXQE//QTEXxb8/8N4CNc6FpgZahzpTjFhMzSA7T/nHJa11DE8Ng2TP3iAmRczFlmslSuUNOgUeb6yRvs0=">
            <a:extLst>
              <a:ext uri="{FF2B5EF4-FFF2-40B4-BE49-F238E27FC236}">
                <a16:creationId xmlns="" xmlns:a16="http://schemas.microsoft.com/office/drawing/2014/main" id="{50F4C354-1920-4DAA-A9A9-9597D031EB6F}"/>
              </a:ext>
            </a:extLst>
          </p:cNvPr>
          <p:cNvGrpSpPr/>
          <p:nvPr/>
        </p:nvGrpSpPr>
        <p:grpSpPr>
          <a:xfrm>
            <a:off x="347730" y="0"/>
            <a:ext cx="12192000" cy="6858000"/>
            <a:chOff x="0" y="0"/>
            <a:chExt cx="12192000" cy="6858000"/>
          </a:xfrm>
        </p:grpSpPr>
        <p:pic>
          <p:nvPicPr>
            <p:cNvPr id="7" name="Picture 6">
              <a:extLst>
                <a:ext uri="{FF2B5EF4-FFF2-40B4-BE49-F238E27FC236}">
                  <a16:creationId xmlns="" xmlns:a16="http://schemas.microsoft.com/office/drawing/2014/main" id="{AA284E77-CB56-423A-A38B-9CEF778647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a:extLst>
                <a:ext uri="{FF2B5EF4-FFF2-40B4-BE49-F238E27FC236}">
                  <a16:creationId xmlns="" xmlns:a16="http://schemas.microsoft.com/office/drawing/2014/main" id="{77DCFAEB-641A-482C-A12D-BA3018C2FE61}"/>
                </a:ext>
              </a:extLst>
            </p:cNvPr>
            <p:cNvSpPr/>
            <p:nvPr/>
          </p:nvSpPr>
          <p:spPr>
            <a:xfrm>
              <a:off x="10482470" y="0"/>
              <a:ext cx="1709530" cy="13782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 name="Oval 2">
              <a:extLst>
                <a:ext uri="{FF2B5EF4-FFF2-40B4-BE49-F238E27FC236}">
                  <a16:creationId xmlns="" xmlns:a16="http://schemas.microsoft.com/office/drawing/2014/main" id="{6F36D7BF-6588-4D75-827E-A2583939D069}"/>
                </a:ext>
              </a:extLst>
            </p:cNvPr>
            <p:cNvSpPr/>
            <p:nvPr/>
          </p:nvSpPr>
          <p:spPr>
            <a:xfrm>
              <a:off x="10999303" y="1285433"/>
              <a:ext cx="225287" cy="2385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Rectangle 3"/>
          <p:cNvSpPr/>
          <p:nvPr/>
        </p:nvSpPr>
        <p:spPr>
          <a:xfrm>
            <a:off x="860845" y="1104176"/>
            <a:ext cx="10278198" cy="587853"/>
          </a:xfrm>
          <a:prstGeom prst="rect">
            <a:avLst/>
          </a:prstGeom>
        </p:spPr>
        <p:txBody>
          <a:bodyPr wrap="none">
            <a:spAutoFit/>
          </a:bodyPr>
          <a:lstStyle/>
          <a:p>
            <a:pPr algn="just">
              <a:lnSpc>
                <a:spcPct val="115000"/>
              </a:lnSpc>
              <a:spcBef>
                <a:spcPts val="300"/>
              </a:spcBef>
              <a:spcAft>
                <a:spcPts val="300"/>
              </a:spcAft>
            </a:pPr>
            <a:r>
              <a:rPr lang="en-US" sz="2800" smtClean="0">
                <a:latin typeface="Times New Roman" panose="02020603050405020304" pitchFamily="18" charset="0"/>
                <a:ea typeface="Arial" panose="020B0604020202020204" pitchFamily="34" charset="0"/>
              </a:rPr>
              <a:t>Hãy so </a:t>
            </a:r>
            <a:r>
              <a:rPr lang="en-US" sz="2800">
                <a:latin typeface="Times New Roman" panose="02020603050405020304" pitchFamily="18" charset="0"/>
                <a:ea typeface="Arial" panose="020B0604020202020204" pitchFamily="34" charset="0"/>
              </a:rPr>
              <a:t>sánh </a:t>
            </a:r>
            <a:r>
              <a:rPr lang="en-US" sz="2800">
                <a:solidFill>
                  <a:srgbClr val="000000"/>
                </a:solidFill>
                <a:latin typeface="Times New Roman" panose="02020603050405020304" pitchFamily="18" charset="0"/>
                <a:ea typeface="Times New Roman" panose="02020603050405020304" pitchFamily="18" charset="0"/>
              </a:rPr>
              <a:t>acetic acid </a:t>
            </a:r>
            <a:r>
              <a:rPr lang="en-US" sz="2800">
                <a:latin typeface="Times New Roman" panose="02020603050405020304" pitchFamily="18" charset="0"/>
                <a:ea typeface="Arial" panose="020B0604020202020204" pitchFamily="34" charset="0"/>
              </a:rPr>
              <a:t> với </a:t>
            </a:r>
            <a:r>
              <a:rPr lang="en-US" sz="2800">
                <a:solidFill>
                  <a:srgbClr val="000000"/>
                </a:solidFill>
                <a:latin typeface="Times New Roman" panose="02020603050405020304" pitchFamily="18" charset="0"/>
                <a:ea typeface="Times New Roman" panose="02020603050405020304" pitchFamily="18" charset="0"/>
              </a:rPr>
              <a:t>Alkane cùng số nguyên tử carbon là: C</a:t>
            </a:r>
            <a:r>
              <a:rPr lang="en-US" sz="2800" baseline="-25000">
                <a:solidFill>
                  <a:srgbClr val="000000"/>
                </a:solidFill>
                <a:latin typeface="Times New Roman" panose="02020603050405020304" pitchFamily="18" charset="0"/>
                <a:ea typeface="Times New Roman" panose="02020603050405020304" pitchFamily="18" charset="0"/>
              </a:rPr>
              <a:t>2</a:t>
            </a:r>
            <a:r>
              <a:rPr lang="en-US" sz="2800">
                <a:solidFill>
                  <a:srgbClr val="000000"/>
                </a:solidFill>
                <a:latin typeface="Times New Roman" panose="02020603050405020304" pitchFamily="18" charset="0"/>
                <a:ea typeface="Times New Roman" panose="02020603050405020304" pitchFamily="18" charset="0"/>
              </a:rPr>
              <a:t>H</a:t>
            </a:r>
            <a:r>
              <a:rPr lang="en-US" sz="2800" baseline="-25000">
                <a:solidFill>
                  <a:srgbClr val="000000"/>
                </a:solidFill>
                <a:latin typeface="Times New Roman" panose="02020603050405020304" pitchFamily="18" charset="0"/>
                <a:ea typeface="Times New Roman" panose="02020603050405020304" pitchFamily="18" charset="0"/>
              </a:rPr>
              <a:t>6</a:t>
            </a:r>
            <a:endParaRPr lang="en-US" sz="2800">
              <a:effectLst/>
              <a:latin typeface="Times New Roman" panose="02020603050405020304" pitchFamily="18" charset="0"/>
              <a:ea typeface="Times New Roman" panose="02020603050405020304" pitchFamily="18" charset="0"/>
            </a:endParaRPr>
          </a:p>
        </p:txBody>
      </p:sp>
      <p:sp>
        <p:nvSpPr>
          <p:cNvPr id="5" name="Rectangle 4"/>
          <p:cNvSpPr/>
          <p:nvPr/>
        </p:nvSpPr>
        <p:spPr>
          <a:xfrm>
            <a:off x="2732468" y="2129528"/>
            <a:ext cx="7422524" cy="2246769"/>
          </a:xfrm>
          <a:prstGeom prst="rect">
            <a:avLst/>
          </a:prstGeom>
        </p:spPr>
        <p:txBody>
          <a:bodyPr wrap="square">
            <a:spAutoFit/>
          </a:bodyPr>
          <a:lstStyle/>
          <a:p>
            <a:pPr>
              <a:spcAft>
                <a:spcPts val="0"/>
              </a:spcAft>
            </a:pPr>
            <a:r>
              <a:rPr lang="en-US" sz="2800">
                <a:latin typeface="Times New Roman" panose="02020603050405020304" pitchFamily="18" charset="0"/>
                <a:ea typeface="Times New Roman" panose="02020603050405020304" pitchFamily="18" charset="0"/>
              </a:rPr>
              <a:t>+ </a:t>
            </a:r>
            <a:r>
              <a:rPr lang="en-US" sz="2800">
                <a:solidFill>
                  <a:srgbClr val="000000"/>
                </a:solidFill>
                <a:latin typeface="Times New Roman" panose="02020603050405020304" pitchFamily="18" charset="0"/>
                <a:ea typeface="Times New Roman" panose="02020603050405020304" pitchFamily="18" charset="0"/>
              </a:rPr>
              <a:t>CH</a:t>
            </a:r>
            <a:r>
              <a:rPr lang="en-US" sz="2800" baseline="-25000">
                <a:solidFill>
                  <a:srgbClr val="000000"/>
                </a:solidFill>
                <a:latin typeface="Times New Roman" panose="02020603050405020304" pitchFamily="18" charset="0"/>
                <a:ea typeface="Times New Roman" panose="02020603050405020304" pitchFamily="18" charset="0"/>
              </a:rPr>
              <a:t>3</a:t>
            </a:r>
            <a:r>
              <a:rPr lang="en-US" sz="2800">
                <a:solidFill>
                  <a:srgbClr val="000000"/>
                </a:solidFill>
                <a:latin typeface="Times New Roman" panose="02020603050405020304" pitchFamily="18" charset="0"/>
                <a:ea typeface="Times New Roman" panose="02020603050405020304" pitchFamily="18" charset="0"/>
              </a:rPr>
              <a:t>COOH</a:t>
            </a:r>
            <a:r>
              <a:rPr lang="en-US" sz="2800">
                <a:latin typeface="Times New Roman" panose="02020603050405020304" pitchFamily="18" charset="0"/>
                <a:ea typeface="Times New Roman" panose="02020603050405020304" pitchFamily="18" charset="0"/>
              </a:rPr>
              <a:t> ít hơn hai nguyên tử hydrogen và thêm hai nguyên tử oxygen. </a:t>
            </a:r>
            <a:endParaRPr lang="en-US" sz="2800" smtClean="0">
              <a:latin typeface="Times New Roman" panose="02020603050405020304" pitchFamily="18" charset="0"/>
              <a:ea typeface="Times New Roman" panose="02020603050405020304" pitchFamily="18" charset="0"/>
            </a:endParaRPr>
          </a:p>
          <a:p>
            <a:pPr>
              <a:spcAft>
                <a:spcPts val="0"/>
              </a:spcAft>
            </a:pPr>
            <a:r>
              <a:rPr lang="en-US" sz="2800" smtClean="0">
                <a:latin typeface="Times New Roman" panose="02020603050405020304" pitchFamily="18" charset="0"/>
                <a:ea typeface="Times New Roman" panose="02020603050405020304" pitchFamily="18" charset="0"/>
              </a:rPr>
              <a:t>+ </a:t>
            </a:r>
            <a:r>
              <a:rPr lang="en-US" sz="2800">
                <a:latin typeface="Times New Roman" panose="02020603050405020304" pitchFamily="18" charset="0"/>
                <a:ea typeface="Times New Roman" panose="02020603050405020304" pitchFamily="18" charset="0"/>
              </a:rPr>
              <a:t>Về cấu tạo, 3 nguyên tử hydrogen trong –CH</a:t>
            </a:r>
            <a:r>
              <a:rPr lang="en-US" sz="2800" baseline="-25000">
                <a:latin typeface="Times New Roman" panose="02020603050405020304" pitchFamily="18" charset="0"/>
                <a:ea typeface="Times New Roman" panose="02020603050405020304" pitchFamily="18" charset="0"/>
              </a:rPr>
              <a:t>3</a:t>
            </a:r>
            <a:r>
              <a:rPr lang="en-US" sz="2800">
                <a:latin typeface="Times New Roman" panose="02020603050405020304" pitchFamily="18" charset="0"/>
                <a:ea typeface="Times New Roman" panose="02020603050405020304" pitchFamily="18" charset="0"/>
              </a:rPr>
              <a:t> được thay thế bởi một nguyên tử oxygen (bằng liên kết đôi) và một nhóm OH. </a:t>
            </a:r>
            <a:endParaRPr lang="en-US" sz="28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1431148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UI/customUI.xml>
</file>

<file path=docProps/app.xml><?xml version="1.0" encoding="utf-8"?>
<Properties xmlns="http://schemas.openxmlformats.org/officeDocument/2006/extended-properties" xmlns:vt="http://schemas.openxmlformats.org/officeDocument/2006/docPropsVTypes">
  <TotalTime>613</TotalTime>
  <Words>622</Words>
  <Application>Microsoft Office PowerPoint</Application>
  <PresentationFormat>Custom</PresentationFormat>
  <Paragraphs>77</Paragraphs>
  <Slides>20</Slides>
  <Notes>13</Notes>
  <HiddenSlides>0</HiddenSlides>
  <MMClips>3</MMClips>
  <ScaleCrop>false</ScaleCrop>
  <HeadingPairs>
    <vt:vector size="4" baseType="variant">
      <vt:variant>
        <vt:lpstr>Theme</vt:lpstr>
      </vt:variant>
      <vt:variant>
        <vt:i4>3</vt:i4>
      </vt:variant>
      <vt:variant>
        <vt:lpstr>Slide Titles</vt:lpstr>
      </vt:variant>
      <vt:variant>
        <vt:i4>20</vt:i4>
      </vt:variant>
    </vt:vector>
  </HeadingPairs>
  <TitlesOfParts>
    <vt:vector size="23" baseType="lpstr">
      <vt:lpstr>Office Theme</vt:lpstr>
      <vt:lpstr>6_Office Theme</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LENOVO</cp:lastModifiedBy>
  <cp:revision>67</cp:revision>
  <dcterms:created xsi:type="dcterms:W3CDTF">2022-07-15T03:50:54Z</dcterms:created>
  <dcterms:modified xsi:type="dcterms:W3CDTF">2024-07-08T16:40:54Z</dcterms:modified>
</cp:coreProperties>
</file>