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4" r:id="rId6"/>
    <p:sldMasterId id="214748366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Lst>
  <p:sldSz cy="6858000" cx="12192000"/>
  <p:notesSz cx="6858000" cy="9144000"/>
  <p:embeddedFontLst>
    <p:embeddedFont>
      <p:font typeface="Oi"/>
      <p:regular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65" roundtripDataSignature="AMtx7mhnXdraevRD6uJL1ibAm7QAXiUe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DBAD51-0DC8-4303-BE1D-770A8357CACC}">
  <a:tblStyle styleId="{08DBAD51-0DC8-4303-BE1D-770A8357CACC}"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0413745-573F-4728-B14C-DFD6607C52F0}" styleName="Table_1">
    <a:wholeTbl>
      <a:tcTxStyle b="off" i="off">
        <a:font>
          <a:latin typeface="Avenir Next LT Pro"/>
          <a:ea typeface="Avenir Next LT Pro"/>
          <a:cs typeface="Avenir Next LT Pro"/>
        </a:font>
        <a:schemeClr val="lt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font" Target="fonts/Oi-regular.fntdata"/><Relationship Id="rId63" Type="http://schemas.openxmlformats.org/officeDocument/2006/relationships/slide" Target="slides/slide55.xml"/><Relationship Id="rId22" Type="http://schemas.openxmlformats.org/officeDocument/2006/relationships/slide" Target="slides/slide14.xml"/><Relationship Id="rId21" Type="http://schemas.openxmlformats.org/officeDocument/2006/relationships/slide" Target="slides/slide13.xml"/><Relationship Id="rId65" Type="http://customschemas.google.com/relationships/presentationmetadata" Target="metadata"/><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6" name="Google Shape;84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7" name="Google Shape;92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5" name="Google Shape;945;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57"/>
          <p:cNvSpPr/>
          <p:nvPr/>
        </p:nvSpPr>
        <p:spPr>
          <a:xfrm>
            <a:off x="0" y="0"/>
            <a:ext cx="1219200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p69"/>
          <p:cNvSpPr/>
          <p:nvPr/>
        </p:nvSpPr>
        <p:spPr>
          <a:xfrm>
            <a:off x="11091612" y="5893466"/>
            <a:ext cx="360000" cy="360000"/>
          </a:xfrm>
          <a:prstGeom prst="ellipse">
            <a:avLst/>
          </a:prstGeom>
          <a:gradFill>
            <a:gsLst>
              <a:gs pos="0">
                <a:schemeClr val="dk2"/>
              </a:gs>
              <a:gs pos="60000">
                <a:schemeClr val="dk2"/>
              </a:gs>
              <a:gs pos="100000">
                <a:srgbClr val="7AB38B"/>
              </a:gs>
            </a:gsLst>
            <a:path path="circle">
              <a:fillToRect b="100%" l="100%" r="0%" t="0%"/>
            </a:path>
            <a:tileRect b="0%" l="0%"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04" name="Google Shape;104;p69"/>
          <p:cNvSpPr/>
          <p:nvPr/>
        </p:nvSpPr>
        <p:spPr>
          <a:xfrm>
            <a:off x="11451612" y="5827878"/>
            <a:ext cx="379049" cy="360000"/>
          </a:xfrm>
          <a:prstGeom prst="rect">
            <a:avLst/>
          </a:prstGeom>
          <a:solidFill>
            <a:schemeClr val="dk2">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05" name="Google Shape;105;p69"/>
          <p:cNvSpPr txBox="1"/>
          <p:nvPr>
            <p:ph type="title"/>
          </p:nvPr>
        </p:nvSpPr>
        <p:spPr>
          <a:xfrm>
            <a:off x="550862" y="549275"/>
            <a:ext cx="11097551" cy="1332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69"/>
          <p:cNvSpPr txBox="1"/>
          <p:nvPr>
            <p:ph idx="1" type="body"/>
          </p:nvPr>
        </p:nvSpPr>
        <p:spPr>
          <a:xfrm>
            <a:off x="550864" y="1881275"/>
            <a:ext cx="5437186" cy="535354"/>
          </a:xfrm>
          <a:prstGeom prst="rect">
            <a:avLst/>
          </a:prstGeom>
          <a:noFill/>
          <a:ln>
            <a:noFill/>
          </a:ln>
        </p:spPr>
        <p:txBody>
          <a:bodyPr anchorCtr="0" anchor="b" bIns="0" lIns="0" spcFirstLastPara="1" rIns="0" wrap="square" tIns="0">
            <a:normAutofit/>
          </a:bodyPr>
          <a:lstStyle>
            <a:lvl1pPr indent="-228600" lvl="0" marL="457200" algn="l">
              <a:lnSpc>
                <a:spcPct val="110000"/>
              </a:lnSpc>
              <a:spcBef>
                <a:spcPts val="1000"/>
              </a:spcBef>
              <a:spcAft>
                <a:spcPts val="0"/>
              </a:spcAft>
              <a:buClr>
                <a:schemeClr val="lt1"/>
              </a:buClr>
              <a:buSzPts val="1400"/>
              <a:buNone/>
              <a:defRPr b="0" sz="1400" cap="none">
                <a:solidFill>
                  <a:schemeClr val="lt1"/>
                </a:solidFill>
                <a:latin typeface="Avenir"/>
                <a:ea typeface="Avenir"/>
                <a:cs typeface="Avenir"/>
                <a:sym typeface="Avenir"/>
              </a:defRPr>
            </a:lvl1pPr>
            <a:lvl2pPr indent="-228600" lvl="1" marL="914400" algn="l">
              <a:lnSpc>
                <a:spcPct val="110000"/>
              </a:lnSpc>
              <a:spcBef>
                <a:spcPts val="800"/>
              </a:spcBef>
              <a:spcAft>
                <a:spcPts val="0"/>
              </a:spcAft>
              <a:buClr>
                <a:schemeClr val="lt1"/>
              </a:buClr>
              <a:buSzPts val="2000"/>
              <a:buNone/>
              <a:defRPr b="1" sz="2000"/>
            </a:lvl2pPr>
            <a:lvl3pPr indent="-228600" lvl="2" marL="1371600" algn="l">
              <a:lnSpc>
                <a:spcPct val="110000"/>
              </a:lnSpc>
              <a:spcBef>
                <a:spcPts val="800"/>
              </a:spcBef>
              <a:spcAft>
                <a:spcPts val="0"/>
              </a:spcAft>
              <a:buClr>
                <a:schemeClr val="lt1"/>
              </a:buClr>
              <a:buSzPts val="1800"/>
              <a:buNone/>
              <a:defRPr b="1" sz="1800"/>
            </a:lvl3pPr>
            <a:lvl4pPr indent="-228600" lvl="3" marL="1828800" algn="l">
              <a:lnSpc>
                <a:spcPct val="110000"/>
              </a:lnSpc>
              <a:spcBef>
                <a:spcPts val="800"/>
              </a:spcBef>
              <a:spcAft>
                <a:spcPts val="0"/>
              </a:spcAft>
              <a:buClr>
                <a:schemeClr val="lt1"/>
              </a:buClr>
              <a:buSzPts val="1600"/>
              <a:buNone/>
              <a:defRPr b="1" sz="1600"/>
            </a:lvl4pPr>
            <a:lvl5pPr indent="-228600" lvl="4" marL="2286000" algn="l">
              <a:lnSpc>
                <a:spcPct val="110000"/>
              </a:lnSpc>
              <a:spcBef>
                <a:spcPts val="800"/>
              </a:spcBef>
              <a:spcAft>
                <a:spcPts val="0"/>
              </a:spcAft>
              <a:buClr>
                <a:schemeClr val="lt1"/>
              </a:buClr>
              <a:buSzPts val="1600"/>
              <a:buNone/>
              <a:defRPr b="1" sz="1600"/>
            </a:lvl5pPr>
            <a:lvl6pPr indent="-228600" lvl="5" marL="2743200" algn="l">
              <a:lnSpc>
                <a:spcPct val="90000"/>
              </a:lnSpc>
              <a:spcBef>
                <a:spcPts val="8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07" name="Google Shape;107;p69"/>
          <p:cNvSpPr txBox="1"/>
          <p:nvPr>
            <p:ph idx="2" type="body"/>
          </p:nvPr>
        </p:nvSpPr>
        <p:spPr>
          <a:xfrm>
            <a:off x="550863" y="2577270"/>
            <a:ext cx="5429114" cy="3515555"/>
          </a:xfrm>
          <a:prstGeom prst="rect">
            <a:avLst/>
          </a:prstGeom>
          <a:noFill/>
          <a:ln>
            <a:noFill/>
          </a:ln>
        </p:spPr>
        <p:txBody>
          <a:bodyPr anchorCtr="0" anchor="t" bIns="0" lIns="0" spcFirstLastPara="1" rIns="0" wrap="square" tIns="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08" name="Google Shape;108;p69"/>
          <p:cNvSpPr txBox="1"/>
          <p:nvPr>
            <p:ph idx="3" type="body"/>
          </p:nvPr>
        </p:nvSpPr>
        <p:spPr>
          <a:xfrm>
            <a:off x="6212024" y="1881275"/>
            <a:ext cx="5436392" cy="535354"/>
          </a:xfrm>
          <a:prstGeom prst="rect">
            <a:avLst/>
          </a:prstGeom>
          <a:noFill/>
          <a:ln>
            <a:noFill/>
          </a:ln>
        </p:spPr>
        <p:txBody>
          <a:bodyPr anchorCtr="0" anchor="b" bIns="0" lIns="0" spcFirstLastPara="1" rIns="0" wrap="square" tIns="0">
            <a:normAutofit/>
          </a:bodyPr>
          <a:lstStyle>
            <a:lvl1pPr indent="-317500" lvl="0" marL="457200" algn="l">
              <a:lnSpc>
                <a:spcPct val="110000"/>
              </a:lnSpc>
              <a:spcBef>
                <a:spcPts val="1000"/>
              </a:spcBef>
              <a:spcAft>
                <a:spcPts val="0"/>
              </a:spcAft>
              <a:buClr>
                <a:schemeClr val="lt1"/>
              </a:buClr>
              <a:buSzPts val="1400"/>
              <a:buChar char="•"/>
              <a:defRPr b="0" sz="1400" cap="none">
                <a:solidFill>
                  <a:schemeClr val="lt1"/>
                </a:solidFill>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09" name="Google Shape;109;p69"/>
          <p:cNvSpPr txBox="1"/>
          <p:nvPr>
            <p:ph idx="4" type="body"/>
          </p:nvPr>
        </p:nvSpPr>
        <p:spPr>
          <a:xfrm>
            <a:off x="6212023" y="2577270"/>
            <a:ext cx="5436391" cy="3515555"/>
          </a:xfrm>
          <a:prstGeom prst="rect">
            <a:avLst/>
          </a:prstGeom>
          <a:noFill/>
          <a:ln>
            <a:noFill/>
          </a:ln>
        </p:spPr>
        <p:txBody>
          <a:bodyPr anchorCtr="0" anchor="t" bIns="0" lIns="0" spcFirstLastPara="1" rIns="0" wrap="square" tIns="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10" name="Google Shape;110;p69"/>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69"/>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69"/>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3" name="Shape 113"/>
        <p:cNvGrpSpPr/>
        <p:nvPr/>
      </p:nvGrpSpPr>
      <p:grpSpPr>
        <a:xfrm>
          <a:off x="0" y="0"/>
          <a:ext cx="0" cy="0"/>
          <a:chOff x="0" y="0"/>
          <a:chExt cx="0" cy="0"/>
        </a:xfrm>
      </p:grpSpPr>
      <p:sp>
        <p:nvSpPr>
          <p:cNvPr id="114" name="Google Shape;114;p70"/>
          <p:cNvSpPr txBox="1"/>
          <p:nvPr>
            <p:ph type="title"/>
          </p:nvPr>
        </p:nvSpPr>
        <p:spPr>
          <a:xfrm>
            <a:off x="3359149" y="550799"/>
            <a:ext cx="8283313" cy="5542025"/>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chemeClr val="lt1"/>
              </a:buClr>
              <a:buSzPts val="48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70"/>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70"/>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70"/>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70"/>
          <p:cNvSpPr/>
          <p:nvPr/>
        </p:nvSpPr>
        <p:spPr>
          <a:xfrm flipH="1" rot="8100000">
            <a:off x="-410727" y="3958416"/>
            <a:ext cx="3536330" cy="1853969"/>
          </a:xfrm>
          <a:custGeom>
            <a:rect b="b" l="l" r="r" t="t"/>
            <a:pathLst>
              <a:path extrusionOk="0" h="1853969" w="3536330">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a:gsLst>
              <a:gs pos="0">
                <a:srgbClr val="30553D"/>
              </a:gs>
              <a:gs pos="31000">
                <a:srgbClr val="30553D"/>
              </a:gs>
              <a:gs pos="97000">
                <a:schemeClr val="dk2"/>
              </a:gs>
              <a:gs pos="100000">
                <a:schemeClr val="dk2"/>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19" name="Google Shape;119;p70"/>
          <p:cNvSpPr/>
          <p:nvPr/>
        </p:nvSpPr>
        <p:spPr>
          <a:xfrm flipH="1" rot="8100000">
            <a:off x="-481151" y="3649708"/>
            <a:ext cx="3478701" cy="2164843"/>
          </a:xfrm>
          <a:custGeom>
            <a:rect b="b" l="l" r="r" t="t"/>
            <a:pathLst>
              <a:path extrusionOk="0" h="2164843" w="3478701">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rgbClr val="7AB38B">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20" name="Google Shape;120;p70"/>
          <p:cNvSpPr/>
          <p:nvPr/>
        </p:nvSpPr>
        <p:spPr>
          <a:xfrm flipH="1" rot="2700000">
            <a:off x="1512277" y="2840042"/>
            <a:ext cx="214196" cy="933178"/>
          </a:xfrm>
          <a:prstGeom prst="ellipse">
            <a:avLst/>
          </a:prstGeom>
          <a:solidFill>
            <a:srgbClr val="3055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21" name="Google Shape;121;p70"/>
          <p:cNvSpPr/>
          <p:nvPr/>
        </p:nvSpPr>
        <p:spPr>
          <a:xfrm>
            <a:off x="1780661" y="385236"/>
            <a:ext cx="1080000" cy="1080000"/>
          </a:xfrm>
          <a:prstGeom prst="ellipse">
            <a:avLst/>
          </a:prstGeom>
          <a:gradFill>
            <a:gsLst>
              <a:gs pos="0">
                <a:srgbClr val="223C2A"/>
              </a:gs>
              <a:gs pos="60000">
                <a:srgbClr val="223C2A"/>
              </a:gs>
              <a:gs pos="100000">
                <a:srgbClr val="7AB38B"/>
              </a:gs>
            </a:gsLst>
            <a:path path="circle">
              <a:fillToRect b="100%" l="100%" r="0%" t="0%"/>
            </a:path>
            <a:tileRect b="0%" l="0%"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nvGrpSpPr>
          <p:cNvPr id="122" name="Google Shape;122;p70"/>
          <p:cNvGrpSpPr/>
          <p:nvPr/>
        </p:nvGrpSpPr>
        <p:grpSpPr>
          <a:xfrm>
            <a:off x="509106" y="1383159"/>
            <a:ext cx="897877" cy="934082"/>
            <a:chOff x="5129684" y="1232940"/>
            <a:chExt cx="897877" cy="934082"/>
          </a:xfrm>
        </p:grpSpPr>
        <p:sp>
          <p:nvSpPr>
            <p:cNvPr id="123" name="Google Shape;123;p70"/>
            <p:cNvSpPr/>
            <p:nvPr/>
          </p:nvSpPr>
          <p:spPr>
            <a:xfrm rot="1800000">
              <a:off x="5356930" y="1363788"/>
              <a:ext cx="621086" cy="364601"/>
            </a:xfrm>
            <a:custGeom>
              <a:rect b="b" l="l" r="r" t="t"/>
              <a:pathLst>
                <a:path extrusionOk="0" h="317" w="540">
                  <a:moveTo>
                    <a:pt x="266" y="0"/>
                  </a:moveTo>
                  <a:lnTo>
                    <a:pt x="0" y="158"/>
                  </a:lnTo>
                  <a:lnTo>
                    <a:pt x="266" y="317"/>
                  </a:lnTo>
                  <a:lnTo>
                    <a:pt x="540" y="158"/>
                  </a:lnTo>
                  <a:lnTo>
                    <a:pt x="266" y="0"/>
                  </a:lnTo>
                  <a:close/>
                </a:path>
              </a:pathLst>
            </a:custGeom>
            <a:gradFill>
              <a:gsLst>
                <a:gs pos="0">
                  <a:srgbClr val="30553D">
                    <a:alpha val="20000"/>
                  </a:srgbClr>
                </a:gs>
                <a:gs pos="20000">
                  <a:srgbClr val="30553D">
                    <a:alpha val="20000"/>
                  </a:srgbClr>
                </a:gs>
                <a:gs pos="100000">
                  <a:srgbClr val="8ED3A6">
                    <a:alpha val="2000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24" name="Google Shape;124;p70"/>
            <p:cNvSpPr/>
            <p:nvPr/>
          </p:nvSpPr>
          <p:spPr>
            <a:xfrm rot="1800000">
              <a:off x="5243759" y="1430747"/>
              <a:ext cx="305942" cy="538275"/>
            </a:xfrm>
            <a:custGeom>
              <a:rect b="b" l="l" r="r" t="t"/>
              <a:pathLst>
                <a:path extrusionOk="0" h="468" w="266">
                  <a:moveTo>
                    <a:pt x="266" y="468"/>
                  </a:moveTo>
                  <a:lnTo>
                    <a:pt x="0" y="310"/>
                  </a:lnTo>
                  <a:lnTo>
                    <a:pt x="0" y="310"/>
                  </a:lnTo>
                  <a:lnTo>
                    <a:pt x="0" y="0"/>
                  </a:lnTo>
                  <a:lnTo>
                    <a:pt x="0" y="0"/>
                  </a:lnTo>
                  <a:lnTo>
                    <a:pt x="266" y="159"/>
                  </a:lnTo>
                  <a:lnTo>
                    <a:pt x="266" y="468"/>
                  </a:lnTo>
                  <a:close/>
                </a:path>
              </a:pathLst>
            </a:custGeom>
            <a:gradFill>
              <a:gsLst>
                <a:gs pos="0">
                  <a:srgbClr val="30553D">
                    <a:alpha val="20000"/>
                  </a:srgbClr>
                </a:gs>
                <a:gs pos="20000">
                  <a:srgbClr val="30553D">
                    <a:alpha val="20000"/>
                  </a:srgbClr>
                </a:gs>
                <a:gs pos="100000">
                  <a:srgbClr val="8ED3A6">
                    <a:alpha val="20000"/>
                  </a:srgbClr>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25" name="Google Shape;125;p70"/>
            <p:cNvSpPr/>
            <p:nvPr/>
          </p:nvSpPr>
          <p:spPr>
            <a:xfrm rot="1800000">
              <a:off x="5508097" y="1586019"/>
              <a:ext cx="315144" cy="538275"/>
            </a:xfrm>
            <a:custGeom>
              <a:rect b="b" l="l" r="r" t="t"/>
              <a:pathLst>
                <a:path extrusionOk="0" h="468" w="274">
                  <a:moveTo>
                    <a:pt x="274" y="0"/>
                  </a:moveTo>
                  <a:lnTo>
                    <a:pt x="274" y="310"/>
                  </a:lnTo>
                  <a:lnTo>
                    <a:pt x="274" y="310"/>
                  </a:lnTo>
                  <a:lnTo>
                    <a:pt x="0" y="468"/>
                  </a:lnTo>
                  <a:lnTo>
                    <a:pt x="0" y="159"/>
                  </a:lnTo>
                  <a:lnTo>
                    <a:pt x="274" y="0"/>
                  </a:lnTo>
                  <a:lnTo>
                    <a:pt x="274" y="0"/>
                  </a:lnTo>
                  <a:close/>
                </a:path>
              </a:pathLst>
            </a:custGeom>
            <a:gradFill>
              <a:gsLst>
                <a:gs pos="0">
                  <a:srgbClr val="30553D">
                    <a:alpha val="20000"/>
                  </a:srgbClr>
                </a:gs>
                <a:gs pos="20000">
                  <a:srgbClr val="30553D">
                    <a:alpha val="20000"/>
                  </a:srgbClr>
                </a:gs>
                <a:gs pos="100000">
                  <a:srgbClr val="8ED3A6">
                    <a:alpha val="20000"/>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6" name="Shape 126"/>
        <p:cNvGrpSpPr/>
        <p:nvPr/>
      </p:nvGrpSpPr>
      <p:grpSpPr>
        <a:xfrm>
          <a:off x="0" y="0"/>
          <a:ext cx="0" cy="0"/>
          <a:chOff x="0" y="0"/>
          <a:chExt cx="0" cy="0"/>
        </a:xfrm>
      </p:grpSpPr>
      <p:sp>
        <p:nvSpPr>
          <p:cNvPr id="127" name="Google Shape;127;p71"/>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71"/>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71"/>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0" name="Shape 130"/>
        <p:cNvGrpSpPr/>
        <p:nvPr/>
      </p:nvGrpSpPr>
      <p:grpSpPr>
        <a:xfrm>
          <a:off x="0" y="0"/>
          <a:ext cx="0" cy="0"/>
          <a:chOff x="0" y="0"/>
          <a:chExt cx="0" cy="0"/>
        </a:xfrm>
      </p:grpSpPr>
      <p:grpSp>
        <p:nvGrpSpPr>
          <p:cNvPr id="131" name="Google Shape;131;p72"/>
          <p:cNvGrpSpPr/>
          <p:nvPr/>
        </p:nvGrpSpPr>
        <p:grpSpPr>
          <a:xfrm>
            <a:off x="4752748" y="4823504"/>
            <a:ext cx="1656714" cy="1656714"/>
            <a:chOff x="2481534" y="2139594"/>
            <a:chExt cx="1656714" cy="1656714"/>
          </a:xfrm>
        </p:grpSpPr>
        <p:sp>
          <p:nvSpPr>
            <p:cNvPr id="132" name="Google Shape;132;p72"/>
            <p:cNvSpPr/>
            <p:nvPr/>
          </p:nvSpPr>
          <p:spPr>
            <a:xfrm rot="2700000">
              <a:off x="2769891" y="2336477"/>
              <a:ext cx="1080000" cy="1262947"/>
            </a:xfrm>
            <a:custGeom>
              <a:rect b="b" l="l" r="r" t="t"/>
              <a:pathLst>
                <a:path extrusionOk="0" h="1262947" w="108000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30553D"/>
                </a:gs>
                <a:gs pos="30000">
                  <a:srgbClr val="30553D"/>
                </a:gs>
                <a:gs pos="40000">
                  <a:srgbClr val="467E5A"/>
                </a:gs>
                <a:gs pos="60000">
                  <a:srgbClr val="30553D"/>
                </a:gs>
                <a:gs pos="100000">
                  <a:schemeClr val="dk2"/>
                </a:gs>
              </a:gsLst>
              <a:lin ang="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33" name="Google Shape;133;p72"/>
            <p:cNvSpPr/>
            <p:nvPr/>
          </p:nvSpPr>
          <p:spPr>
            <a:xfrm rot="8100000">
              <a:off x="2784291" y="2683551"/>
              <a:ext cx="540000" cy="1080000"/>
            </a:xfrm>
            <a:prstGeom prst="ellipse">
              <a:avLst/>
            </a:prstGeom>
            <a:gradFill>
              <a:gsLst>
                <a:gs pos="0">
                  <a:srgbClr val="294933"/>
                </a:gs>
                <a:gs pos="50000">
                  <a:srgbClr val="294933"/>
                </a:gs>
                <a:gs pos="100000">
                  <a:srgbClr val="30553D"/>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
        <p:nvSpPr>
          <p:cNvPr id="134" name="Google Shape;134;p72"/>
          <p:cNvSpPr txBox="1"/>
          <p:nvPr>
            <p:ph type="title"/>
          </p:nvPr>
        </p:nvSpPr>
        <p:spPr>
          <a:xfrm>
            <a:off x="550863" y="549275"/>
            <a:ext cx="11090275" cy="984885"/>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72"/>
          <p:cNvSpPr txBox="1"/>
          <p:nvPr>
            <p:ph idx="1" type="body"/>
          </p:nvPr>
        </p:nvSpPr>
        <p:spPr>
          <a:xfrm>
            <a:off x="4295775" y="1750060"/>
            <a:ext cx="7345362" cy="4342765"/>
          </a:xfrm>
          <a:prstGeom prst="rect">
            <a:avLst/>
          </a:prstGeom>
          <a:noFill/>
          <a:ln>
            <a:noFill/>
          </a:ln>
        </p:spPr>
        <p:txBody>
          <a:bodyPr anchorCtr="0" anchor="t" bIns="0" lIns="0" spcFirstLastPara="1" rIns="0" wrap="square" tIns="0">
            <a:normAutofit/>
          </a:bodyPr>
          <a:lstStyle>
            <a:lvl1pPr indent="-330200" lvl="0" marL="457200" algn="l">
              <a:lnSpc>
                <a:spcPct val="110000"/>
              </a:lnSpc>
              <a:spcBef>
                <a:spcPts val="1000"/>
              </a:spcBef>
              <a:spcAft>
                <a:spcPts val="0"/>
              </a:spcAft>
              <a:buClr>
                <a:schemeClr val="lt1"/>
              </a:buClr>
              <a:buSzPts val="1600"/>
              <a:buChar char="•"/>
              <a:defRPr sz="1600"/>
            </a:lvl1pPr>
            <a:lvl2pPr indent="-330200" lvl="1" marL="914400" algn="l">
              <a:lnSpc>
                <a:spcPct val="110000"/>
              </a:lnSpc>
              <a:spcBef>
                <a:spcPts val="800"/>
              </a:spcBef>
              <a:spcAft>
                <a:spcPts val="0"/>
              </a:spcAft>
              <a:buClr>
                <a:schemeClr val="lt1"/>
              </a:buClr>
              <a:buSzPts val="1600"/>
              <a:buChar char="•"/>
              <a:defRPr sz="1600"/>
            </a:lvl2pPr>
            <a:lvl3pPr indent="-330200" lvl="2" marL="1371600" algn="l">
              <a:lnSpc>
                <a:spcPct val="110000"/>
              </a:lnSpc>
              <a:spcBef>
                <a:spcPts val="800"/>
              </a:spcBef>
              <a:spcAft>
                <a:spcPts val="0"/>
              </a:spcAft>
              <a:buClr>
                <a:schemeClr val="lt1"/>
              </a:buClr>
              <a:buSzPts val="1600"/>
              <a:buChar char="•"/>
              <a:defRPr sz="1600"/>
            </a:lvl3pPr>
            <a:lvl4pPr indent="-330200" lvl="3" marL="1828800" algn="l">
              <a:lnSpc>
                <a:spcPct val="110000"/>
              </a:lnSpc>
              <a:spcBef>
                <a:spcPts val="800"/>
              </a:spcBef>
              <a:spcAft>
                <a:spcPts val="0"/>
              </a:spcAft>
              <a:buClr>
                <a:schemeClr val="lt1"/>
              </a:buClr>
              <a:buSzPts val="1600"/>
              <a:buChar char="•"/>
              <a:defRPr sz="1600"/>
            </a:lvl4pPr>
            <a:lvl5pPr indent="-330200" lvl="4" marL="2286000" algn="l">
              <a:lnSpc>
                <a:spcPct val="110000"/>
              </a:lnSpc>
              <a:spcBef>
                <a:spcPts val="800"/>
              </a:spcBef>
              <a:spcAft>
                <a:spcPts val="0"/>
              </a:spcAft>
              <a:buClr>
                <a:schemeClr val="lt1"/>
              </a:buClr>
              <a:buSzPts val="1600"/>
              <a:buChar char="•"/>
              <a:defRPr sz="1600"/>
            </a:lvl5pPr>
            <a:lvl6pPr indent="-355600" lvl="5" marL="2743200" algn="l">
              <a:lnSpc>
                <a:spcPct val="90000"/>
              </a:lnSpc>
              <a:spcBef>
                <a:spcPts val="8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136" name="Google Shape;136;p72"/>
          <p:cNvSpPr txBox="1"/>
          <p:nvPr>
            <p:ph idx="2" type="body"/>
          </p:nvPr>
        </p:nvSpPr>
        <p:spPr>
          <a:xfrm>
            <a:off x="550863" y="1750060"/>
            <a:ext cx="3565525" cy="4342765"/>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000"/>
              </a:spcBef>
              <a:spcAft>
                <a:spcPts val="0"/>
              </a:spcAft>
              <a:buClr>
                <a:schemeClr val="lt1"/>
              </a:buClr>
              <a:buSzPts val="1600"/>
              <a:buNone/>
              <a:defRPr sz="1600"/>
            </a:lvl1pPr>
            <a:lvl2pPr indent="-228600" lvl="1" marL="914400" algn="l">
              <a:lnSpc>
                <a:spcPct val="110000"/>
              </a:lnSpc>
              <a:spcBef>
                <a:spcPts val="800"/>
              </a:spcBef>
              <a:spcAft>
                <a:spcPts val="0"/>
              </a:spcAft>
              <a:buClr>
                <a:schemeClr val="lt1"/>
              </a:buClr>
              <a:buSzPts val="1400"/>
              <a:buNone/>
              <a:defRPr sz="1400"/>
            </a:lvl2pPr>
            <a:lvl3pPr indent="-228600" lvl="2" marL="1371600" algn="l">
              <a:lnSpc>
                <a:spcPct val="110000"/>
              </a:lnSpc>
              <a:spcBef>
                <a:spcPts val="800"/>
              </a:spcBef>
              <a:spcAft>
                <a:spcPts val="0"/>
              </a:spcAft>
              <a:buClr>
                <a:schemeClr val="lt1"/>
              </a:buClr>
              <a:buSzPts val="1200"/>
              <a:buNone/>
              <a:defRPr sz="1200"/>
            </a:lvl3pPr>
            <a:lvl4pPr indent="-228600" lvl="3" marL="1828800" algn="l">
              <a:lnSpc>
                <a:spcPct val="110000"/>
              </a:lnSpc>
              <a:spcBef>
                <a:spcPts val="800"/>
              </a:spcBef>
              <a:spcAft>
                <a:spcPts val="0"/>
              </a:spcAft>
              <a:buClr>
                <a:schemeClr val="lt1"/>
              </a:buClr>
              <a:buSzPts val="1000"/>
              <a:buNone/>
              <a:defRPr sz="1000"/>
            </a:lvl4pPr>
            <a:lvl5pPr indent="-228600" lvl="4" marL="2286000" algn="l">
              <a:lnSpc>
                <a:spcPct val="110000"/>
              </a:lnSpc>
              <a:spcBef>
                <a:spcPts val="800"/>
              </a:spcBef>
              <a:spcAft>
                <a:spcPts val="0"/>
              </a:spcAft>
              <a:buClr>
                <a:schemeClr val="lt1"/>
              </a:buClr>
              <a:buSzPts val="1000"/>
              <a:buNone/>
              <a:defRPr sz="1000"/>
            </a:lvl5pPr>
            <a:lvl6pPr indent="-228600" lvl="5" marL="2743200" algn="l">
              <a:lnSpc>
                <a:spcPct val="90000"/>
              </a:lnSpc>
              <a:spcBef>
                <a:spcPts val="8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37" name="Google Shape;137;p72"/>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2"/>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72"/>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grpSp>
        <p:nvGrpSpPr>
          <p:cNvPr id="141" name="Google Shape;141;p73"/>
          <p:cNvGrpSpPr/>
          <p:nvPr/>
        </p:nvGrpSpPr>
        <p:grpSpPr>
          <a:xfrm>
            <a:off x="220889" y="4984670"/>
            <a:ext cx="897877" cy="934082"/>
            <a:chOff x="5129684" y="1232940"/>
            <a:chExt cx="897877" cy="934082"/>
          </a:xfrm>
        </p:grpSpPr>
        <p:sp>
          <p:nvSpPr>
            <p:cNvPr id="142" name="Google Shape;142;p73"/>
            <p:cNvSpPr/>
            <p:nvPr/>
          </p:nvSpPr>
          <p:spPr>
            <a:xfrm rot="1800000">
              <a:off x="5356930" y="1363788"/>
              <a:ext cx="621086" cy="364601"/>
            </a:xfrm>
            <a:custGeom>
              <a:rect b="b" l="l" r="r" t="t"/>
              <a:pathLst>
                <a:path extrusionOk="0" h="317" w="540">
                  <a:moveTo>
                    <a:pt x="266" y="0"/>
                  </a:moveTo>
                  <a:lnTo>
                    <a:pt x="0" y="158"/>
                  </a:lnTo>
                  <a:lnTo>
                    <a:pt x="266" y="317"/>
                  </a:lnTo>
                  <a:lnTo>
                    <a:pt x="540" y="158"/>
                  </a:lnTo>
                  <a:lnTo>
                    <a:pt x="266" y="0"/>
                  </a:lnTo>
                  <a:close/>
                </a:path>
              </a:pathLst>
            </a:custGeom>
            <a:gradFill>
              <a:gsLst>
                <a:gs pos="0">
                  <a:srgbClr val="30553D">
                    <a:alpha val="20000"/>
                  </a:srgbClr>
                </a:gs>
                <a:gs pos="20000">
                  <a:srgbClr val="30553D">
                    <a:alpha val="20000"/>
                  </a:srgbClr>
                </a:gs>
                <a:gs pos="100000">
                  <a:srgbClr val="8ED3A6">
                    <a:alpha val="2000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43" name="Google Shape;143;p73"/>
            <p:cNvSpPr/>
            <p:nvPr/>
          </p:nvSpPr>
          <p:spPr>
            <a:xfrm rot="1800000">
              <a:off x="5243759" y="1430747"/>
              <a:ext cx="305942" cy="538275"/>
            </a:xfrm>
            <a:custGeom>
              <a:rect b="b" l="l" r="r" t="t"/>
              <a:pathLst>
                <a:path extrusionOk="0" h="468" w="266">
                  <a:moveTo>
                    <a:pt x="266" y="468"/>
                  </a:moveTo>
                  <a:lnTo>
                    <a:pt x="0" y="310"/>
                  </a:lnTo>
                  <a:lnTo>
                    <a:pt x="0" y="310"/>
                  </a:lnTo>
                  <a:lnTo>
                    <a:pt x="0" y="0"/>
                  </a:lnTo>
                  <a:lnTo>
                    <a:pt x="0" y="0"/>
                  </a:lnTo>
                  <a:lnTo>
                    <a:pt x="266" y="159"/>
                  </a:lnTo>
                  <a:lnTo>
                    <a:pt x="266" y="468"/>
                  </a:lnTo>
                  <a:close/>
                </a:path>
              </a:pathLst>
            </a:custGeom>
            <a:gradFill>
              <a:gsLst>
                <a:gs pos="0">
                  <a:srgbClr val="30553D">
                    <a:alpha val="20000"/>
                  </a:srgbClr>
                </a:gs>
                <a:gs pos="20000">
                  <a:srgbClr val="30553D">
                    <a:alpha val="20000"/>
                  </a:srgbClr>
                </a:gs>
                <a:gs pos="100000">
                  <a:srgbClr val="8ED3A6">
                    <a:alpha val="20000"/>
                  </a:srgbClr>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44" name="Google Shape;144;p73"/>
            <p:cNvSpPr/>
            <p:nvPr/>
          </p:nvSpPr>
          <p:spPr>
            <a:xfrm rot="1800000">
              <a:off x="5508097" y="1586019"/>
              <a:ext cx="315144" cy="538275"/>
            </a:xfrm>
            <a:custGeom>
              <a:rect b="b" l="l" r="r" t="t"/>
              <a:pathLst>
                <a:path extrusionOk="0" h="468" w="274">
                  <a:moveTo>
                    <a:pt x="274" y="0"/>
                  </a:moveTo>
                  <a:lnTo>
                    <a:pt x="274" y="310"/>
                  </a:lnTo>
                  <a:lnTo>
                    <a:pt x="274" y="310"/>
                  </a:lnTo>
                  <a:lnTo>
                    <a:pt x="0" y="468"/>
                  </a:lnTo>
                  <a:lnTo>
                    <a:pt x="0" y="159"/>
                  </a:lnTo>
                  <a:lnTo>
                    <a:pt x="274" y="0"/>
                  </a:lnTo>
                  <a:lnTo>
                    <a:pt x="274" y="0"/>
                  </a:lnTo>
                  <a:close/>
                </a:path>
              </a:pathLst>
            </a:custGeom>
            <a:gradFill>
              <a:gsLst>
                <a:gs pos="0">
                  <a:srgbClr val="30553D">
                    <a:alpha val="20000"/>
                  </a:srgbClr>
                </a:gs>
                <a:gs pos="20000">
                  <a:srgbClr val="30553D">
                    <a:alpha val="20000"/>
                  </a:srgbClr>
                </a:gs>
                <a:gs pos="100000">
                  <a:srgbClr val="8ED3A6">
                    <a:alpha val="20000"/>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
        <p:nvSpPr>
          <p:cNvPr id="145" name="Google Shape;145;p73"/>
          <p:cNvSpPr txBox="1"/>
          <p:nvPr>
            <p:ph type="title"/>
          </p:nvPr>
        </p:nvSpPr>
        <p:spPr>
          <a:xfrm>
            <a:off x="550863" y="575409"/>
            <a:ext cx="4500562" cy="984885"/>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73"/>
          <p:cNvSpPr/>
          <p:nvPr>
            <p:ph idx="2" type="pic"/>
          </p:nvPr>
        </p:nvSpPr>
        <p:spPr>
          <a:xfrm>
            <a:off x="5267324" y="575409"/>
            <a:ext cx="6373813" cy="5733316"/>
          </a:xfrm>
          <a:prstGeom prst="rect">
            <a:avLst/>
          </a:prstGeom>
          <a:noFill/>
          <a:ln>
            <a:noFill/>
          </a:ln>
        </p:spPr>
      </p:sp>
      <p:sp>
        <p:nvSpPr>
          <p:cNvPr id="147" name="Google Shape;147;p73"/>
          <p:cNvSpPr txBox="1"/>
          <p:nvPr>
            <p:ph idx="1" type="body"/>
          </p:nvPr>
        </p:nvSpPr>
        <p:spPr>
          <a:xfrm>
            <a:off x="550863" y="1776195"/>
            <a:ext cx="4500562" cy="453253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000"/>
              </a:spcBef>
              <a:spcAft>
                <a:spcPts val="0"/>
              </a:spcAft>
              <a:buClr>
                <a:schemeClr val="lt1"/>
              </a:buClr>
              <a:buSzPts val="1600"/>
              <a:buNone/>
              <a:defRPr sz="1600"/>
            </a:lvl1pPr>
            <a:lvl2pPr indent="-228600" lvl="1" marL="914400" algn="l">
              <a:lnSpc>
                <a:spcPct val="110000"/>
              </a:lnSpc>
              <a:spcBef>
                <a:spcPts val="800"/>
              </a:spcBef>
              <a:spcAft>
                <a:spcPts val="0"/>
              </a:spcAft>
              <a:buClr>
                <a:schemeClr val="lt1"/>
              </a:buClr>
              <a:buSzPts val="1400"/>
              <a:buNone/>
              <a:defRPr sz="1400"/>
            </a:lvl2pPr>
            <a:lvl3pPr indent="-228600" lvl="2" marL="1371600" algn="l">
              <a:lnSpc>
                <a:spcPct val="110000"/>
              </a:lnSpc>
              <a:spcBef>
                <a:spcPts val="800"/>
              </a:spcBef>
              <a:spcAft>
                <a:spcPts val="0"/>
              </a:spcAft>
              <a:buClr>
                <a:schemeClr val="lt1"/>
              </a:buClr>
              <a:buSzPts val="1200"/>
              <a:buNone/>
              <a:defRPr sz="1200"/>
            </a:lvl3pPr>
            <a:lvl4pPr indent="-228600" lvl="3" marL="1828800" algn="l">
              <a:lnSpc>
                <a:spcPct val="110000"/>
              </a:lnSpc>
              <a:spcBef>
                <a:spcPts val="800"/>
              </a:spcBef>
              <a:spcAft>
                <a:spcPts val="0"/>
              </a:spcAft>
              <a:buClr>
                <a:schemeClr val="lt1"/>
              </a:buClr>
              <a:buSzPts val="1000"/>
              <a:buNone/>
              <a:defRPr sz="1000"/>
            </a:lvl4pPr>
            <a:lvl5pPr indent="-228600" lvl="4" marL="2286000" algn="l">
              <a:lnSpc>
                <a:spcPct val="110000"/>
              </a:lnSpc>
              <a:spcBef>
                <a:spcPts val="800"/>
              </a:spcBef>
              <a:spcAft>
                <a:spcPts val="0"/>
              </a:spcAft>
              <a:buClr>
                <a:schemeClr val="lt1"/>
              </a:buClr>
              <a:buSzPts val="1000"/>
              <a:buNone/>
              <a:defRPr sz="1000"/>
            </a:lvl5pPr>
            <a:lvl6pPr indent="-228600" lvl="5" marL="2743200" algn="l">
              <a:lnSpc>
                <a:spcPct val="90000"/>
              </a:lnSpc>
              <a:spcBef>
                <a:spcPts val="8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48" name="Google Shape;148;p73"/>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73"/>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73"/>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1" name="Shape 151"/>
        <p:cNvGrpSpPr/>
        <p:nvPr/>
      </p:nvGrpSpPr>
      <p:grpSpPr>
        <a:xfrm>
          <a:off x="0" y="0"/>
          <a:ext cx="0" cy="0"/>
          <a:chOff x="0" y="0"/>
          <a:chExt cx="0" cy="0"/>
        </a:xfrm>
      </p:grpSpPr>
      <p:sp>
        <p:nvSpPr>
          <p:cNvPr id="152" name="Google Shape;152;p74"/>
          <p:cNvSpPr txBox="1"/>
          <p:nvPr>
            <p:ph type="title"/>
          </p:nvPr>
        </p:nvSpPr>
        <p:spPr>
          <a:xfrm>
            <a:off x="550862" y="503906"/>
            <a:ext cx="11090275" cy="1333057"/>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48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74"/>
          <p:cNvSpPr txBox="1"/>
          <p:nvPr>
            <p:ph idx="1" type="body"/>
          </p:nvPr>
        </p:nvSpPr>
        <p:spPr>
          <a:xfrm rot="5400000">
            <a:off x="4107182" y="-1442457"/>
            <a:ext cx="3978963" cy="11091600"/>
          </a:xfrm>
          <a:prstGeom prst="rect">
            <a:avLst/>
          </a:prstGeom>
          <a:noFill/>
          <a:ln>
            <a:noFill/>
          </a:ln>
        </p:spPr>
        <p:txBody>
          <a:bodyPr anchorCtr="0" anchor="t" bIns="0" lIns="0" spcFirstLastPara="1" rIns="0" wrap="square" tIns="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4" name="Google Shape;154;p74"/>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74"/>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74"/>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7" name="Shape 157"/>
        <p:cNvGrpSpPr/>
        <p:nvPr/>
      </p:nvGrpSpPr>
      <p:grpSpPr>
        <a:xfrm>
          <a:off x="0" y="0"/>
          <a:ext cx="0" cy="0"/>
          <a:chOff x="0" y="0"/>
          <a:chExt cx="0" cy="0"/>
        </a:xfrm>
      </p:grpSpPr>
      <p:sp>
        <p:nvSpPr>
          <p:cNvPr id="158" name="Google Shape;158;p75"/>
          <p:cNvSpPr txBox="1"/>
          <p:nvPr>
            <p:ph type="title"/>
          </p:nvPr>
        </p:nvSpPr>
        <p:spPr>
          <a:xfrm rot="5400000">
            <a:off x="7133431" y="1956594"/>
            <a:ext cx="5811838" cy="26289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75"/>
          <p:cNvSpPr txBox="1"/>
          <p:nvPr>
            <p:ph idx="1" type="body"/>
          </p:nvPr>
        </p:nvSpPr>
        <p:spPr>
          <a:xfrm rot="5400000">
            <a:off x="1799431" y="-596106"/>
            <a:ext cx="5811838" cy="7734300"/>
          </a:xfrm>
          <a:prstGeom prst="rect">
            <a:avLst/>
          </a:prstGeom>
          <a:noFill/>
          <a:ln>
            <a:noFill/>
          </a:ln>
        </p:spPr>
        <p:txBody>
          <a:bodyPr anchorCtr="0" anchor="t" bIns="0" lIns="0" spcFirstLastPara="1" rIns="0" wrap="square" tIns="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60" name="Google Shape;160;p75"/>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75"/>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75"/>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69" name="Shape 169"/>
        <p:cNvGrpSpPr/>
        <p:nvPr/>
      </p:nvGrpSpPr>
      <p:grpSpPr>
        <a:xfrm>
          <a:off x="0" y="0"/>
          <a:ext cx="0" cy="0"/>
          <a:chOff x="0" y="0"/>
          <a:chExt cx="0" cy="0"/>
        </a:xfrm>
      </p:grpSpPr>
      <p:sp>
        <p:nvSpPr>
          <p:cNvPr id="170" name="Google Shape;170;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73" name="Shape 173"/>
        <p:cNvGrpSpPr/>
        <p:nvPr/>
      </p:nvGrpSpPr>
      <p:grpSpPr>
        <a:xfrm>
          <a:off x="0" y="0"/>
          <a:ext cx="0" cy="0"/>
          <a:chOff x="0" y="0"/>
          <a:chExt cx="0" cy="0"/>
        </a:xfrm>
      </p:grpSpPr>
      <p:sp>
        <p:nvSpPr>
          <p:cNvPr id="174" name="Google Shape;174;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6" name="Google Shape;176;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79" name="Shape 179"/>
        <p:cNvGrpSpPr/>
        <p:nvPr/>
      </p:nvGrpSpPr>
      <p:grpSpPr>
        <a:xfrm>
          <a:off x="0" y="0"/>
          <a:ext cx="0" cy="0"/>
          <a:chOff x="0" y="0"/>
          <a:chExt cx="0" cy="0"/>
        </a:xfrm>
      </p:grpSpPr>
      <p:sp>
        <p:nvSpPr>
          <p:cNvPr id="180" name="Google Shape;180;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8" name="Shape 28"/>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85" name="Shape 185"/>
        <p:cNvGrpSpPr/>
        <p:nvPr/>
      </p:nvGrpSpPr>
      <p:grpSpPr>
        <a:xfrm>
          <a:off x="0" y="0"/>
          <a:ext cx="0" cy="0"/>
          <a:chOff x="0" y="0"/>
          <a:chExt cx="0" cy="0"/>
        </a:xfrm>
      </p:grpSpPr>
      <p:sp>
        <p:nvSpPr>
          <p:cNvPr id="186" name="Google Shape;186;p7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7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8" name="Google Shape;188;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191" name="Shape 191"/>
        <p:cNvGrpSpPr/>
        <p:nvPr/>
      </p:nvGrpSpPr>
      <p:grpSpPr>
        <a:xfrm>
          <a:off x="0" y="0"/>
          <a:ext cx="0" cy="0"/>
          <a:chOff x="0" y="0"/>
          <a:chExt cx="0" cy="0"/>
        </a:xfrm>
      </p:grpSpPr>
      <p:sp>
        <p:nvSpPr>
          <p:cNvPr id="192" name="Google Shape;192;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7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7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98" name="Shape 198"/>
        <p:cNvGrpSpPr/>
        <p:nvPr/>
      </p:nvGrpSpPr>
      <p:grpSpPr>
        <a:xfrm>
          <a:off x="0" y="0"/>
          <a:ext cx="0" cy="0"/>
          <a:chOff x="0" y="0"/>
          <a:chExt cx="0" cy="0"/>
        </a:xfrm>
      </p:grpSpPr>
      <p:sp>
        <p:nvSpPr>
          <p:cNvPr id="199" name="Google Shape;199;p8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8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1" name="Google Shape;201;p8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8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3" name="Google Shape;203;p8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207" name="Shape 207"/>
        <p:cNvGrpSpPr/>
        <p:nvPr/>
      </p:nvGrpSpPr>
      <p:grpSpPr>
        <a:xfrm>
          <a:off x="0" y="0"/>
          <a:ext cx="0" cy="0"/>
          <a:chOff x="0" y="0"/>
          <a:chExt cx="0" cy="0"/>
        </a:xfrm>
      </p:grpSpPr>
      <p:sp>
        <p:nvSpPr>
          <p:cNvPr id="208" name="Google Shape;20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212" name="Shape 212"/>
        <p:cNvGrpSpPr/>
        <p:nvPr/>
      </p:nvGrpSpPr>
      <p:grpSpPr>
        <a:xfrm>
          <a:off x="0" y="0"/>
          <a:ext cx="0" cy="0"/>
          <a:chOff x="0" y="0"/>
          <a:chExt cx="0" cy="0"/>
        </a:xfrm>
      </p:grpSpPr>
      <p:sp>
        <p:nvSpPr>
          <p:cNvPr id="213" name="Google Shape;213;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5" name="Google Shape;215;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6" name="Google Shape;216;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219" name="Shape 219"/>
        <p:cNvGrpSpPr/>
        <p:nvPr/>
      </p:nvGrpSpPr>
      <p:grpSpPr>
        <a:xfrm>
          <a:off x="0" y="0"/>
          <a:ext cx="0" cy="0"/>
          <a:chOff x="0" y="0"/>
          <a:chExt cx="0" cy="0"/>
        </a:xfrm>
      </p:grpSpPr>
      <p:sp>
        <p:nvSpPr>
          <p:cNvPr id="220" name="Google Shape;220;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83"/>
          <p:cNvSpPr/>
          <p:nvPr>
            <p:ph idx="2" type="pic"/>
          </p:nvPr>
        </p:nvSpPr>
        <p:spPr>
          <a:xfrm>
            <a:off x="5183188" y="987425"/>
            <a:ext cx="6172200" cy="4873625"/>
          </a:xfrm>
          <a:prstGeom prst="rect">
            <a:avLst/>
          </a:prstGeom>
          <a:noFill/>
          <a:ln>
            <a:noFill/>
          </a:ln>
        </p:spPr>
      </p:sp>
      <p:sp>
        <p:nvSpPr>
          <p:cNvPr id="222" name="Google Shape;222;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3" name="Google Shape;223;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226" name="Shape 226"/>
        <p:cNvGrpSpPr/>
        <p:nvPr/>
      </p:nvGrpSpPr>
      <p:grpSpPr>
        <a:xfrm>
          <a:off x="0" y="0"/>
          <a:ext cx="0" cy="0"/>
          <a:chOff x="0" y="0"/>
          <a:chExt cx="0" cy="0"/>
        </a:xfrm>
      </p:grpSpPr>
      <p:sp>
        <p:nvSpPr>
          <p:cNvPr id="227" name="Google Shape;227;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232" name="Shape 232"/>
        <p:cNvGrpSpPr/>
        <p:nvPr/>
      </p:nvGrpSpPr>
      <p:grpSpPr>
        <a:xfrm>
          <a:off x="0" y="0"/>
          <a:ext cx="0" cy="0"/>
          <a:chOff x="0" y="0"/>
          <a:chExt cx="0" cy="0"/>
        </a:xfrm>
      </p:grpSpPr>
      <p:sp>
        <p:nvSpPr>
          <p:cNvPr id="233" name="Google Shape;233;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advTm="2000" spd="slow" p14:dur="1500">
    <p:random/>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6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7F7F7F"/>
              </a:buClr>
              <a:buSzPts val="2400"/>
              <a:buNone/>
              <a:defRPr sz="2400"/>
            </a:lvl1pPr>
            <a:lvl2pPr lvl="1" algn="ctr">
              <a:lnSpc>
                <a:spcPct val="90000"/>
              </a:lnSpc>
              <a:spcBef>
                <a:spcPts val="500"/>
              </a:spcBef>
              <a:spcAft>
                <a:spcPts val="0"/>
              </a:spcAft>
              <a:buClr>
                <a:srgbClr val="7F7F7F"/>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7F7F7F"/>
              </a:buClr>
              <a:buSzPts val="1600"/>
              <a:buNone/>
              <a:defRPr sz="1600"/>
            </a:lvl4pPr>
            <a:lvl5pPr lvl="4" algn="ctr">
              <a:lnSpc>
                <a:spcPct val="90000"/>
              </a:lnSpc>
              <a:spcBef>
                <a:spcPts val="500"/>
              </a:spcBef>
              <a:spcAft>
                <a:spcPts val="0"/>
              </a:spcAft>
              <a:buClr>
                <a:srgbClr val="7F7F7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 name="Google Shape;32;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 name="Shape 35"/>
        <p:cNvGrpSpPr/>
        <p:nvPr/>
      </p:nvGrpSpPr>
      <p:grpSpPr>
        <a:xfrm>
          <a:off x="0" y="0"/>
          <a:ext cx="0" cy="0"/>
          <a:chOff x="0" y="0"/>
          <a:chExt cx="0" cy="0"/>
        </a:xfrm>
      </p:grpSpPr>
      <p:sp>
        <p:nvSpPr>
          <p:cNvPr id="36" name="Google Shape;36;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4"/>
          <p:cNvSpPr/>
          <p:nvPr>
            <p:ph idx="2" type="pic"/>
          </p:nvPr>
        </p:nvSpPr>
        <p:spPr>
          <a:xfrm>
            <a:off x="5183188" y="987425"/>
            <a:ext cx="6172200" cy="4873625"/>
          </a:xfrm>
          <a:prstGeom prst="rect">
            <a:avLst/>
          </a:prstGeom>
          <a:noFill/>
          <a:ln>
            <a:noFill/>
          </a:ln>
        </p:spPr>
      </p:sp>
      <p:sp>
        <p:nvSpPr>
          <p:cNvPr id="38" name="Google Shape;38;p6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1600"/>
              <a:buNone/>
              <a:defRPr sz="1600"/>
            </a:lvl1pPr>
            <a:lvl2pPr indent="-228600" lvl="1" marL="914400" algn="l">
              <a:lnSpc>
                <a:spcPct val="90000"/>
              </a:lnSpc>
              <a:spcBef>
                <a:spcPts val="500"/>
              </a:spcBef>
              <a:spcAft>
                <a:spcPts val="0"/>
              </a:spcAft>
              <a:buClr>
                <a:srgbClr val="7F7F7F"/>
              </a:buClr>
              <a:buSzPts val="1400"/>
              <a:buNone/>
              <a:defRPr sz="1400"/>
            </a:lvl2pPr>
            <a:lvl3pPr indent="-228600" lvl="2" marL="1371600" algn="l">
              <a:lnSpc>
                <a:spcPct val="90000"/>
              </a:lnSpc>
              <a:spcBef>
                <a:spcPts val="500"/>
              </a:spcBef>
              <a:spcAft>
                <a:spcPts val="0"/>
              </a:spcAft>
              <a:buClr>
                <a:srgbClr val="7F7F7F"/>
              </a:buClr>
              <a:buSzPts val="1200"/>
              <a:buNone/>
              <a:defRPr sz="1200"/>
            </a:lvl3pPr>
            <a:lvl4pPr indent="-228600" lvl="3" marL="1828800" algn="l">
              <a:lnSpc>
                <a:spcPct val="90000"/>
              </a:lnSpc>
              <a:spcBef>
                <a:spcPts val="500"/>
              </a:spcBef>
              <a:spcAft>
                <a:spcPts val="0"/>
              </a:spcAft>
              <a:buClr>
                <a:srgbClr val="7F7F7F"/>
              </a:buClr>
              <a:buSzPts val="1000"/>
              <a:buNone/>
              <a:defRPr sz="1000"/>
            </a:lvl4pPr>
            <a:lvl5pPr indent="-228600" lvl="4" marL="2286000" algn="l">
              <a:lnSpc>
                <a:spcPct val="90000"/>
              </a:lnSpc>
              <a:spcBef>
                <a:spcPts val="500"/>
              </a:spcBef>
              <a:spcAft>
                <a:spcPts val="0"/>
              </a:spcAft>
              <a:buClr>
                <a:srgbClr val="7F7F7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 name="Google Shape;39;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7F7F7F"/>
              </a:buClr>
              <a:buSzPts val="1800"/>
              <a:buChar char="•"/>
              <a:defRPr/>
            </a:lvl1pPr>
            <a:lvl2pPr indent="-342900" lvl="1" marL="914400" algn="l">
              <a:lnSpc>
                <a:spcPct val="90000"/>
              </a:lnSpc>
              <a:spcBef>
                <a:spcPts val="500"/>
              </a:spcBef>
              <a:spcAft>
                <a:spcPts val="0"/>
              </a:spcAft>
              <a:buClr>
                <a:srgbClr val="7F7F7F"/>
              </a:buClr>
              <a:buSzPts val="1800"/>
              <a:buChar char="•"/>
              <a:defRPr/>
            </a:lvl2pPr>
            <a:lvl3pPr indent="-342900" lvl="2" marL="1371600" algn="l">
              <a:lnSpc>
                <a:spcPct val="90000"/>
              </a:lnSpc>
              <a:spcBef>
                <a:spcPts val="500"/>
              </a:spcBef>
              <a:spcAft>
                <a:spcPts val="0"/>
              </a:spcAft>
              <a:buClr>
                <a:srgbClr val="7F7F7F"/>
              </a:buClr>
              <a:buSzPts val="1800"/>
              <a:buChar char="•"/>
              <a:defRPr/>
            </a:lvl3pPr>
            <a:lvl4pPr indent="-342900" lvl="3" marL="1828800" algn="l">
              <a:lnSpc>
                <a:spcPct val="90000"/>
              </a:lnSpc>
              <a:spcBef>
                <a:spcPts val="500"/>
              </a:spcBef>
              <a:spcAft>
                <a:spcPts val="0"/>
              </a:spcAft>
              <a:buClr>
                <a:srgbClr val="7F7F7F"/>
              </a:buClr>
              <a:buSzPts val="1800"/>
              <a:buChar char="•"/>
              <a:defRPr/>
            </a:lvl4pPr>
            <a:lvl5pPr indent="-342900" lvl="4" marL="2286000" algn="l">
              <a:lnSpc>
                <a:spcPct val="90000"/>
              </a:lnSpc>
              <a:spcBef>
                <a:spcPts val="500"/>
              </a:spcBef>
              <a:spcAft>
                <a:spcPts val="0"/>
              </a:spcAft>
              <a:buClr>
                <a:srgbClr val="7F7F7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grpSp>
        <p:nvGrpSpPr>
          <p:cNvPr id="55" name="Google Shape;55;p60"/>
          <p:cNvGrpSpPr/>
          <p:nvPr/>
        </p:nvGrpSpPr>
        <p:grpSpPr>
          <a:xfrm>
            <a:off x="363888" y="5322560"/>
            <a:ext cx="1030305" cy="1030305"/>
            <a:chOff x="10240859" y="1436639"/>
            <a:chExt cx="1030305" cy="1030305"/>
          </a:xfrm>
        </p:grpSpPr>
        <p:sp>
          <p:nvSpPr>
            <p:cNvPr id="56" name="Google Shape;56;p60"/>
            <p:cNvSpPr/>
            <p:nvPr/>
          </p:nvSpPr>
          <p:spPr>
            <a:xfrm rot="-8100000">
              <a:off x="10268976" y="1743588"/>
              <a:ext cx="926985" cy="463493"/>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7" name="Google Shape;57;p60"/>
            <p:cNvSpPr/>
            <p:nvPr/>
          </p:nvSpPr>
          <p:spPr>
            <a:xfrm rot="-2700000">
              <a:off x="11115555" y="1939340"/>
              <a:ext cx="53549" cy="233295"/>
            </a:xfrm>
            <a:prstGeom prst="ellipse">
              <a:avLst/>
            </a:prstGeom>
            <a:solidFill>
              <a:srgbClr val="3055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8" name="Google Shape;58;p60"/>
            <p:cNvSpPr/>
            <p:nvPr/>
          </p:nvSpPr>
          <p:spPr>
            <a:xfrm rot="-2700000">
              <a:off x="10625042" y="1448827"/>
              <a:ext cx="53549" cy="233295"/>
            </a:xfrm>
            <a:prstGeom prst="ellipse">
              <a:avLst/>
            </a:prstGeom>
            <a:solidFill>
              <a:srgbClr val="3055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9" name="Google Shape;59;p60"/>
            <p:cNvSpPr/>
            <p:nvPr/>
          </p:nvSpPr>
          <p:spPr>
            <a:xfrm rot="-8100000">
              <a:off x="10292519" y="1686748"/>
              <a:ext cx="926985" cy="530086"/>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rgbClr val="7AB38B">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
        <p:nvSpPr>
          <p:cNvPr id="60" name="Google Shape;60;p60"/>
          <p:cNvSpPr txBox="1"/>
          <p:nvPr>
            <p:ph type="title"/>
          </p:nvPr>
        </p:nvSpPr>
        <p:spPr>
          <a:xfrm>
            <a:off x="550862" y="549275"/>
            <a:ext cx="11091600" cy="1332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48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60"/>
          <p:cNvSpPr txBox="1"/>
          <p:nvPr>
            <p:ph idx="1" type="body"/>
          </p:nvPr>
        </p:nvSpPr>
        <p:spPr>
          <a:xfrm>
            <a:off x="550863" y="2113199"/>
            <a:ext cx="11090274" cy="3979625"/>
          </a:xfrm>
          <a:prstGeom prst="rect">
            <a:avLst/>
          </a:prstGeom>
          <a:noFill/>
          <a:ln>
            <a:noFill/>
          </a:ln>
        </p:spPr>
        <p:txBody>
          <a:bodyPr anchorCtr="0" anchor="t" bIns="0" lIns="0" spcFirstLastPara="1" rIns="0" wrap="square" tIns="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2" name="Google Shape;62;p60"/>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0"/>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0"/>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66"/>
          <p:cNvSpPr txBox="1"/>
          <p:nvPr>
            <p:ph type="ctrTitle"/>
          </p:nvPr>
        </p:nvSpPr>
        <p:spPr>
          <a:xfrm>
            <a:off x="3359149" y="389840"/>
            <a:ext cx="8281987" cy="2954655"/>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6400"/>
              <a:buFont typeface="Avenir"/>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6"/>
          <p:cNvSpPr txBox="1"/>
          <p:nvPr>
            <p:ph idx="1" type="subTitle"/>
          </p:nvPr>
        </p:nvSpPr>
        <p:spPr>
          <a:xfrm>
            <a:off x="3359149" y="3536951"/>
            <a:ext cx="8281989" cy="2555874"/>
          </a:xfrm>
          <a:prstGeom prst="rect">
            <a:avLst/>
          </a:prstGeom>
          <a:noFill/>
          <a:ln>
            <a:noFill/>
          </a:ln>
        </p:spPr>
        <p:txBody>
          <a:bodyPr anchorCtr="0" anchor="t" bIns="0" lIns="0" spcFirstLastPara="1" rIns="0" wrap="square" tIns="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10000"/>
              </a:lnSpc>
              <a:spcBef>
                <a:spcPts val="800"/>
              </a:spcBef>
              <a:spcAft>
                <a:spcPts val="0"/>
              </a:spcAft>
              <a:buClr>
                <a:schemeClr val="lt1"/>
              </a:buClr>
              <a:buSzPts val="2000"/>
              <a:buNone/>
              <a:defRPr sz="2000"/>
            </a:lvl2pPr>
            <a:lvl3pPr lvl="2" algn="ctr">
              <a:lnSpc>
                <a:spcPct val="110000"/>
              </a:lnSpc>
              <a:spcBef>
                <a:spcPts val="800"/>
              </a:spcBef>
              <a:spcAft>
                <a:spcPts val="0"/>
              </a:spcAft>
              <a:buClr>
                <a:schemeClr val="lt1"/>
              </a:buClr>
              <a:buSzPts val="1800"/>
              <a:buNone/>
              <a:defRPr sz="1800"/>
            </a:lvl3pPr>
            <a:lvl4pPr lvl="3" algn="ctr">
              <a:lnSpc>
                <a:spcPct val="110000"/>
              </a:lnSpc>
              <a:spcBef>
                <a:spcPts val="800"/>
              </a:spcBef>
              <a:spcAft>
                <a:spcPts val="0"/>
              </a:spcAft>
              <a:buClr>
                <a:schemeClr val="lt1"/>
              </a:buClr>
              <a:buSzPts val="1600"/>
              <a:buNone/>
              <a:defRPr sz="1600"/>
            </a:lvl4pPr>
            <a:lvl5pPr lvl="4" algn="ctr">
              <a:lnSpc>
                <a:spcPct val="110000"/>
              </a:lnSpc>
              <a:spcBef>
                <a:spcPts val="800"/>
              </a:spcBef>
              <a:spcAft>
                <a:spcPts val="0"/>
              </a:spcAft>
              <a:buClr>
                <a:schemeClr val="lt1"/>
              </a:buClr>
              <a:buSzPts val="1600"/>
              <a:buNone/>
              <a:defRPr sz="1600"/>
            </a:lvl5pPr>
            <a:lvl6pPr lvl="5" algn="ctr">
              <a:lnSpc>
                <a:spcPct val="90000"/>
              </a:lnSpc>
              <a:spcBef>
                <a:spcPts val="8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68" name="Google Shape;68;p66"/>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6"/>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6"/>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1" name="Google Shape;71;p66"/>
          <p:cNvSpPr/>
          <p:nvPr/>
        </p:nvSpPr>
        <p:spPr>
          <a:xfrm rot="2700000">
            <a:off x="612445" y="481888"/>
            <a:ext cx="1080000" cy="1262947"/>
          </a:xfrm>
          <a:custGeom>
            <a:rect b="b" l="l" r="r" t="t"/>
            <a:pathLst>
              <a:path extrusionOk="0" h="1262947" w="108000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30553D"/>
              </a:gs>
              <a:gs pos="30000">
                <a:srgbClr val="30553D"/>
              </a:gs>
              <a:gs pos="40000">
                <a:srgbClr val="467E5A"/>
              </a:gs>
              <a:gs pos="60000">
                <a:srgbClr val="30553D"/>
              </a:gs>
              <a:gs pos="100000">
                <a:schemeClr val="dk2"/>
              </a:gs>
            </a:gsLst>
            <a:lin ang="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72" name="Google Shape;72;p66"/>
          <p:cNvSpPr/>
          <p:nvPr/>
        </p:nvSpPr>
        <p:spPr>
          <a:xfrm rot="8100000">
            <a:off x="626845" y="828962"/>
            <a:ext cx="540000" cy="1080000"/>
          </a:xfrm>
          <a:prstGeom prst="ellipse">
            <a:avLst/>
          </a:prstGeom>
          <a:gradFill>
            <a:gsLst>
              <a:gs pos="0">
                <a:srgbClr val="294933"/>
              </a:gs>
              <a:gs pos="50000">
                <a:srgbClr val="294933"/>
              </a:gs>
              <a:gs pos="100000">
                <a:srgbClr val="30553D"/>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73" name="Google Shape;73;p66"/>
          <p:cNvSpPr/>
          <p:nvPr/>
        </p:nvSpPr>
        <p:spPr>
          <a:xfrm>
            <a:off x="1800802" y="2472855"/>
            <a:ext cx="360000" cy="360000"/>
          </a:xfrm>
          <a:prstGeom prst="ellipse">
            <a:avLst/>
          </a:prstGeom>
          <a:gradFill>
            <a:gsLst>
              <a:gs pos="0">
                <a:schemeClr val="dk2"/>
              </a:gs>
              <a:gs pos="60000">
                <a:schemeClr val="dk2"/>
              </a:gs>
              <a:gs pos="100000">
                <a:srgbClr val="7AB38B"/>
              </a:gs>
            </a:gsLst>
            <a:path path="circle">
              <a:fillToRect b="100%" l="100%" r="0%" t="0%"/>
            </a:path>
            <a:tileRect b="0%" l="0%"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nvGrpSpPr>
          <p:cNvPr id="74" name="Google Shape;74;p66"/>
          <p:cNvGrpSpPr/>
          <p:nvPr/>
        </p:nvGrpSpPr>
        <p:grpSpPr>
          <a:xfrm>
            <a:off x="1292493" y="4299807"/>
            <a:ext cx="2083885" cy="2083885"/>
            <a:chOff x="4842143" y="3556857"/>
            <a:chExt cx="2083885" cy="2083885"/>
          </a:xfrm>
        </p:grpSpPr>
        <p:sp>
          <p:nvSpPr>
            <p:cNvPr id="75" name="Google Shape;75;p66"/>
            <p:cNvSpPr/>
            <p:nvPr/>
          </p:nvSpPr>
          <p:spPr>
            <a:xfrm flipH="1" rot="8100000">
              <a:off x="5005634" y="4191206"/>
              <a:ext cx="1853969" cy="926985"/>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76" name="Google Shape;76;p66"/>
            <p:cNvSpPr/>
            <p:nvPr/>
          </p:nvSpPr>
          <p:spPr>
            <a:xfrm flipH="1" rot="8100000">
              <a:off x="4957101" y="4052255"/>
              <a:ext cx="1853969" cy="1093090"/>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rgbClr val="7AB38B">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77" name="Google Shape;77;p66"/>
            <p:cNvSpPr/>
            <p:nvPr/>
          </p:nvSpPr>
          <p:spPr>
            <a:xfrm flipH="1" rot="2700000">
              <a:off x="6040374" y="3601683"/>
              <a:ext cx="107098" cy="466589"/>
            </a:xfrm>
            <a:prstGeom prst="ellipse">
              <a:avLst/>
            </a:prstGeom>
            <a:solidFill>
              <a:srgbClr val="3055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78" name="Google Shape;78;p66"/>
            <p:cNvSpPr/>
            <p:nvPr/>
          </p:nvSpPr>
          <p:spPr>
            <a:xfrm flipH="1" rot="2700000">
              <a:off x="5059348" y="4582709"/>
              <a:ext cx="107098" cy="466589"/>
            </a:xfrm>
            <a:prstGeom prst="ellipse">
              <a:avLst/>
            </a:prstGeom>
            <a:solidFill>
              <a:srgbClr val="3055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grpSp>
        <p:nvGrpSpPr>
          <p:cNvPr id="80" name="Google Shape;80;p67"/>
          <p:cNvGrpSpPr/>
          <p:nvPr/>
        </p:nvGrpSpPr>
        <p:grpSpPr>
          <a:xfrm>
            <a:off x="242406" y="748159"/>
            <a:ext cx="897877" cy="934082"/>
            <a:chOff x="5129684" y="1232940"/>
            <a:chExt cx="897877" cy="934082"/>
          </a:xfrm>
        </p:grpSpPr>
        <p:sp>
          <p:nvSpPr>
            <p:cNvPr id="81" name="Google Shape;81;p67"/>
            <p:cNvSpPr/>
            <p:nvPr/>
          </p:nvSpPr>
          <p:spPr>
            <a:xfrm rot="1800000">
              <a:off x="5356930" y="1363788"/>
              <a:ext cx="621086" cy="364601"/>
            </a:xfrm>
            <a:custGeom>
              <a:rect b="b" l="l" r="r" t="t"/>
              <a:pathLst>
                <a:path extrusionOk="0" h="317" w="540">
                  <a:moveTo>
                    <a:pt x="266" y="0"/>
                  </a:moveTo>
                  <a:lnTo>
                    <a:pt x="0" y="158"/>
                  </a:lnTo>
                  <a:lnTo>
                    <a:pt x="266" y="317"/>
                  </a:lnTo>
                  <a:lnTo>
                    <a:pt x="540" y="158"/>
                  </a:lnTo>
                  <a:lnTo>
                    <a:pt x="266" y="0"/>
                  </a:lnTo>
                  <a:close/>
                </a:path>
              </a:pathLst>
            </a:custGeom>
            <a:gradFill>
              <a:gsLst>
                <a:gs pos="0">
                  <a:srgbClr val="30553D">
                    <a:alpha val="20000"/>
                  </a:srgbClr>
                </a:gs>
                <a:gs pos="20000">
                  <a:srgbClr val="30553D">
                    <a:alpha val="20000"/>
                  </a:srgbClr>
                </a:gs>
                <a:gs pos="100000">
                  <a:srgbClr val="8ED3A6">
                    <a:alpha val="2000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82" name="Google Shape;82;p67"/>
            <p:cNvSpPr/>
            <p:nvPr/>
          </p:nvSpPr>
          <p:spPr>
            <a:xfrm rot="1800000">
              <a:off x="5243759" y="1430747"/>
              <a:ext cx="305942" cy="538275"/>
            </a:xfrm>
            <a:custGeom>
              <a:rect b="b" l="l" r="r" t="t"/>
              <a:pathLst>
                <a:path extrusionOk="0" h="468" w="266">
                  <a:moveTo>
                    <a:pt x="266" y="468"/>
                  </a:moveTo>
                  <a:lnTo>
                    <a:pt x="0" y="310"/>
                  </a:lnTo>
                  <a:lnTo>
                    <a:pt x="0" y="310"/>
                  </a:lnTo>
                  <a:lnTo>
                    <a:pt x="0" y="0"/>
                  </a:lnTo>
                  <a:lnTo>
                    <a:pt x="0" y="0"/>
                  </a:lnTo>
                  <a:lnTo>
                    <a:pt x="266" y="159"/>
                  </a:lnTo>
                  <a:lnTo>
                    <a:pt x="266" y="468"/>
                  </a:lnTo>
                  <a:close/>
                </a:path>
              </a:pathLst>
            </a:custGeom>
            <a:gradFill>
              <a:gsLst>
                <a:gs pos="0">
                  <a:srgbClr val="30553D">
                    <a:alpha val="20000"/>
                  </a:srgbClr>
                </a:gs>
                <a:gs pos="20000">
                  <a:srgbClr val="30553D">
                    <a:alpha val="20000"/>
                  </a:srgbClr>
                </a:gs>
                <a:gs pos="100000">
                  <a:srgbClr val="8ED3A6">
                    <a:alpha val="20000"/>
                  </a:srgbClr>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83" name="Google Shape;83;p67"/>
            <p:cNvSpPr/>
            <p:nvPr/>
          </p:nvSpPr>
          <p:spPr>
            <a:xfrm rot="1800000">
              <a:off x="5508097" y="1586019"/>
              <a:ext cx="315144" cy="538275"/>
            </a:xfrm>
            <a:custGeom>
              <a:rect b="b" l="l" r="r" t="t"/>
              <a:pathLst>
                <a:path extrusionOk="0" h="468" w="274">
                  <a:moveTo>
                    <a:pt x="274" y="0"/>
                  </a:moveTo>
                  <a:lnTo>
                    <a:pt x="274" y="310"/>
                  </a:lnTo>
                  <a:lnTo>
                    <a:pt x="274" y="310"/>
                  </a:lnTo>
                  <a:lnTo>
                    <a:pt x="0" y="468"/>
                  </a:lnTo>
                  <a:lnTo>
                    <a:pt x="0" y="159"/>
                  </a:lnTo>
                  <a:lnTo>
                    <a:pt x="274" y="0"/>
                  </a:lnTo>
                  <a:lnTo>
                    <a:pt x="274" y="0"/>
                  </a:lnTo>
                  <a:close/>
                </a:path>
              </a:pathLst>
            </a:custGeom>
            <a:gradFill>
              <a:gsLst>
                <a:gs pos="0">
                  <a:srgbClr val="30553D">
                    <a:alpha val="20000"/>
                  </a:srgbClr>
                </a:gs>
                <a:gs pos="20000">
                  <a:srgbClr val="30553D">
                    <a:alpha val="20000"/>
                  </a:srgbClr>
                </a:gs>
                <a:gs pos="100000">
                  <a:srgbClr val="8ED3A6">
                    <a:alpha val="20000"/>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
        <p:nvSpPr>
          <p:cNvPr id="84" name="Google Shape;84;p67"/>
          <p:cNvSpPr txBox="1"/>
          <p:nvPr>
            <p:ph type="title"/>
          </p:nvPr>
        </p:nvSpPr>
        <p:spPr>
          <a:xfrm>
            <a:off x="563563" y="474345"/>
            <a:ext cx="11077574" cy="295465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lt1"/>
              </a:buClr>
              <a:buSzPts val="6400"/>
              <a:buFont typeface="Avenir"/>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67"/>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67"/>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7"/>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8" name="Google Shape;88;p67"/>
          <p:cNvSpPr txBox="1"/>
          <p:nvPr>
            <p:ph idx="1" type="body"/>
          </p:nvPr>
        </p:nvSpPr>
        <p:spPr>
          <a:xfrm>
            <a:off x="566271" y="3629772"/>
            <a:ext cx="11074866" cy="2678953"/>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2400"/>
              <a:buNone/>
              <a:defRPr sz="2400">
                <a:solidFill>
                  <a:schemeClr val="lt1"/>
                </a:solidFill>
              </a:defRPr>
            </a:lvl1pPr>
            <a:lvl2pPr indent="-228600" lvl="1" marL="914400" algn="l">
              <a:lnSpc>
                <a:spcPct val="110000"/>
              </a:lnSpc>
              <a:spcBef>
                <a:spcPts val="800"/>
              </a:spcBef>
              <a:spcAft>
                <a:spcPts val="0"/>
              </a:spcAft>
              <a:buClr>
                <a:schemeClr val="lt1"/>
              </a:buClr>
              <a:buSzPts val="2000"/>
              <a:buNone/>
              <a:defRPr sz="2000">
                <a:solidFill>
                  <a:schemeClr val="lt1"/>
                </a:solidFill>
              </a:defRPr>
            </a:lvl2pPr>
            <a:lvl3pPr indent="-228600" lvl="2" marL="1371600" algn="l">
              <a:lnSpc>
                <a:spcPct val="110000"/>
              </a:lnSpc>
              <a:spcBef>
                <a:spcPts val="800"/>
              </a:spcBef>
              <a:spcAft>
                <a:spcPts val="0"/>
              </a:spcAft>
              <a:buClr>
                <a:schemeClr val="lt1"/>
              </a:buClr>
              <a:buSzPts val="1800"/>
              <a:buNone/>
              <a:defRPr sz="1800">
                <a:solidFill>
                  <a:schemeClr val="lt1"/>
                </a:solidFill>
              </a:defRPr>
            </a:lvl3pPr>
            <a:lvl4pPr indent="-228600" lvl="3" marL="1828800" algn="l">
              <a:lnSpc>
                <a:spcPct val="110000"/>
              </a:lnSpc>
              <a:spcBef>
                <a:spcPts val="800"/>
              </a:spcBef>
              <a:spcAft>
                <a:spcPts val="0"/>
              </a:spcAft>
              <a:buClr>
                <a:schemeClr val="lt1"/>
              </a:buClr>
              <a:buSzPts val="1600"/>
              <a:buNone/>
              <a:defRPr sz="1600">
                <a:solidFill>
                  <a:schemeClr val="lt1"/>
                </a:solidFill>
              </a:defRPr>
            </a:lvl4pPr>
            <a:lvl5pPr indent="-228600" lvl="4" marL="2286000" algn="l">
              <a:lnSpc>
                <a:spcPct val="110000"/>
              </a:lnSpc>
              <a:spcBef>
                <a:spcPts val="800"/>
              </a:spcBef>
              <a:spcAft>
                <a:spcPts val="0"/>
              </a:spcAft>
              <a:buClr>
                <a:schemeClr val="lt1"/>
              </a:buClr>
              <a:buSzPts val="1600"/>
              <a:buNone/>
              <a:defRPr sz="1600">
                <a:solidFill>
                  <a:schemeClr val="lt1"/>
                </a:solidFill>
              </a:defRPr>
            </a:lvl5pPr>
            <a:lvl6pPr indent="-228600" lvl="5" marL="2743200" algn="l">
              <a:lnSpc>
                <a:spcPct val="90000"/>
              </a:lnSpc>
              <a:spcBef>
                <a:spcPts val="8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89" name="Google Shape;89;p67"/>
          <p:cNvSpPr/>
          <p:nvPr/>
        </p:nvSpPr>
        <p:spPr>
          <a:xfrm rot="-2700000">
            <a:off x="11209132" y="4448189"/>
            <a:ext cx="999200" cy="1262947"/>
          </a:xfrm>
          <a:custGeom>
            <a:rect b="b" l="l" r="r" t="t"/>
            <a:pathLst>
              <a:path extrusionOk="0" h="1262947" w="999200">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0">
                <a:srgbClr val="30553D"/>
              </a:gs>
              <a:gs pos="30000">
                <a:srgbClr val="30553D"/>
              </a:gs>
              <a:gs pos="40000">
                <a:srgbClr val="467E5A"/>
              </a:gs>
              <a:gs pos="60000">
                <a:srgbClr val="30553D"/>
              </a:gs>
              <a:gs pos="100000">
                <a:schemeClr val="dk2"/>
              </a:gs>
            </a:gsLst>
            <a:lin ang="10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90" name="Google Shape;90;p67"/>
          <p:cNvSpPr/>
          <p:nvPr/>
        </p:nvSpPr>
        <p:spPr>
          <a:xfrm rot="2700000">
            <a:off x="11686937" y="4853516"/>
            <a:ext cx="540000" cy="978284"/>
          </a:xfrm>
          <a:custGeom>
            <a:rect b="b" l="l" r="r" t="t"/>
            <a:pathLst>
              <a:path extrusionOk="0" h="978284" w="540000">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rgbClr val="3055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1" name="Shape 91"/>
        <p:cNvGrpSpPr/>
        <p:nvPr/>
      </p:nvGrpSpPr>
      <p:grpSpPr>
        <a:xfrm>
          <a:off x="0" y="0"/>
          <a:ext cx="0" cy="0"/>
          <a:chOff x="0" y="0"/>
          <a:chExt cx="0" cy="0"/>
        </a:xfrm>
      </p:grpSpPr>
      <p:sp>
        <p:nvSpPr>
          <p:cNvPr id="92" name="Google Shape;92;p68"/>
          <p:cNvSpPr/>
          <p:nvPr/>
        </p:nvSpPr>
        <p:spPr>
          <a:xfrm>
            <a:off x="11069864" y="333375"/>
            <a:ext cx="360000" cy="360000"/>
          </a:xfrm>
          <a:prstGeom prst="ellipse">
            <a:avLst/>
          </a:prstGeom>
          <a:gradFill>
            <a:gsLst>
              <a:gs pos="0">
                <a:schemeClr val="dk2"/>
              </a:gs>
              <a:gs pos="60000">
                <a:schemeClr val="dk2"/>
              </a:gs>
              <a:gs pos="100000">
                <a:srgbClr val="7AB38B"/>
              </a:gs>
            </a:gsLst>
            <a:path path="circle">
              <a:fillToRect b="100%" l="100%" r="0%" t="0%"/>
            </a:path>
            <a:tileRect b="0%" l="0%"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nvGrpSpPr>
          <p:cNvPr id="93" name="Google Shape;93;p68"/>
          <p:cNvGrpSpPr/>
          <p:nvPr/>
        </p:nvGrpSpPr>
        <p:grpSpPr>
          <a:xfrm>
            <a:off x="233344" y="5384019"/>
            <a:ext cx="828357" cy="828357"/>
            <a:chOff x="2895711" y="1234487"/>
            <a:chExt cx="828357" cy="828357"/>
          </a:xfrm>
        </p:grpSpPr>
        <p:sp>
          <p:nvSpPr>
            <p:cNvPr id="94" name="Google Shape;94;p68"/>
            <p:cNvSpPr/>
            <p:nvPr/>
          </p:nvSpPr>
          <p:spPr>
            <a:xfrm rot="2700000">
              <a:off x="3039890" y="1332929"/>
              <a:ext cx="540000" cy="631474"/>
            </a:xfrm>
            <a:custGeom>
              <a:rect b="b" l="l" r="r" t="t"/>
              <a:pathLst>
                <a:path extrusionOk="0" h="1262947" w="108000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30553D"/>
                </a:gs>
                <a:gs pos="30000">
                  <a:srgbClr val="30553D"/>
                </a:gs>
                <a:gs pos="40000">
                  <a:srgbClr val="467E5A"/>
                </a:gs>
                <a:gs pos="60000">
                  <a:srgbClr val="30553D"/>
                </a:gs>
                <a:gs pos="100000">
                  <a:schemeClr val="dk2"/>
                </a:gs>
              </a:gsLst>
              <a:lin ang="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95" name="Google Shape;95;p68"/>
            <p:cNvSpPr/>
            <p:nvPr/>
          </p:nvSpPr>
          <p:spPr>
            <a:xfrm rot="8100000">
              <a:off x="3047090" y="1506466"/>
              <a:ext cx="270000" cy="540000"/>
            </a:xfrm>
            <a:prstGeom prst="ellipse">
              <a:avLst/>
            </a:prstGeom>
            <a:gradFill>
              <a:gsLst>
                <a:gs pos="0">
                  <a:srgbClr val="294933"/>
                </a:gs>
                <a:gs pos="50000">
                  <a:srgbClr val="294933"/>
                </a:gs>
                <a:gs pos="100000">
                  <a:srgbClr val="30553D"/>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
        <p:nvSpPr>
          <p:cNvPr id="96" name="Google Shape;96;p68"/>
          <p:cNvSpPr txBox="1"/>
          <p:nvPr>
            <p:ph type="title"/>
          </p:nvPr>
        </p:nvSpPr>
        <p:spPr>
          <a:xfrm>
            <a:off x="550863" y="549275"/>
            <a:ext cx="11090274" cy="1332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48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68"/>
          <p:cNvSpPr txBox="1"/>
          <p:nvPr>
            <p:ph idx="1" type="body"/>
          </p:nvPr>
        </p:nvSpPr>
        <p:spPr>
          <a:xfrm>
            <a:off x="550862" y="2097175"/>
            <a:ext cx="5435600" cy="3995650"/>
          </a:xfrm>
          <a:prstGeom prst="rect">
            <a:avLst/>
          </a:prstGeom>
          <a:noFill/>
          <a:ln>
            <a:noFill/>
          </a:ln>
        </p:spPr>
        <p:txBody>
          <a:bodyPr anchorCtr="0" anchor="t" bIns="0" lIns="0" spcFirstLastPara="1" rIns="0" wrap="square" tIns="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8" name="Google Shape;98;p68"/>
          <p:cNvSpPr txBox="1"/>
          <p:nvPr>
            <p:ph idx="2" type="body"/>
          </p:nvPr>
        </p:nvSpPr>
        <p:spPr>
          <a:xfrm>
            <a:off x="6205538" y="2097175"/>
            <a:ext cx="5435600" cy="3995650"/>
          </a:xfrm>
          <a:prstGeom prst="rect">
            <a:avLst/>
          </a:prstGeom>
          <a:noFill/>
          <a:ln>
            <a:noFill/>
          </a:ln>
        </p:spPr>
        <p:txBody>
          <a:bodyPr anchorCtr="0" anchor="t" bIns="0" lIns="0" spcFirstLastPara="1" rIns="0" wrap="square" tIns="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800"/>
              </a:spcBef>
              <a:spcAft>
                <a:spcPts val="0"/>
              </a:spcAft>
              <a:buClr>
                <a:schemeClr val="lt1"/>
              </a:buClr>
              <a:buSzPts val="1800"/>
              <a:buChar char="•"/>
              <a:defRPr/>
            </a:lvl2pPr>
            <a:lvl3pPr indent="-342900" lvl="2" marL="1371600" algn="l">
              <a:lnSpc>
                <a:spcPct val="110000"/>
              </a:lnSpc>
              <a:spcBef>
                <a:spcPts val="800"/>
              </a:spcBef>
              <a:spcAft>
                <a:spcPts val="0"/>
              </a:spcAft>
              <a:buClr>
                <a:schemeClr val="lt1"/>
              </a:buClr>
              <a:buSzPts val="1800"/>
              <a:buChar char="•"/>
              <a:defRPr/>
            </a:lvl3pPr>
            <a:lvl4pPr indent="-342900" lvl="3" marL="1828800" algn="l">
              <a:lnSpc>
                <a:spcPct val="110000"/>
              </a:lnSpc>
              <a:spcBef>
                <a:spcPts val="800"/>
              </a:spcBef>
              <a:spcAft>
                <a:spcPts val="0"/>
              </a:spcAft>
              <a:buClr>
                <a:schemeClr val="lt1"/>
              </a:buClr>
              <a:buSzPts val="1800"/>
              <a:buChar char="•"/>
              <a:defRPr/>
            </a:lvl4pPr>
            <a:lvl5pPr indent="-342900" lvl="4" marL="2286000" algn="l">
              <a:lnSpc>
                <a:spcPct val="110000"/>
              </a:lnSpc>
              <a:spcBef>
                <a:spcPts val="800"/>
              </a:spcBef>
              <a:spcAft>
                <a:spcPts val="0"/>
              </a:spcAft>
              <a:buClr>
                <a:schemeClr val="lt1"/>
              </a:buClr>
              <a:buSzPts val="1800"/>
              <a:buChar char="•"/>
              <a:defRPr/>
            </a:lvl5pPr>
            <a:lvl6pPr indent="-342900" lvl="5" marL="2743200" algn="l">
              <a:lnSpc>
                <a:spcPct val="90000"/>
              </a:lnSpc>
              <a:spcBef>
                <a:spcPts val="8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9" name="Google Shape;99;p68"/>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8"/>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8"/>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2" Type="http://schemas.openxmlformats.org/officeDocument/2006/relationships/theme" Target="../theme/theme1.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2.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nvSpPr>
        <p:spPr>
          <a:xfrm>
            <a:off x="0" y="-712232"/>
            <a:ext cx="121920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11" name="Google Shape;11;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Arial"/>
                <a:ea typeface="Arial"/>
                <a:cs typeface="Arial"/>
                <a:sym typeface="Arial"/>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Arial"/>
                <a:ea typeface="Arial"/>
                <a:cs typeface="Arial"/>
                <a:sym typeface="Arial"/>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Arial"/>
                <a:ea typeface="Arial"/>
                <a:cs typeface="Arial"/>
                <a:sym typeface="Arial"/>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Arial"/>
                <a:ea typeface="Arial"/>
                <a:cs typeface="Arial"/>
                <a:sym typeface="Arial"/>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6" name="Google Shape;16;p56"/>
          <p:cNvGrpSpPr/>
          <p:nvPr/>
        </p:nvGrpSpPr>
        <p:grpSpPr>
          <a:xfrm>
            <a:off x="-2202100" y="-2224223"/>
            <a:ext cx="16596200" cy="11284323"/>
            <a:chOff x="-2202100" y="-2224223"/>
            <a:chExt cx="16596200" cy="11284323"/>
          </a:xfrm>
        </p:grpSpPr>
        <p:sp>
          <p:nvSpPr>
            <p:cNvPr id="17" name="Google Shape;17;p56"/>
            <p:cNvSpPr/>
            <p:nvPr/>
          </p:nvSpPr>
          <p:spPr>
            <a:xfrm>
              <a:off x="4851540" y="8494776"/>
              <a:ext cx="2488920" cy="565324"/>
            </a:xfrm>
            <a:prstGeom prst="rect">
              <a:avLst/>
            </a:prstGeom>
            <a:noFill/>
            <a:ln cap="flat" cmpd="sng" w="2157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8" name="Google Shape;18;p56"/>
            <p:cNvSpPr/>
            <p:nvPr/>
          </p:nvSpPr>
          <p:spPr>
            <a:xfrm>
              <a:off x="5006988" y="8647176"/>
              <a:ext cx="2178025" cy="260524"/>
            </a:xfrm>
            <a:custGeom>
              <a:rect b="b" l="l" r="r" t="t"/>
              <a:pathLst>
                <a:path extrusionOk="0" h="260524" w="2178025">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700" u="none" cap="none" strike="noStrike">
                <a:solidFill>
                  <a:srgbClr val="BFBFBF"/>
                </a:solidFill>
                <a:latin typeface="Oi"/>
                <a:ea typeface="Oi"/>
                <a:cs typeface="Oi"/>
                <a:sym typeface="Oi"/>
              </a:endParaRPr>
            </a:p>
          </p:txBody>
        </p:sp>
        <p:sp>
          <p:nvSpPr>
            <p:cNvPr id="19" name="Google Shape;19;p56"/>
            <p:cNvSpPr/>
            <p:nvPr/>
          </p:nvSpPr>
          <p:spPr>
            <a:xfrm>
              <a:off x="-2202100" y="-2224223"/>
              <a:ext cx="16596200" cy="1128432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20" name="Google Shape;20;p56"/>
          <p:cNvSpPr/>
          <p:nvPr/>
        </p:nvSpPr>
        <p:spPr>
          <a:xfrm>
            <a:off x="6091428" y="-8915400"/>
            <a:ext cx="9144" cy="9144"/>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 name="Google Shape;21;p56"/>
          <p:cNvSpPr/>
          <p:nvPr/>
        </p:nvSpPr>
        <p:spPr>
          <a:xfrm>
            <a:off x="6091428" y="15764256"/>
            <a:ext cx="9144" cy="9144"/>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 name="Google Shape;22;p56"/>
          <p:cNvSpPr/>
          <p:nvPr/>
        </p:nvSpPr>
        <p:spPr>
          <a:xfrm>
            <a:off x="0" y="0"/>
            <a:ext cx="1219200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8" name="Shape 48"/>
        <p:cNvGrpSpPr/>
        <p:nvPr/>
      </p:nvGrpSpPr>
      <p:grpSpPr>
        <a:xfrm>
          <a:off x="0" y="0"/>
          <a:ext cx="0" cy="0"/>
          <a:chOff x="0" y="0"/>
          <a:chExt cx="0" cy="0"/>
        </a:xfrm>
      </p:grpSpPr>
      <p:sp>
        <p:nvSpPr>
          <p:cNvPr id="49" name="Google Shape;49;p59"/>
          <p:cNvSpPr txBox="1"/>
          <p:nvPr>
            <p:ph type="title"/>
          </p:nvPr>
        </p:nvSpPr>
        <p:spPr>
          <a:xfrm>
            <a:off x="550863" y="550800"/>
            <a:ext cx="11090275" cy="1333057"/>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chemeClr val="lt1"/>
              </a:buClr>
              <a:buSzPts val="4800"/>
              <a:buFont typeface="Avenir"/>
              <a:buNone/>
              <a:defRPr b="0" i="0" sz="4800" u="none" cap="none" strike="noStrik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59"/>
          <p:cNvSpPr txBox="1"/>
          <p:nvPr>
            <p:ph idx="1" type="body"/>
          </p:nvPr>
        </p:nvSpPr>
        <p:spPr>
          <a:xfrm>
            <a:off x="550863" y="2113862"/>
            <a:ext cx="11091600" cy="3978963"/>
          </a:xfrm>
          <a:prstGeom prst="rect">
            <a:avLst/>
          </a:prstGeom>
          <a:noFill/>
          <a:ln>
            <a:noFill/>
          </a:ln>
        </p:spPr>
        <p:txBody>
          <a:bodyPr anchorCtr="0" anchor="t" bIns="0" lIns="0" spcFirstLastPara="1" rIns="0" wrap="square" tIns="0">
            <a:normAutofit/>
          </a:bodyPr>
          <a:lstStyle>
            <a:lvl1pPr indent="-381000" lvl="0" marL="457200" marR="0" rtl="0" algn="l">
              <a:lnSpc>
                <a:spcPct val="110000"/>
              </a:lnSpc>
              <a:spcBef>
                <a:spcPts val="1000"/>
              </a:spcBef>
              <a:spcAft>
                <a:spcPts val="0"/>
              </a:spcAft>
              <a:buClr>
                <a:schemeClr val="lt1"/>
              </a:buClr>
              <a:buSzPts val="2400"/>
              <a:buFont typeface="Arial"/>
              <a:buChar char="•"/>
              <a:defRPr b="0" i="0" sz="2400" u="none" cap="none" strike="noStrike">
                <a:solidFill>
                  <a:schemeClr val="lt1"/>
                </a:solidFill>
                <a:latin typeface="Avenir"/>
                <a:ea typeface="Avenir"/>
                <a:cs typeface="Avenir"/>
                <a:sym typeface="Avenir"/>
              </a:defRPr>
            </a:lvl1pPr>
            <a:lvl2pPr indent="-330200" lvl="1" marL="914400" marR="0" rtl="0" algn="l">
              <a:lnSpc>
                <a:spcPct val="110000"/>
              </a:lnSpc>
              <a:spcBef>
                <a:spcPts val="800"/>
              </a:spcBef>
              <a:spcAft>
                <a:spcPts val="0"/>
              </a:spcAft>
              <a:buClr>
                <a:schemeClr val="lt1"/>
              </a:buClr>
              <a:buSzPts val="1600"/>
              <a:buFont typeface="Arial"/>
              <a:buChar char="•"/>
              <a:defRPr b="0" i="0" sz="1600" u="none" cap="none" strike="noStrike">
                <a:solidFill>
                  <a:schemeClr val="lt1"/>
                </a:solidFill>
                <a:latin typeface="Avenir"/>
                <a:ea typeface="Avenir"/>
                <a:cs typeface="Avenir"/>
                <a:sym typeface="Avenir"/>
              </a:defRPr>
            </a:lvl2pPr>
            <a:lvl3pPr indent="-330200" lvl="2" marL="1371600" marR="0" rtl="0" algn="l">
              <a:lnSpc>
                <a:spcPct val="110000"/>
              </a:lnSpc>
              <a:spcBef>
                <a:spcPts val="800"/>
              </a:spcBef>
              <a:spcAft>
                <a:spcPts val="0"/>
              </a:spcAft>
              <a:buClr>
                <a:schemeClr val="lt1"/>
              </a:buClr>
              <a:buSzPts val="1600"/>
              <a:buFont typeface="Arial"/>
              <a:buChar char="•"/>
              <a:defRPr b="0" i="0" sz="1600" u="none" cap="none" strike="noStrike">
                <a:solidFill>
                  <a:schemeClr val="lt1"/>
                </a:solidFill>
                <a:latin typeface="Avenir"/>
                <a:ea typeface="Avenir"/>
                <a:cs typeface="Avenir"/>
                <a:sym typeface="Avenir"/>
              </a:defRPr>
            </a:lvl3pPr>
            <a:lvl4pPr indent="-330200" lvl="3" marL="1828800" marR="0" rtl="0" algn="l">
              <a:lnSpc>
                <a:spcPct val="110000"/>
              </a:lnSpc>
              <a:spcBef>
                <a:spcPts val="800"/>
              </a:spcBef>
              <a:spcAft>
                <a:spcPts val="0"/>
              </a:spcAft>
              <a:buClr>
                <a:schemeClr val="lt1"/>
              </a:buClr>
              <a:buSzPts val="1600"/>
              <a:buFont typeface="Arial"/>
              <a:buChar char="•"/>
              <a:defRPr b="0" i="0" sz="1600" u="none" cap="none" strike="noStrike">
                <a:solidFill>
                  <a:schemeClr val="lt1"/>
                </a:solidFill>
                <a:latin typeface="Avenir"/>
                <a:ea typeface="Avenir"/>
                <a:cs typeface="Avenir"/>
                <a:sym typeface="Avenir"/>
              </a:defRPr>
            </a:lvl4pPr>
            <a:lvl5pPr indent="-330200" lvl="4" marL="2286000" marR="0" rtl="0" algn="l">
              <a:lnSpc>
                <a:spcPct val="110000"/>
              </a:lnSpc>
              <a:spcBef>
                <a:spcPts val="800"/>
              </a:spcBef>
              <a:spcAft>
                <a:spcPts val="0"/>
              </a:spcAft>
              <a:buClr>
                <a:schemeClr val="lt1"/>
              </a:buClr>
              <a:buSzPts val="1600"/>
              <a:buFont typeface="Arial"/>
              <a:buChar char="•"/>
              <a:defRPr b="0" i="0" sz="1600" u="none" cap="none" strike="noStrike">
                <a:solidFill>
                  <a:schemeClr val="lt1"/>
                </a:solidFill>
                <a:latin typeface="Avenir"/>
                <a:ea typeface="Avenir"/>
                <a:cs typeface="Avenir"/>
                <a:sym typeface="Avenir"/>
              </a:defRPr>
            </a:lvl5pPr>
            <a:lvl6pPr indent="-342900" lvl="5" marL="2743200" marR="0" rtl="0" algn="l">
              <a:lnSpc>
                <a:spcPct val="90000"/>
              </a:lnSpc>
              <a:spcBef>
                <a:spcPts val="8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9pPr>
          </a:lstStyle>
          <a:p/>
        </p:txBody>
      </p:sp>
      <p:sp>
        <p:nvSpPr>
          <p:cNvPr id="51" name="Google Shape;51;p59"/>
          <p:cNvSpPr txBox="1"/>
          <p:nvPr>
            <p:ph idx="10" type="dt"/>
          </p:nvPr>
        </p:nvSpPr>
        <p:spPr>
          <a:xfrm>
            <a:off x="550863" y="6507212"/>
            <a:ext cx="2628900" cy="153888"/>
          </a:xfrm>
          <a:prstGeom prst="rect">
            <a:avLst/>
          </a:prstGeom>
          <a:noFill/>
          <a:ln>
            <a:noFill/>
          </a:ln>
        </p:spPr>
        <p:txBody>
          <a:bodyPr anchorCtr="0" anchor="ctr" bIns="0" lIns="0" spcFirstLastPara="1" rIns="0" wrap="square" tIns="0">
            <a:spAutoFit/>
          </a:bodyPr>
          <a:lstStyle>
            <a:lvl1pPr lvl="0" marR="0" rtl="0" algn="l">
              <a:spcBef>
                <a:spcPts val="0"/>
              </a:spcBef>
              <a:spcAft>
                <a:spcPts val="0"/>
              </a:spcAft>
              <a:buSzPts val="1400"/>
              <a:buNone/>
              <a:defRPr sz="1000">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52" name="Google Shape;52;p59"/>
          <p:cNvSpPr txBox="1"/>
          <p:nvPr>
            <p:ph idx="11" type="ftr"/>
          </p:nvPr>
        </p:nvSpPr>
        <p:spPr>
          <a:xfrm>
            <a:off x="3359150" y="6507212"/>
            <a:ext cx="6379210" cy="153888"/>
          </a:xfrm>
          <a:prstGeom prst="rect">
            <a:avLst/>
          </a:prstGeom>
          <a:noFill/>
          <a:ln>
            <a:noFill/>
          </a:ln>
        </p:spPr>
        <p:txBody>
          <a:bodyPr anchorCtr="0" anchor="ctr" bIns="0" lIns="0" spcFirstLastPara="1" rIns="0" wrap="square" tIns="0">
            <a:spAutoFit/>
          </a:bodyPr>
          <a:lstStyle>
            <a:lvl1pPr lvl="0" marR="0" rtl="0" algn="l">
              <a:spcBef>
                <a:spcPts val="0"/>
              </a:spcBef>
              <a:spcAft>
                <a:spcPts val="0"/>
              </a:spcAft>
              <a:buSzPts val="1400"/>
              <a:buNone/>
              <a:defRPr sz="1000">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53" name="Google Shape;53;p59"/>
          <p:cNvSpPr txBox="1"/>
          <p:nvPr>
            <p:ph idx="12" type="sldNum"/>
          </p:nvPr>
        </p:nvSpPr>
        <p:spPr>
          <a:xfrm>
            <a:off x="9948863" y="6507212"/>
            <a:ext cx="1692274" cy="153888"/>
          </a:xfrm>
          <a:prstGeom prst="rect">
            <a:avLst/>
          </a:prstGeom>
          <a:noFill/>
          <a:ln>
            <a:noFill/>
          </a:ln>
        </p:spPr>
        <p:txBody>
          <a:bodyPr anchorCtr="0" anchor="ctr" bIns="0" lIns="0" spcFirstLastPara="1" rIns="0" wrap="square" tIns="0">
            <a:spAutoFit/>
          </a:bodyPr>
          <a:lstStyle>
            <a:lvl1pPr indent="0" lvl="0" marL="0" marR="0" rtl="0" algn="r">
              <a:spcBef>
                <a:spcPts val="0"/>
              </a:spcBef>
              <a:buNone/>
              <a:defRPr sz="1000">
                <a:solidFill>
                  <a:schemeClr val="lt1"/>
                </a:solidFill>
                <a:latin typeface="Avenir"/>
                <a:ea typeface="Avenir"/>
                <a:cs typeface="Avenir"/>
                <a:sym typeface="Avenir"/>
              </a:defRPr>
            </a:lvl1pPr>
            <a:lvl2pPr indent="0" lvl="1" marL="0" marR="0" rtl="0" algn="r">
              <a:spcBef>
                <a:spcPts val="0"/>
              </a:spcBef>
              <a:buNone/>
              <a:defRPr sz="1000">
                <a:solidFill>
                  <a:schemeClr val="lt1"/>
                </a:solidFill>
                <a:latin typeface="Avenir"/>
                <a:ea typeface="Avenir"/>
                <a:cs typeface="Avenir"/>
                <a:sym typeface="Avenir"/>
              </a:defRPr>
            </a:lvl2pPr>
            <a:lvl3pPr indent="0" lvl="2" marL="0" marR="0" rtl="0" algn="r">
              <a:spcBef>
                <a:spcPts val="0"/>
              </a:spcBef>
              <a:buNone/>
              <a:defRPr sz="1000">
                <a:solidFill>
                  <a:schemeClr val="lt1"/>
                </a:solidFill>
                <a:latin typeface="Avenir"/>
                <a:ea typeface="Avenir"/>
                <a:cs typeface="Avenir"/>
                <a:sym typeface="Avenir"/>
              </a:defRPr>
            </a:lvl3pPr>
            <a:lvl4pPr indent="0" lvl="3" marL="0" marR="0" rtl="0" algn="r">
              <a:spcBef>
                <a:spcPts val="0"/>
              </a:spcBef>
              <a:buNone/>
              <a:defRPr sz="1000">
                <a:solidFill>
                  <a:schemeClr val="lt1"/>
                </a:solidFill>
                <a:latin typeface="Avenir"/>
                <a:ea typeface="Avenir"/>
                <a:cs typeface="Avenir"/>
                <a:sym typeface="Avenir"/>
              </a:defRPr>
            </a:lvl4pPr>
            <a:lvl5pPr indent="0" lvl="4" marL="0" marR="0" rtl="0" algn="r">
              <a:spcBef>
                <a:spcPts val="0"/>
              </a:spcBef>
              <a:buNone/>
              <a:defRPr sz="1000">
                <a:solidFill>
                  <a:schemeClr val="lt1"/>
                </a:solidFill>
                <a:latin typeface="Avenir"/>
                <a:ea typeface="Avenir"/>
                <a:cs typeface="Avenir"/>
                <a:sym typeface="Avenir"/>
              </a:defRPr>
            </a:lvl5pPr>
            <a:lvl6pPr indent="0" lvl="5" marL="0" marR="0" rtl="0" algn="r">
              <a:spcBef>
                <a:spcPts val="0"/>
              </a:spcBef>
              <a:buNone/>
              <a:defRPr sz="1000">
                <a:solidFill>
                  <a:schemeClr val="lt1"/>
                </a:solidFill>
                <a:latin typeface="Avenir"/>
                <a:ea typeface="Avenir"/>
                <a:cs typeface="Avenir"/>
                <a:sym typeface="Avenir"/>
              </a:defRPr>
            </a:lvl6pPr>
            <a:lvl7pPr indent="0" lvl="6" marL="0" marR="0" rtl="0" algn="r">
              <a:spcBef>
                <a:spcPts val="0"/>
              </a:spcBef>
              <a:buNone/>
              <a:defRPr sz="1000">
                <a:solidFill>
                  <a:schemeClr val="lt1"/>
                </a:solidFill>
                <a:latin typeface="Avenir"/>
                <a:ea typeface="Avenir"/>
                <a:cs typeface="Avenir"/>
                <a:sym typeface="Avenir"/>
              </a:defRPr>
            </a:lvl7pPr>
            <a:lvl8pPr indent="0" lvl="7" marL="0" marR="0" rtl="0" algn="r">
              <a:spcBef>
                <a:spcPts val="0"/>
              </a:spcBef>
              <a:buNone/>
              <a:defRPr sz="1000">
                <a:solidFill>
                  <a:schemeClr val="lt1"/>
                </a:solidFill>
                <a:latin typeface="Avenir"/>
                <a:ea typeface="Avenir"/>
                <a:cs typeface="Avenir"/>
                <a:sym typeface="Avenir"/>
              </a:defRPr>
            </a:lvl8pPr>
            <a:lvl9pPr indent="0" lvl="8" marL="0" marR="0" rtl="0" algn="r">
              <a:spcBef>
                <a:spcPts val="0"/>
              </a:spcBef>
              <a:buNone/>
              <a:defRPr sz="1000">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5" name="Google Shape;165;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 name="Google Shape;16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7" name="Google Shape;16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 name="Google Shape;16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advClick="0" advTm="2000"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gif"/><Relationship Id="rId4" Type="http://schemas.openxmlformats.org/officeDocument/2006/relationships/image" Target="../media/image10.jp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5.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gif"/><Relationship Id="rId4" Type="http://schemas.openxmlformats.org/officeDocument/2006/relationships/image" Target="../media/image10.jp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46.jpg"/><Relationship Id="rId4" Type="http://schemas.openxmlformats.org/officeDocument/2006/relationships/image" Target="../media/image90.png"/><Relationship Id="rId5" Type="http://schemas.openxmlformats.org/officeDocument/2006/relationships/image" Target="../media/image89.png"/><Relationship Id="rId6" Type="http://schemas.openxmlformats.org/officeDocument/2006/relationships/image" Target="../media/image9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7.jp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0.jp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0.jpg"/><Relationship Id="rId4" Type="http://schemas.openxmlformats.org/officeDocument/2006/relationships/image" Target="../media/image43.png"/><Relationship Id="rId5"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1.jpg"/><Relationship Id="rId4" Type="http://schemas.openxmlformats.org/officeDocument/2006/relationships/image" Target="../media/image50.png"/><Relationship Id="rId5"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9.jpg"/><Relationship Id="rId4" Type="http://schemas.openxmlformats.org/officeDocument/2006/relationships/image" Target="../media/image52.gif"/><Relationship Id="rId5"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66.jpg"/><Relationship Id="rId5"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56.jpg"/><Relationship Id="rId5" Type="http://schemas.openxmlformats.org/officeDocument/2006/relationships/image" Target="../media/image5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9.png"/><Relationship Id="rId4" Type="http://schemas.openxmlformats.org/officeDocument/2006/relationships/image" Target="../media/image64.jpg"/><Relationship Id="rId5" Type="http://schemas.openxmlformats.org/officeDocument/2006/relationships/image" Target="../media/image67.jpg"/><Relationship Id="rId6"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46.jpg"/><Relationship Id="rId4" Type="http://schemas.openxmlformats.org/officeDocument/2006/relationships/image" Target="../media/image90.png"/><Relationship Id="rId5" Type="http://schemas.openxmlformats.org/officeDocument/2006/relationships/image" Target="../media/image89.png"/><Relationship Id="rId6" Type="http://schemas.openxmlformats.org/officeDocument/2006/relationships/image" Target="../media/image9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2.jpg"/><Relationship Id="rId4" Type="http://schemas.openxmlformats.org/officeDocument/2006/relationships/image" Target="../media/image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8.jpg"/><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jpg"/><Relationship Id="rId4" Type="http://schemas.openxmlformats.org/officeDocument/2006/relationships/image" Target="../media/image7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jpg"/><Relationship Id="rId4" Type="http://schemas.openxmlformats.org/officeDocument/2006/relationships/image" Target="../media/image8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0.png"/><Relationship Id="rId4" Type="http://schemas.openxmlformats.org/officeDocument/2006/relationships/image" Target="../media/image74.jpg"/><Relationship Id="rId5" Type="http://schemas.openxmlformats.org/officeDocument/2006/relationships/image" Target="../media/image7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7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73.jpg"/><Relationship Id="rId4" Type="http://schemas.openxmlformats.org/officeDocument/2006/relationships/image" Target="../media/image80.jpg"/><Relationship Id="rId5" Type="http://schemas.openxmlformats.org/officeDocument/2006/relationships/image" Target="../media/image84.jpg"/><Relationship Id="rId6" Type="http://schemas.openxmlformats.org/officeDocument/2006/relationships/image" Target="../media/image81.jpg"/><Relationship Id="rId7" Type="http://schemas.openxmlformats.org/officeDocument/2006/relationships/image" Target="../media/image8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0.png"/><Relationship Id="rId4" Type="http://schemas.openxmlformats.org/officeDocument/2006/relationships/image" Target="../media/image74.jpg"/><Relationship Id="rId5" Type="http://schemas.openxmlformats.org/officeDocument/2006/relationships/image" Target="../media/image7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7.gif"/><Relationship Id="rId4" Type="http://schemas.openxmlformats.org/officeDocument/2006/relationships/image" Target="../media/image8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3" name="Google Shape;243;p1"/>
          <p:cNvSpPr/>
          <p:nvPr/>
        </p:nvSpPr>
        <p:spPr>
          <a:xfrm>
            <a:off x="-2583" y="1836420"/>
            <a:ext cx="12192000" cy="31242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TLTH - Bộ SGK Lớp 6 - Kết nối tri thức với cuộc sống - Công ty Cổ phần Đầu  tư và Phát triển Giáo dục Phương Nam" id="244" name="Google Shape;244;p1"/>
          <p:cNvPicPr preferRelativeResize="0"/>
          <p:nvPr/>
        </p:nvPicPr>
        <p:blipFill rotWithShape="1">
          <a:blip r:embed="rId4">
            <a:alphaModFix/>
          </a:blip>
          <a:srcRect b="0" l="0" r="0" t="0"/>
          <a:stretch/>
        </p:blipFill>
        <p:spPr>
          <a:xfrm>
            <a:off x="91440" y="1789014"/>
            <a:ext cx="1529443" cy="1529443"/>
          </a:xfrm>
          <a:prstGeom prst="rect">
            <a:avLst/>
          </a:prstGeom>
          <a:noFill/>
          <a:ln>
            <a:noFill/>
          </a:ln>
        </p:spPr>
      </p:pic>
      <p:sp>
        <p:nvSpPr>
          <p:cNvPr id="245" name="Google Shape;245;p1"/>
          <p:cNvSpPr txBox="1"/>
          <p:nvPr/>
        </p:nvSpPr>
        <p:spPr>
          <a:xfrm>
            <a:off x="2167072" y="2093229"/>
            <a:ext cx="7857857" cy="90556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400" u="none" cap="none" strike="noStrike">
                <a:solidFill>
                  <a:srgbClr val="910F1D"/>
                </a:solidFill>
                <a:latin typeface="Arial"/>
                <a:ea typeface="Arial"/>
                <a:cs typeface="Arial"/>
                <a:sym typeface="Arial"/>
              </a:rPr>
              <a:t>KHOA HỌC TỰ NHIÊN 7</a:t>
            </a:r>
            <a:endParaRPr/>
          </a:p>
        </p:txBody>
      </p:sp>
      <p:sp>
        <p:nvSpPr>
          <p:cNvPr id="246" name="Google Shape;246;p1"/>
          <p:cNvSpPr txBox="1"/>
          <p:nvPr/>
        </p:nvSpPr>
        <p:spPr>
          <a:xfrm>
            <a:off x="4980316" y="4120691"/>
            <a:ext cx="2231380" cy="60369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41636"/>
                </a:solidFill>
                <a:latin typeface="Arial"/>
                <a:ea typeface="Arial"/>
                <a:cs typeface="Arial"/>
                <a:sym typeface="Arial"/>
              </a:rPr>
              <a:t>Giáo viên:</a:t>
            </a:r>
            <a:endParaRPr/>
          </a:p>
        </p:txBody>
      </p:sp>
      <p:sp>
        <p:nvSpPr>
          <p:cNvPr id="247" name="Google Shape;247;p1"/>
          <p:cNvSpPr/>
          <p:nvPr/>
        </p:nvSpPr>
        <p:spPr>
          <a:xfrm>
            <a:off x="0" y="4991100"/>
            <a:ext cx="12192000" cy="27432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8" name="Google Shape;248;p1"/>
          <p:cNvSpPr/>
          <p:nvPr/>
        </p:nvSpPr>
        <p:spPr>
          <a:xfrm>
            <a:off x="0" y="1592580"/>
            <a:ext cx="12192000" cy="27432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slow" p14:dur="1250">
    <p:split orient="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10"/>
          <p:cNvGrpSpPr/>
          <p:nvPr/>
        </p:nvGrpSpPr>
        <p:grpSpPr>
          <a:xfrm>
            <a:off x="0" y="1439456"/>
            <a:ext cx="12192000" cy="5418544"/>
            <a:chOff x="0" y="1439456"/>
            <a:chExt cx="12192000" cy="5418544"/>
          </a:xfrm>
        </p:grpSpPr>
        <p:pic>
          <p:nvPicPr>
            <p:cNvPr id="329" name="Google Shape;329;p10"/>
            <p:cNvPicPr preferRelativeResize="0"/>
            <p:nvPr/>
          </p:nvPicPr>
          <p:blipFill rotWithShape="1">
            <a:blip r:embed="rId3">
              <a:alphaModFix/>
            </a:blip>
            <a:srcRect b="0" l="60272" r="5041" t="0"/>
            <a:stretch/>
          </p:blipFill>
          <p:spPr>
            <a:xfrm flipH="1">
              <a:off x="9046652" y="1439456"/>
              <a:ext cx="3145348" cy="5418544"/>
            </a:xfrm>
            <a:prstGeom prst="rect">
              <a:avLst/>
            </a:prstGeom>
            <a:noFill/>
            <a:ln>
              <a:noFill/>
            </a:ln>
          </p:spPr>
        </p:pic>
        <p:pic>
          <p:nvPicPr>
            <p:cNvPr id="330" name="Google Shape;330;p10"/>
            <p:cNvPicPr preferRelativeResize="0"/>
            <p:nvPr/>
          </p:nvPicPr>
          <p:blipFill rotWithShape="1">
            <a:blip r:embed="rId3">
              <a:alphaModFix/>
            </a:blip>
            <a:srcRect b="0" l="0" r="5041" t="0"/>
            <a:stretch/>
          </p:blipFill>
          <p:spPr>
            <a:xfrm>
              <a:off x="436052" y="1439456"/>
              <a:ext cx="8610600" cy="5418544"/>
            </a:xfrm>
            <a:prstGeom prst="rect">
              <a:avLst/>
            </a:prstGeom>
            <a:noFill/>
            <a:ln>
              <a:noFill/>
            </a:ln>
          </p:spPr>
        </p:pic>
        <p:pic>
          <p:nvPicPr>
            <p:cNvPr id="331" name="Google Shape;331;p10"/>
            <p:cNvPicPr preferRelativeResize="0"/>
            <p:nvPr/>
          </p:nvPicPr>
          <p:blipFill rotWithShape="1">
            <a:blip r:embed="rId3">
              <a:alphaModFix/>
            </a:blip>
            <a:srcRect b="0" l="2129" r="91006" t="79683"/>
            <a:stretch/>
          </p:blipFill>
          <p:spPr>
            <a:xfrm flipH="1">
              <a:off x="0" y="5757186"/>
              <a:ext cx="622546" cy="1100814"/>
            </a:xfrm>
            <a:prstGeom prst="rect">
              <a:avLst/>
            </a:prstGeom>
            <a:noFill/>
            <a:ln>
              <a:noFill/>
            </a:ln>
          </p:spPr>
        </p:pic>
      </p:grpSp>
      <p:sp>
        <p:nvSpPr>
          <p:cNvPr id="332" name="Google Shape;33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Green leaf circle Royalty Free Vector Image - VectorStock" id="333" name="Google Shape;333;p10"/>
          <p:cNvPicPr preferRelativeResize="0"/>
          <p:nvPr/>
        </p:nvPicPr>
        <p:blipFill rotWithShape="1">
          <a:blip r:embed="rId4">
            <a:alphaModFix/>
          </a:blip>
          <a:srcRect b="9074" l="0" r="0" t="0"/>
          <a:stretch/>
        </p:blipFill>
        <p:spPr>
          <a:xfrm>
            <a:off x="142875" y="123825"/>
            <a:ext cx="1162970" cy="1142041"/>
          </a:xfrm>
          <a:prstGeom prst="rect">
            <a:avLst/>
          </a:prstGeom>
          <a:noFill/>
          <a:ln>
            <a:noFill/>
          </a:ln>
        </p:spPr>
      </p:pic>
      <p:sp>
        <p:nvSpPr>
          <p:cNvPr id="334" name="Google Shape;334;p10"/>
          <p:cNvSpPr/>
          <p:nvPr/>
        </p:nvSpPr>
        <p:spPr>
          <a:xfrm>
            <a:off x="5326743" y="1064177"/>
            <a:ext cx="6865257" cy="4574623"/>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 name="Google Shape;335;p10"/>
          <p:cNvSpPr txBox="1"/>
          <p:nvPr/>
        </p:nvSpPr>
        <p:spPr>
          <a:xfrm>
            <a:off x="533400" y="325513"/>
            <a:ext cx="343043"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800">
                <a:solidFill>
                  <a:srgbClr val="041636"/>
                </a:solidFill>
                <a:latin typeface="Arial"/>
                <a:ea typeface="Arial"/>
                <a:cs typeface="Arial"/>
                <a:sym typeface="Arial"/>
              </a:rPr>
              <a:t>1</a:t>
            </a:r>
            <a:endParaRPr/>
          </a:p>
        </p:txBody>
      </p:sp>
      <p:sp>
        <p:nvSpPr>
          <p:cNvPr id="336" name="Google Shape;336;p10"/>
          <p:cNvSpPr txBox="1"/>
          <p:nvPr/>
        </p:nvSpPr>
        <p:spPr>
          <a:xfrm>
            <a:off x="1371600" y="426534"/>
            <a:ext cx="4206280" cy="53662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chemeClr val="dk1"/>
                </a:solidFill>
                <a:latin typeface="Arial"/>
                <a:ea typeface="Arial"/>
                <a:cs typeface="Arial"/>
                <a:sym typeface="Arial"/>
              </a:rPr>
              <a:t>Khái niệm quang hợp</a:t>
            </a:r>
            <a:endParaRPr/>
          </a:p>
        </p:txBody>
      </p:sp>
      <p:pic>
        <p:nvPicPr>
          <p:cNvPr descr="Arrow: Counter-clockwise curve with solid fill" id="337" name="Google Shape;337;p10"/>
          <p:cNvPicPr preferRelativeResize="0"/>
          <p:nvPr/>
        </p:nvPicPr>
        <p:blipFill rotWithShape="1">
          <a:blip r:embed="rId5">
            <a:alphaModFix/>
          </a:blip>
          <a:srcRect b="0" l="0" r="0" t="0"/>
          <a:stretch/>
        </p:blipFill>
        <p:spPr>
          <a:xfrm rot="3570713">
            <a:off x="4247639" y="3241677"/>
            <a:ext cx="914400" cy="914400"/>
          </a:xfrm>
          <a:prstGeom prst="rect">
            <a:avLst/>
          </a:prstGeom>
          <a:noFill/>
          <a:ln>
            <a:noFill/>
          </a:ln>
        </p:spPr>
      </p:pic>
      <p:sp>
        <p:nvSpPr>
          <p:cNvPr id="338" name="Google Shape;338;p10"/>
          <p:cNvSpPr txBox="1"/>
          <p:nvPr/>
        </p:nvSpPr>
        <p:spPr>
          <a:xfrm>
            <a:off x="4474652" y="2839566"/>
            <a:ext cx="1183016"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Oxygen (O</a:t>
            </a:r>
            <a:r>
              <a:rPr b="1" baseline="-25000" lang="en-US" sz="1600">
                <a:solidFill>
                  <a:schemeClr val="dk1"/>
                </a:solidFill>
                <a:latin typeface="Arial"/>
                <a:ea typeface="Arial"/>
                <a:cs typeface="Arial"/>
                <a:sym typeface="Arial"/>
              </a:rPr>
              <a:t>2</a:t>
            </a:r>
            <a:r>
              <a:rPr b="1" lang="en-US" sz="1600">
                <a:solidFill>
                  <a:schemeClr val="dk1"/>
                </a:solidFill>
                <a:latin typeface="Arial"/>
                <a:ea typeface="Arial"/>
                <a:cs typeface="Arial"/>
                <a:sym typeface="Arial"/>
              </a:rPr>
              <a:t>)</a:t>
            </a:r>
            <a:endParaRPr/>
          </a:p>
        </p:txBody>
      </p:sp>
      <p:pic>
        <p:nvPicPr>
          <p:cNvPr descr="Arrow: Counter-clockwise curve with solid fill" id="339" name="Google Shape;339;p10"/>
          <p:cNvPicPr preferRelativeResize="0"/>
          <p:nvPr/>
        </p:nvPicPr>
        <p:blipFill rotWithShape="1">
          <a:blip r:embed="rId6">
            <a:alphaModFix/>
          </a:blip>
          <a:srcRect b="0" l="0" r="0" t="0"/>
          <a:stretch/>
        </p:blipFill>
        <p:spPr>
          <a:xfrm flipH="1" rot="3786360">
            <a:off x="1138198" y="4389282"/>
            <a:ext cx="914400" cy="914400"/>
          </a:xfrm>
          <a:prstGeom prst="rect">
            <a:avLst/>
          </a:prstGeom>
          <a:noFill/>
          <a:ln>
            <a:noFill/>
          </a:ln>
        </p:spPr>
      </p:pic>
      <p:sp>
        <p:nvSpPr>
          <p:cNvPr id="340" name="Google Shape;340;p10"/>
          <p:cNvSpPr txBox="1"/>
          <p:nvPr/>
        </p:nvSpPr>
        <p:spPr>
          <a:xfrm>
            <a:off x="1152632" y="3322482"/>
            <a:ext cx="932948" cy="52065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Ánh sáng</a:t>
            </a:r>
            <a:endParaRPr/>
          </a:p>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mặt trời</a:t>
            </a:r>
            <a:endParaRPr/>
          </a:p>
        </p:txBody>
      </p:sp>
      <p:sp>
        <p:nvSpPr>
          <p:cNvPr id="341" name="Google Shape;341;p10"/>
          <p:cNvSpPr txBox="1"/>
          <p:nvPr/>
        </p:nvSpPr>
        <p:spPr>
          <a:xfrm>
            <a:off x="1019089" y="6394551"/>
            <a:ext cx="1240724" cy="24622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Chất khoáng</a:t>
            </a:r>
            <a:endParaRPr/>
          </a:p>
        </p:txBody>
      </p:sp>
      <p:sp>
        <p:nvSpPr>
          <p:cNvPr id="342" name="Google Shape;342;p10"/>
          <p:cNvSpPr txBox="1"/>
          <p:nvPr/>
        </p:nvSpPr>
        <p:spPr>
          <a:xfrm>
            <a:off x="4451353" y="6345939"/>
            <a:ext cx="1134926" cy="24622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Nước (H</a:t>
            </a:r>
            <a:r>
              <a:rPr b="1" baseline="-25000" lang="en-US" sz="1600">
                <a:solidFill>
                  <a:schemeClr val="lt1"/>
                </a:solidFill>
                <a:latin typeface="Arial"/>
                <a:ea typeface="Arial"/>
                <a:cs typeface="Arial"/>
                <a:sym typeface="Arial"/>
              </a:rPr>
              <a:t>2</a:t>
            </a:r>
            <a:r>
              <a:rPr b="1" lang="en-US" sz="1600">
                <a:solidFill>
                  <a:schemeClr val="lt1"/>
                </a:solidFill>
                <a:latin typeface="Arial"/>
                <a:ea typeface="Arial"/>
                <a:cs typeface="Arial"/>
                <a:sym typeface="Arial"/>
              </a:rPr>
              <a:t>O)</a:t>
            </a:r>
            <a:endParaRPr/>
          </a:p>
        </p:txBody>
      </p:sp>
      <p:pic>
        <p:nvPicPr>
          <p:cNvPr descr="Line arrow: Counter-clockwise curve with solid fill" id="343" name="Google Shape;343;p10"/>
          <p:cNvPicPr preferRelativeResize="0"/>
          <p:nvPr/>
        </p:nvPicPr>
        <p:blipFill rotWithShape="1">
          <a:blip r:embed="rId7">
            <a:alphaModFix/>
          </a:blip>
          <a:srcRect b="0" l="0" r="0" t="0"/>
          <a:stretch/>
        </p:blipFill>
        <p:spPr>
          <a:xfrm flipH="1" rot="6308529">
            <a:off x="4046578" y="5690598"/>
            <a:ext cx="799593" cy="799593"/>
          </a:xfrm>
          <a:prstGeom prst="rect">
            <a:avLst/>
          </a:prstGeom>
          <a:noFill/>
          <a:ln>
            <a:noFill/>
          </a:ln>
        </p:spPr>
      </p:pic>
      <p:sp>
        <p:nvSpPr>
          <p:cNvPr id="344" name="Google Shape;344;p10"/>
          <p:cNvSpPr txBox="1"/>
          <p:nvPr/>
        </p:nvSpPr>
        <p:spPr>
          <a:xfrm>
            <a:off x="6843752" y="1064466"/>
            <a:ext cx="4912188" cy="8456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910F1D"/>
                </a:solidFill>
                <a:latin typeface="Arial"/>
                <a:ea typeface="Arial"/>
                <a:cs typeface="Arial"/>
                <a:sym typeface="Arial"/>
              </a:rPr>
              <a:t>Câu 1: </a:t>
            </a:r>
            <a:r>
              <a:rPr lang="en-US" sz="2400">
                <a:solidFill>
                  <a:schemeClr val="dk1"/>
                </a:solidFill>
                <a:latin typeface="Arial"/>
                <a:ea typeface="Arial"/>
                <a:cs typeface="Arial"/>
                <a:sym typeface="Arial"/>
              </a:rPr>
              <a:t>Quan sát hình bên rồi hoàn thành nội dung vào bảng sau:</a:t>
            </a:r>
            <a:endParaRPr/>
          </a:p>
        </p:txBody>
      </p:sp>
      <p:pic>
        <p:nvPicPr>
          <p:cNvPr id="345" name="Google Shape;345;p10"/>
          <p:cNvPicPr preferRelativeResize="0"/>
          <p:nvPr/>
        </p:nvPicPr>
        <p:blipFill rotWithShape="1">
          <a:blip r:embed="rId8">
            <a:alphaModFix/>
          </a:blip>
          <a:srcRect b="0" l="0" r="0" t="0"/>
          <a:stretch/>
        </p:blipFill>
        <p:spPr>
          <a:xfrm>
            <a:off x="5944017" y="1111921"/>
            <a:ext cx="657290" cy="657290"/>
          </a:xfrm>
          <a:prstGeom prst="rect">
            <a:avLst/>
          </a:prstGeom>
          <a:noFill/>
          <a:ln>
            <a:noFill/>
          </a:ln>
        </p:spPr>
      </p:pic>
      <p:graphicFrame>
        <p:nvGraphicFramePr>
          <p:cNvPr id="346" name="Google Shape;346;p10"/>
          <p:cNvGraphicFramePr/>
          <p:nvPr/>
        </p:nvGraphicFramePr>
        <p:xfrm>
          <a:off x="6125660" y="2195301"/>
          <a:ext cx="3000000" cy="3000000"/>
        </p:xfrm>
        <a:graphic>
          <a:graphicData uri="http://schemas.openxmlformats.org/drawingml/2006/table">
            <a:tbl>
              <a:tblPr bandRow="1" firstRow="1">
                <a:noFill/>
                <a:tableStyleId>{08DBAD51-0DC8-4303-BE1D-770A8357CACC}</a:tableStyleId>
              </a:tblPr>
              <a:tblGrid>
                <a:gridCol w="1950925"/>
                <a:gridCol w="1950925"/>
                <a:gridCol w="1950925"/>
              </a:tblGrid>
              <a:tr h="928900">
                <a:tc>
                  <a:txBody>
                    <a:bodyPr/>
                    <a:lstStyle/>
                    <a:p>
                      <a:pPr indent="0" lvl="0" marL="0" marR="0" rtl="0" algn="ctr">
                        <a:spcBef>
                          <a:spcPts val="0"/>
                        </a:spcBef>
                        <a:spcAft>
                          <a:spcPts val="0"/>
                        </a:spcAft>
                        <a:buNone/>
                      </a:pPr>
                      <a:r>
                        <a:rPr b="1" lang="en-US" sz="2000" u="none" cap="none" strike="noStrike"/>
                        <a:t>Nguyên liệu</a:t>
                      </a:r>
                      <a:endParaRPr/>
                    </a:p>
                    <a:p>
                      <a:pPr indent="0" lvl="0" marL="0" marR="0" rtl="0" algn="ctr">
                        <a:spcBef>
                          <a:spcPts val="0"/>
                        </a:spcBef>
                        <a:spcAft>
                          <a:spcPts val="0"/>
                        </a:spcAft>
                        <a:buNone/>
                      </a:pPr>
                      <a:r>
                        <a:rPr b="1" lang="en-US" sz="2000" u="none" cap="none" strike="noStrike"/>
                        <a:t>(chất lấy vào)</a:t>
                      </a:r>
                      <a:endParaRPr/>
                    </a:p>
                  </a:txBody>
                  <a:tcPr marT="45725" marB="45725" marR="91450" marL="91450" anchor="ctr">
                    <a:solidFill>
                      <a:srgbClr val="FEE1DB"/>
                    </a:solidFill>
                  </a:tcPr>
                </a:tc>
                <a:tc>
                  <a:txBody>
                    <a:bodyPr/>
                    <a:lstStyle/>
                    <a:p>
                      <a:pPr indent="0" lvl="0" marL="0" marR="0" rtl="0" algn="ctr">
                        <a:spcBef>
                          <a:spcPts val="0"/>
                        </a:spcBef>
                        <a:spcAft>
                          <a:spcPts val="0"/>
                        </a:spcAft>
                        <a:buNone/>
                      </a:pPr>
                      <a:r>
                        <a:rPr b="1" lang="en-US" sz="2000" u="none" cap="none" strike="noStrike"/>
                        <a:t>Sản phẩm</a:t>
                      </a:r>
                      <a:endParaRPr/>
                    </a:p>
                    <a:p>
                      <a:pPr indent="0" lvl="0" marL="0" marR="0" rtl="0" algn="ctr">
                        <a:spcBef>
                          <a:spcPts val="0"/>
                        </a:spcBef>
                        <a:spcAft>
                          <a:spcPts val="0"/>
                        </a:spcAft>
                        <a:buNone/>
                      </a:pPr>
                      <a:r>
                        <a:rPr b="1" lang="en-US" sz="2000" u="none" cap="none" strike="noStrike"/>
                        <a:t>(chất tạo ra)</a:t>
                      </a:r>
                      <a:endParaRPr/>
                    </a:p>
                  </a:txBody>
                  <a:tcPr marT="45725" marB="45725" marR="91450" marL="91450" anchor="ctr">
                    <a:solidFill>
                      <a:srgbClr val="FEE1DB"/>
                    </a:solidFill>
                  </a:tcPr>
                </a:tc>
                <a:tc>
                  <a:txBody>
                    <a:bodyPr/>
                    <a:lstStyle/>
                    <a:p>
                      <a:pPr indent="0" lvl="0" marL="0" marR="0" rtl="0" algn="ctr">
                        <a:spcBef>
                          <a:spcPts val="0"/>
                        </a:spcBef>
                        <a:spcAft>
                          <a:spcPts val="0"/>
                        </a:spcAft>
                        <a:buNone/>
                      </a:pPr>
                      <a:r>
                        <a:rPr b="1" lang="en-US" sz="2000" u="none" cap="none" strike="noStrike"/>
                        <a:t>Các yếu tố</a:t>
                      </a:r>
                      <a:endParaRPr/>
                    </a:p>
                    <a:p>
                      <a:pPr indent="0" lvl="0" marL="0" marR="0" rtl="0" algn="ctr">
                        <a:spcBef>
                          <a:spcPts val="0"/>
                        </a:spcBef>
                        <a:spcAft>
                          <a:spcPts val="0"/>
                        </a:spcAft>
                        <a:buNone/>
                      </a:pPr>
                      <a:r>
                        <a:rPr b="1" lang="en-US" sz="2000" u="none" cap="none" strike="noStrike"/>
                        <a:t>tham gia</a:t>
                      </a:r>
                      <a:endParaRPr/>
                    </a:p>
                  </a:txBody>
                  <a:tcPr marT="45725" marB="45725" marR="91450" marL="91450" anchor="ctr">
                    <a:solidFill>
                      <a:srgbClr val="FEE1DB"/>
                    </a:solidFill>
                  </a:tcPr>
                </a:tc>
              </a:tr>
              <a:tr h="1380500">
                <a:tc>
                  <a:txBody>
                    <a:bodyPr/>
                    <a:lstStyle/>
                    <a:p>
                      <a:pPr indent="0" lvl="0" marL="0" marR="0" rtl="0" algn="ctr">
                        <a:spcBef>
                          <a:spcPts val="0"/>
                        </a:spcBef>
                        <a:spcAft>
                          <a:spcPts val="0"/>
                        </a:spcAft>
                        <a:buNone/>
                      </a:pPr>
                      <a:r>
                        <a:rPr b="1" lang="en-US" sz="2000" u="none" cap="none" strike="noStrike">
                          <a:solidFill>
                            <a:srgbClr val="000000"/>
                          </a:solidFill>
                        </a:rPr>
                        <a:t>?</a:t>
                      </a:r>
                      <a:endParaRPr/>
                    </a:p>
                  </a:txBody>
                  <a:tcPr marT="45725" marB="45725" marR="91450" marL="91450" anchor="ctr">
                    <a:solidFill>
                      <a:srgbClr val="D8EDC2"/>
                    </a:solidFill>
                  </a:tcPr>
                </a:tc>
                <a:tc>
                  <a:txBody>
                    <a:bodyPr/>
                    <a:lstStyle/>
                    <a:p>
                      <a:pPr indent="0" lvl="0" marL="0" marR="0" rtl="0" algn="ctr">
                        <a:spcBef>
                          <a:spcPts val="0"/>
                        </a:spcBef>
                        <a:spcAft>
                          <a:spcPts val="0"/>
                        </a:spcAft>
                        <a:buNone/>
                      </a:pPr>
                      <a:r>
                        <a:rPr b="1" lang="en-US" sz="2000" u="none" cap="none" strike="noStrike">
                          <a:solidFill>
                            <a:srgbClr val="000000"/>
                          </a:solidFill>
                        </a:rPr>
                        <a:t>?</a:t>
                      </a:r>
                      <a:endParaRPr/>
                    </a:p>
                  </a:txBody>
                  <a:tcPr marT="45725" marB="45725" marR="91450" marL="91450" anchor="ctr">
                    <a:solidFill>
                      <a:srgbClr val="D8EDC2"/>
                    </a:solidFill>
                  </a:tcPr>
                </a:tc>
                <a:tc>
                  <a:txBody>
                    <a:bodyPr/>
                    <a:lstStyle/>
                    <a:p>
                      <a:pPr indent="0" lvl="0" marL="0" marR="0" rtl="0" algn="ctr">
                        <a:spcBef>
                          <a:spcPts val="0"/>
                        </a:spcBef>
                        <a:spcAft>
                          <a:spcPts val="0"/>
                        </a:spcAft>
                        <a:buNone/>
                      </a:pPr>
                      <a:r>
                        <a:rPr b="1" lang="en-US" sz="2000" u="none" cap="none" strike="noStrike">
                          <a:solidFill>
                            <a:srgbClr val="000000"/>
                          </a:solidFill>
                        </a:rPr>
                        <a:t>?</a:t>
                      </a:r>
                      <a:endParaRPr/>
                    </a:p>
                  </a:txBody>
                  <a:tcPr marT="45725" marB="45725" marR="91450" marL="91450" anchor="ctr">
                    <a:solidFill>
                      <a:srgbClr val="D8EDC2"/>
                    </a:solidFill>
                  </a:tcPr>
                </a:tc>
              </a:tr>
            </a:tbl>
          </a:graphicData>
        </a:graphic>
      </p:graphicFrame>
      <p:sp>
        <p:nvSpPr>
          <p:cNvPr id="347" name="Google Shape;347;p10"/>
          <p:cNvSpPr txBox="1"/>
          <p:nvPr/>
        </p:nvSpPr>
        <p:spPr>
          <a:xfrm>
            <a:off x="596591" y="5236532"/>
            <a:ext cx="1492396" cy="52065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Carbon dioxide</a:t>
            </a:r>
            <a:endParaRPr/>
          </a:p>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(CO</a:t>
            </a:r>
            <a:r>
              <a:rPr b="1" baseline="-25000" lang="en-US" sz="1600">
                <a:solidFill>
                  <a:schemeClr val="dk1"/>
                </a:solidFill>
                <a:latin typeface="Arial"/>
                <a:ea typeface="Arial"/>
                <a:cs typeface="Arial"/>
                <a:sym typeface="Arial"/>
              </a:rPr>
              <a:t>2</a:t>
            </a:r>
            <a:r>
              <a:rPr b="1" lang="en-US" sz="1600">
                <a:solidFill>
                  <a:schemeClr val="dk1"/>
                </a:solidFill>
                <a:latin typeface="Arial"/>
                <a:ea typeface="Arial"/>
                <a:cs typeface="Arial"/>
                <a:sym typeface="Arial"/>
              </a:rPr>
              <a:t>)</a:t>
            </a:r>
            <a:endParaRPr/>
          </a:p>
        </p:txBody>
      </p:sp>
      <p:sp>
        <p:nvSpPr>
          <p:cNvPr id="348" name="Google Shape;348;p10"/>
          <p:cNvSpPr txBox="1"/>
          <p:nvPr/>
        </p:nvSpPr>
        <p:spPr>
          <a:xfrm>
            <a:off x="4772732" y="4131376"/>
            <a:ext cx="943656" cy="52065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Glucose</a:t>
            </a:r>
            <a:endParaRPr/>
          </a:p>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(Tinh bột)</a:t>
            </a:r>
            <a:endParaRPr/>
          </a:p>
        </p:txBody>
      </p:sp>
      <p:pic>
        <p:nvPicPr>
          <p:cNvPr descr="Arrow: Counter-clockwise curve with solid fill" id="349" name="Google Shape;349;p10"/>
          <p:cNvPicPr preferRelativeResize="0"/>
          <p:nvPr/>
        </p:nvPicPr>
        <p:blipFill rotWithShape="1">
          <a:blip r:embed="rId5">
            <a:alphaModFix/>
          </a:blip>
          <a:srcRect b="0" l="0" r="0" t="0"/>
          <a:stretch/>
        </p:blipFill>
        <p:spPr>
          <a:xfrm rot="7157453">
            <a:off x="3916746" y="3950525"/>
            <a:ext cx="825240" cy="825240"/>
          </a:xfrm>
          <a:prstGeom prst="rect">
            <a:avLst/>
          </a:prstGeom>
          <a:noFill/>
          <a:ln>
            <a:noFill/>
          </a:ln>
        </p:spPr>
      </p:pic>
      <p:graphicFrame>
        <p:nvGraphicFramePr>
          <p:cNvPr id="350" name="Google Shape;350;p10"/>
          <p:cNvGraphicFramePr/>
          <p:nvPr/>
        </p:nvGraphicFramePr>
        <p:xfrm>
          <a:off x="6093306" y="2163133"/>
          <a:ext cx="3000000" cy="3000000"/>
        </p:xfrm>
        <a:graphic>
          <a:graphicData uri="http://schemas.openxmlformats.org/drawingml/2006/table">
            <a:tbl>
              <a:tblPr bandRow="1" firstRow="1">
                <a:noFill/>
                <a:tableStyleId>{08DBAD51-0DC8-4303-BE1D-770A8357CACC}</a:tableStyleId>
              </a:tblPr>
              <a:tblGrid>
                <a:gridCol w="1961725"/>
                <a:gridCol w="1961725"/>
                <a:gridCol w="1961725"/>
              </a:tblGrid>
              <a:tr h="851675">
                <a:tc>
                  <a:txBody>
                    <a:bodyPr/>
                    <a:lstStyle/>
                    <a:p>
                      <a:pPr indent="0" lvl="0" marL="0" marR="0" rtl="0" algn="ctr">
                        <a:lnSpc>
                          <a:spcPct val="120000"/>
                        </a:lnSpc>
                        <a:spcBef>
                          <a:spcPts val="0"/>
                        </a:spcBef>
                        <a:spcAft>
                          <a:spcPts val="0"/>
                        </a:spcAft>
                        <a:buNone/>
                      </a:pPr>
                      <a:r>
                        <a:rPr b="1" lang="en-US" sz="2000" u="none" cap="none" strike="noStrike"/>
                        <a:t>Nguyên liệu</a:t>
                      </a:r>
                      <a:endParaRPr/>
                    </a:p>
                    <a:p>
                      <a:pPr indent="0" lvl="0" marL="0" marR="0" rtl="0" algn="ctr">
                        <a:lnSpc>
                          <a:spcPct val="120000"/>
                        </a:lnSpc>
                        <a:spcBef>
                          <a:spcPts val="0"/>
                        </a:spcBef>
                        <a:spcAft>
                          <a:spcPts val="0"/>
                        </a:spcAft>
                        <a:buNone/>
                      </a:pPr>
                      <a:r>
                        <a:rPr b="1" lang="en-US" sz="2000" u="none" cap="none" strike="noStrike"/>
                        <a:t>(chất lấy vào)</a:t>
                      </a:r>
                      <a:endParaRPr/>
                    </a:p>
                  </a:txBody>
                  <a:tcPr marT="45725" marB="45725" marR="91450" marL="91450" anchor="ctr">
                    <a:solidFill>
                      <a:srgbClr val="FEE1DB"/>
                    </a:solidFill>
                  </a:tcPr>
                </a:tc>
                <a:tc>
                  <a:txBody>
                    <a:bodyPr/>
                    <a:lstStyle/>
                    <a:p>
                      <a:pPr indent="0" lvl="0" marL="0" marR="0" rtl="0" algn="ctr">
                        <a:lnSpc>
                          <a:spcPct val="120000"/>
                        </a:lnSpc>
                        <a:spcBef>
                          <a:spcPts val="0"/>
                        </a:spcBef>
                        <a:spcAft>
                          <a:spcPts val="0"/>
                        </a:spcAft>
                        <a:buNone/>
                      </a:pPr>
                      <a:r>
                        <a:rPr b="1" lang="en-US" sz="2000" u="none" cap="none" strike="noStrike"/>
                        <a:t>Sản phẩm</a:t>
                      </a:r>
                      <a:endParaRPr/>
                    </a:p>
                    <a:p>
                      <a:pPr indent="0" lvl="0" marL="0" marR="0" rtl="0" algn="ctr">
                        <a:lnSpc>
                          <a:spcPct val="120000"/>
                        </a:lnSpc>
                        <a:spcBef>
                          <a:spcPts val="0"/>
                        </a:spcBef>
                        <a:spcAft>
                          <a:spcPts val="0"/>
                        </a:spcAft>
                        <a:buNone/>
                      </a:pPr>
                      <a:r>
                        <a:rPr b="1" lang="en-US" sz="2000" u="none" cap="none" strike="noStrike"/>
                        <a:t>(chất tạo ra)</a:t>
                      </a:r>
                      <a:endParaRPr/>
                    </a:p>
                  </a:txBody>
                  <a:tcPr marT="45725" marB="45725" marR="91450" marL="91450" anchor="ctr">
                    <a:solidFill>
                      <a:srgbClr val="FEE1DB"/>
                    </a:solidFill>
                  </a:tcPr>
                </a:tc>
                <a:tc>
                  <a:txBody>
                    <a:bodyPr/>
                    <a:lstStyle/>
                    <a:p>
                      <a:pPr indent="0" lvl="0" marL="0" marR="0" rtl="0" algn="ctr">
                        <a:lnSpc>
                          <a:spcPct val="120000"/>
                        </a:lnSpc>
                        <a:spcBef>
                          <a:spcPts val="0"/>
                        </a:spcBef>
                        <a:spcAft>
                          <a:spcPts val="0"/>
                        </a:spcAft>
                        <a:buNone/>
                      </a:pPr>
                      <a:r>
                        <a:rPr b="1" lang="en-US" sz="2000" u="none" cap="none" strike="noStrike"/>
                        <a:t>Các yếu tố</a:t>
                      </a:r>
                      <a:endParaRPr/>
                    </a:p>
                    <a:p>
                      <a:pPr indent="0" lvl="0" marL="0" marR="0" rtl="0" algn="ctr">
                        <a:lnSpc>
                          <a:spcPct val="120000"/>
                        </a:lnSpc>
                        <a:spcBef>
                          <a:spcPts val="0"/>
                        </a:spcBef>
                        <a:spcAft>
                          <a:spcPts val="0"/>
                        </a:spcAft>
                        <a:buNone/>
                      </a:pPr>
                      <a:r>
                        <a:rPr b="1" lang="en-US" sz="2000" u="none" cap="none" strike="noStrike"/>
                        <a:t>tham gia</a:t>
                      </a:r>
                      <a:endParaRPr/>
                    </a:p>
                  </a:txBody>
                  <a:tcPr marT="45725" marB="45725" marR="91450" marL="91450" anchor="ctr">
                    <a:solidFill>
                      <a:srgbClr val="FEE1DB"/>
                    </a:solidFill>
                  </a:tcPr>
                </a:tc>
              </a:tr>
              <a:tr h="1910075">
                <a:tc>
                  <a:txBody>
                    <a:bodyPr/>
                    <a:lstStyle/>
                    <a:p>
                      <a:pPr indent="0" lvl="0" marL="0" marR="0" rtl="0" algn="ctr">
                        <a:lnSpc>
                          <a:spcPct val="120000"/>
                        </a:lnSpc>
                        <a:spcBef>
                          <a:spcPts val="0"/>
                        </a:spcBef>
                        <a:spcAft>
                          <a:spcPts val="0"/>
                        </a:spcAft>
                        <a:buNone/>
                      </a:pPr>
                      <a:r>
                        <a:rPr lang="en-US" sz="2000" u="none" cap="none" strike="noStrike">
                          <a:solidFill>
                            <a:srgbClr val="000000"/>
                          </a:solidFill>
                        </a:rPr>
                        <a:t>Nước, </a:t>
                      </a:r>
                      <a:endParaRPr/>
                    </a:p>
                    <a:p>
                      <a:pPr indent="0" lvl="0" marL="0" marR="0" rtl="0" algn="ctr">
                        <a:lnSpc>
                          <a:spcPct val="120000"/>
                        </a:lnSpc>
                        <a:spcBef>
                          <a:spcPts val="0"/>
                        </a:spcBef>
                        <a:spcAft>
                          <a:spcPts val="0"/>
                        </a:spcAft>
                        <a:buNone/>
                      </a:pPr>
                      <a:r>
                        <a:rPr lang="en-US" sz="2000" u="none" cap="none" strike="noStrike">
                          <a:solidFill>
                            <a:srgbClr val="000000"/>
                          </a:solidFill>
                        </a:rPr>
                        <a:t>chất khoáng</a:t>
                      </a:r>
                      <a:endParaRPr/>
                    </a:p>
                    <a:p>
                      <a:pPr indent="0" lvl="0" marL="0" marR="0" rtl="0" algn="ctr">
                        <a:lnSpc>
                          <a:spcPct val="120000"/>
                        </a:lnSpc>
                        <a:spcBef>
                          <a:spcPts val="0"/>
                        </a:spcBef>
                        <a:spcAft>
                          <a:spcPts val="0"/>
                        </a:spcAft>
                        <a:buNone/>
                      </a:pPr>
                      <a:r>
                        <a:t/>
                      </a:r>
                      <a:endParaRPr sz="2000" u="none" cap="none" strike="noStrike">
                        <a:solidFill>
                          <a:srgbClr val="000000"/>
                        </a:solidFill>
                      </a:endParaRPr>
                    </a:p>
                    <a:p>
                      <a:pPr indent="0" lvl="0" marL="0" marR="0" rtl="0" algn="ctr">
                        <a:lnSpc>
                          <a:spcPct val="120000"/>
                        </a:lnSpc>
                        <a:spcBef>
                          <a:spcPts val="0"/>
                        </a:spcBef>
                        <a:spcAft>
                          <a:spcPts val="0"/>
                        </a:spcAft>
                        <a:buNone/>
                      </a:pPr>
                      <a:r>
                        <a:rPr lang="en-US" sz="2000" u="none" cap="none" strike="noStrike">
                          <a:solidFill>
                            <a:srgbClr val="000000"/>
                          </a:solidFill>
                        </a:rPr>
                        <a:t>Carbon dioxide</a:t>
                      </a:r>
                      <a:endParaRPr/>
                    </a:p>
                  </a:txBody>
                  <a:tcPr marT="45725" marB="45725" marR="91450" marL="91450" anchor="ctr">
                    <a:solidFill>
                      <a:srgbClr val="D8EDC2"/>
                    </a:solidFill>
                  </a:tcPr>
                </a:tc>
                <a:tc>
                  <a:txBody>
                    <a:bodyPr/>
                    <a:lstStyle/>
                    <a:p>
                      <a:pPr indent="0" lvl="0" marL="0" marR="0" rtl="0" algn="ctr">
                        <a:lnSpc>
                          <a:spcPct val="120000"/>
                        </a:lnSpc>
                        <a:spcBef>
                          <a:spcPts val="0"/>
                        </a:spcBef>
                        <a:spcAft>
                          <a:spcPts val="0"/>
                        </a:spcAft>
                        <a:buNone/>
                      </a:pPr>
                      <a:r>
                        <a:rPr lang="en-US" sz="2000" u="none" cap="none" strike="noStrike">
                          <a:solidFill>
                            <a:srgbClr val="000000"/>
                          </a:solidFill>
                        </a:rPr>
                        <a:t>Glucose và </a:t>
                      </a:r>
                      <a:endParaRPr/>
                    </a:p>
                    <a:p>
                      <a:pPr indent="0" lvl="0" marL="0" marR="0" rtl="0" algn="ctr">
                        <a:lnSpc>
                          <a:spcPct val="120000"/>
                        </a:lnSpc>
                        <a:spcBef>
                          <a:spcPts val="0"/>
                        </a:spcBef>
                        <a:spcAft>
                          <a:spcPts val="0"/>
                        </a:spcAft>
                        <a:buNone/>
                      </a:pPr>
                      <a:r>
                        <a:rPr lang="en-US" sz="2000" u="none" cap="none" strike="noStrike">
                          <a:solidFill>
                            <a:srgbClr val="000000"/>
                          </a:solidFill>
                        </a:rPr>
                        <a:t>tinh bột</a:t>
                      </a:r>
                      <a:endParaRPr/>
                    </a:p>
                    <a:p>
                      <a:pPr indent="0" lvl="0" marL="0" marR="0" rtl="0" algn="ctr">
                        <a:lnSpc>
                          <a:spcPct val="120000"/>
                        </a:lnSpc>
                        <a:spcBef>
                          <a:spcPts val="0"/>
                        </a:spcBef>
                        <a:spcAft>
                          <a:spcPts val="0"/>
                        </a:spcAft>
                        <a:buNone/>
                      </a:pPr>
                      <a:r>
                        <a:t/>
                      </a:r>
                      <a:endParaRPr sz="2000" u="none" cap="none" strike="noStrike">
                        <a:solidFill>
                          <a:srgbClr val="000000"/>
                        </a:solidFill>
                      </a:endParaRPr>
                    </a:p>
                    <a:p>
                      <a:pPr indent="0" lvl="0" marL="0" marR="0" rtl="0" algn="ctr">
                        <a:lnSpc>
                          <a:spcPct val="120000"/>
                        </a:lnSpc>
                        <a:spcBef>
                          <a:spcPts val="0"/>
                        </a:spcBef>
                        <a:spcAft>
                          <a:spcPts val="0"/>
                        </a:spcAft>
                        <a:buNone/>
                      </a:pPr>
                      <a:r>
                        <a:rPr lang="en-US" sz="2000" u="none" cap="none" strike="noStrike">
                          <a:solidFill>
                            <a:srgbClr val="000000"/>
                          </a:solidFill>
                        </a:rPr>
                        <a:t>Oxygen</a:t>
                      </a:r>
                      <a:endParaRPr/>
                    </a:p>
                  </a:txBody>
                  <a:tcPr marT="45725" marB="45725" marR="91450" marL="91450" anchor="ctr">
                    <a:solidFill>
                      <a:srgbClr val="D8EDC2"/>
                    </a:solidFill>
                  </a:tcPr>
                </a:tc>
                <a:tc>
                  <a:txBody>
                    <a:bodyPr/>
                    <a:lstStyle/>
                    <a:p>
                      <a:pPr indent="0" lvl="0" marL="0" marR="0" rtl="0" algn="ctr">
                        <a:lnSpc>
                          <a:spcPct val="120000"/>
                        </a:lnSpc>
                        <a:spcBef>
                          <a:spcPts val="0"/>
                        </a:spcBef>
                        <a:spcAft>
                          <a:spcPts val="0"/>
                        </a:spcAft>
                        <a:buNone/>
                      </a:pPr>
                      <a:r>
                        <a:rPr lang="en-US" sz="2000" u="none" cap="none" strike="noStrike">
                          <a:solidFill>
                            <a:srgbClr val="000000"/>
                          </a:solidFill>
                        </a:rPr>
                        <a:t>Ánh sáng</a:t>
                      </a:r>
                      <a:endParaRPr/>
                    </a:p>
                    <a:p>
                      <a:pPr indent="0" lvl="0" marL="0" marR="0" rtl="0" algn="ctr">
                        <a:lnSpc>
                          <a:spcPct val="120000"/>
                        </a:lnSpc>
                        <a:spcBef>
                          <a:spcPts val="0"/>
                        </a:spcBef>
                        <a:spcAft>
                          <a:spcPts val="0"/>
                        </a:spcAft>
                        <a:buNone/>
                      </a:pPr>
                      <a:r>
                        <a:rPr lang="en-US" sz="2000" u="none" cap="none" strike="noStrike">
                          <a:solidFill>
                            <a:srgbClr val="000000"/>
                          </a:solidFill>
                        </a:rPr>
                        <a:t>mặt trời, diệp lục</a:t>
                      </a:r>
                      <a:endParaRPr/>
                    </a:p>
                  </a:txBody>
                  <a:tcPr marT="45725" marB="45725" marR="91450" marL="91450" anchor="ctr">
                    <a:solidFill>
                      <a:srgbClr val="D8EDC2"/>
                    </a:solidFill>
                  </a:tcPr>
                </a:tc>
              </a:tr>
            </a:tbl>
          </a:graphicData>
        </a:graphic>
      </p:graphicFrame>
      <p:sp>
        <p:nvSpPr>
          <p:cNvPr id="351" name="Google Shape;351;p10"/>
          <p:cNvSpPr txBox="1"/>
          <p:nvPr/>
        </p:nvSpPr>
        <p:spPr>
          <a:xfrm>
            <a:off x="7086600" y="331329"/>
            <a:ext cx="8294914" cy="39421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800">
                <a:solidFill>
                  <a:srgbClr val="FF0000"/>
                </a:solidFill>
                <a:latin typeface="Arial"/>
                <a:ea typeface="Arial"/>
                <a:cs typeface="Arial"/>
                <a:sym typeface="Arial"/>
              </a:rPr>
              <a:t>TRÒ CHƠI “TIẾP SỨC”</a:t>
            </a:r>
            <a:endParaRPr b="1" sz="1800">
              <a:solidFill>
                <a:srgbClr val="FF0000"/>
              </a:solidFill>
              <a:latin typeface="Arial"/>
              <a:ea typeface="Arial"/>
              <a:cs typeface="Arial"/>
              <a:sym typeface="Arial"/>
            </a:endParaRPr>
          </a:p>
        </p:txBody>
      </p:sp>
      <p:sp>
        <p:nvSpPr>
          <p:cNvPr id="352" name="Google Shape;352;p10"/>
          <p:cNvSpPr txBox="1"/>
          <p:nvPr/>
        </p:nvSpPr>
        <p:spPr>
          <a:xfrm>
            <a:off x="5195283" y="4997670"/>
            <a:ext cx="87923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Lá cây lấy các nguyên liệu để thực hiện quá trình</a:t>
            </a:r>
            <a:endParaRPr b="1" sz="24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 quang hợp ở đâu?</a:t>
            </a:r>
            <a:endParaRPr b="1" sz="2400">
              <a:solidFill>
                <a:srgbClr val="FF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Green leaf circle Royalty Free Vector Image - VectorStock" id="359" name="Google Shape;359;p11"/>
          <p:cNvPicPr preferRelativeResize="0"/>
          <p:nvPr/>
        </p:nvPicPr>
        <p:blipFill rotWithShape="1">
          <a:blip r:embed="rId3">
            <a:alphaModFix/>
          </a:blip>
          <a:srcRect b="9074" l="0" r="0" t="0"/>
          <a:stretch/>
        </p:blipFill>
        <p:spPr>
          <a:xfrm>
            <a:off x="142875" y="123825"/>
            <a:ext cx="1162970" cy="1142041"/>
          </a:xfrm>
          <a:prstGeom prst="rect">
            <a:avLst/>
          </a:prstGeom>
          <a:noFill/>
          <a:ln>
            <a:noFill/>
          </a:ln>
        </p:spPr>
      </p:pic>
      <p:sp>
        <p:nvSpPr>
          <p:cNvPr id="360" name="Google Shape;360;p11"/>
          <p:cNvSpPr txBox="1"/>
          <p:nvPr/>
        </p:nvSpPr>
        <p:spPr>
          <a:xfrm>
            <a:off x="533400" y="325513"/>
            <a:ext cx="343043"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800">
                <a:solidFill>
                  <a:srgbClr val="041636"/>
                </a:solidFill>
                <a:latin typeface="Arial"/>
                <a:ea typeface="Arial"/>
                <a:cs typeface="Arial"/>
                <a:sym typeface="Arial"/>
              </a:rPr>
              <a:t>1</a:t>
            </a:r>
            <a:endParaRPr/>
          </a:p>
        </p:txBody>
      </p:sp>
      <p:sp>
        <p:nvSpPr>
          <p:cNvPr id="361" name="Google Shape;361;p11"/>
          <p:cNvSpPr txBox="1"/>
          <p:nvPr/>
        </p:nvSpPr>
        <p:spPr>
          <a:xfrm>
            <a:off x="1371600" y="426534"/>
            <a:ext cx="4206280" cy="53662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chemeClr val="dk1"/>
                </a:solidFill>
                <a:latin typeface="Arial"/>
                <a:ea typeface="Arial"/>
                <a:cs typeface="Arial"/>
                <a:sym typeface="Arial"/>
              </a:rPr>
              <a:t>Khái niệm quang hợp</a:t>
            </a:r>
            <a:endParaRPr/>
          </a:p>
        </p:txBody>
      </p:sp>
      <p:grpSp>
        <p:nvGrpSpPr>
          <p:cNvPr id="362" name="Google Shape;362;p11"/>
          <p:cNvGrpSpPr/>
          <p:nvPr/>
        </p:nvGrpSpPr>
        <p:grpSpPr>
          <a:xfrm>
            <a:off x="1075825" y="1462918"/>
            <a:ext cx="10352477" cy="851647"/>
            <a:chOff x="6036584" y="1030036"/>
            <a:chExt cx="10352477" cy="851647"/>
          </a:xfrm>
        </p:grpSpPr>
        <p:sp>
          <p:nvSpPr>
            <p:cNvPr id="363" name="Google Shape;363;p11"/>
            <p:cNvSpPr txBox="1"/>
            <p:nvPr/>
          </p:nvSpPr>
          <p:spPr>
            <a:xfrm>
              <a:off x="6852050" y="1030036"/>
              <a:ext cx="9537011" cy="845616"/>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lang="en-US" sz="2400">
                  <a:solidFill>
                    <a:srgbClr val="910F1D"/>
                  </a:solidFill>
                  <a:latin typeface="Arial"/>
                  <a:ea typeface="Arial"/>
                  <a:cs typeface="Arial"/>
                  <a:sym typeface="Arial"/>
                </a:rPr>
                <a:t>Câu 2: </a:t>
              </a:r>
              <a:r>
                <a:rPr b="1" lang="en-US" sz="2400">
                  <a:solidFill>
                    <a:schemeClr val="dk1"/>
                  </a:solidFill>
                  <a:latin typeface="Arial"/>
                  <a:ea typeface="Arial"/>
                  <a:cs typeface="Arial"/>
                  <a:sym typeface="Arial"/>
                </a:rPr>
                <a:t>Dựa vào kết quả ở </a:t>
              </a:r>
              <a:r>
                <a:rPr b="1" lang="en-US" sz="2400">
                  <a:solidFill>
                    <a:srgbClr val="910F1D"/>
                  </a:solidFill>
                  <a:latin typeface="Arial"/>
                  <a:ea typeface="Arial"/>
                  <a:cs typeface="Arial"/>
                  <a:sym typeface="Arial"/>
                </a:rPr>
                <a:t>câu 1</a:t>
              </a:r>
              <a:r>
                <a:rPr b="1" lang="en-US" sz="2400">
                  <a:solidFill>
                    <a:schemeClr val="dk1"/>
                  </a:solidFill>
                  <a:latin typeface="Arial"/>
                  <a:ea typeface="Arial"/>
                  <a:cs typeface="Arial"/>
                  <a:sym typeface="Arial"/>
                </a:rPr>
                <a:t>, phát biểu khái niệm và viết phương trình tổng quát quá trình quang hợp.</a:t>
              </a:r>
              <a:endParaRPr/>
            </a:p>
          </p:txBody>
        </p:sp>
        <p:pic>
          <p:nvPicPr>
            <p:cNvPr id="364" name="Google Shape;364;p11"/>
            <p:cNvPicPr preferRelativeResize="0"/>
            <p:nvPr/>
          </p:nvPicPr>
          <p:blipFill rotWithShape="1">
            <a:blip r:embed="rId4">
              <a:alphaModFix/>
            </a:blip>
            <a:srcRect b="0" l="0" r="0" t="0"/>
            <a:stretch/>
          </p:blipFill>
          <p:spPr>
            <a:xfrm>
              <a:off x="6036584" y="1224393"/>
              <a:ext cx="657290" cy="657290"/>
            </a:xfrm>
            <a:prstGeom prst="rect">
              <a:avLst/>
            </a:prstGeom>
            <a:noFill/>
            <a:ln>
              <a:noFill/>
            </a:ln>
          </p:spPr>
        </p:pic>
      </p:grpSp>
      <p:grpSp>
        <p:nvGrpSpPr>
          <p:cNvPr id="365" name="Google Shape;365;p11"/>
          <p:cNvGrpSpPr/>
          <p:nvPr/>
        </p:nvGrpSpPr>
        <p:grpSpPr>
          <a:xfrm>
            <a:off x="2168561" y="2847745"/>
            <a:ext cx="9212535" cy="1339597"/>
            <a:chOff x="6050197" y="2298391"/>
            <a:chExt cx="9212535" cy="1339597"/>
          </a:xfrm>
        </p:grpSpPr>
        <p:pic>
          <p:nvPicPr>
            <p:cNvPr descr="Leaf icon image Royalty Free Vector Image - VectorStock" id="366" name="Google Shape;366;p11"/>
            <p:cNvPicPr preferRelativeResize="0"/>
            <p:nvPr/>
          </p:nvPicPr>
          <p:blipFill rotWithShape="1">
            <a:blip r:embed="rId5">
              <a:alphaModFix/>
            </a:blip>
            <a:srcRect b="11666" l="0" r="0" t="5834"/>
            <a:stretch/>
          </p:blipFill>
          <p:spPr>
            <a:xfrm>
              <a:off x="6050197" y="2412691"/>
              <a:ext cx="609600" cy="543149"/>
            </a:xfrm>
            <a:prstGeom prst="rect">
              <a:avLst/>
            </a:prstGeom>
            <a:noFill/>
            <a:ln>
              <a:noFill/>
            </a:ln>
          </p:spPr>
        </p:pic>
        <p:sp>
          <p:nvSpPr>
            <p:cNvPr id="367" name="Google Shape;367;p11"/>
            <p:cNvSpPr txBox="1"/>
            <p:nvPr/>
          </p:nvSpPr>
          <p:spPr>
            <a:xfrm>
              <a:off x="6777548" y="2298391"/>
              <a:ext cx="8485184" cy="1339597"/>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1" lang="en-US" sz="2400">
                  <a:solidFill>
                    <a:srgbClr val="910F1D"/>
                  </a:solidFill>
                  <a:latin typeface="Arial"/>
                  <a:ea typeface="Arial"/>
                  <a:cs typeface="Arial"/>
                  <a:sym typeface="Arial"/>
                </a:rPr>
                <a:t>Quang hợp </a:t>
              </a:r>
              <a:r>
                <a:rPr lang="en-US" sz="2400">
                  <a:solidFill>
                    <a:schemeClr val="dk1"/>
                  </a:solidFill>
                  <a:latin typeface="Arial"/>
                  <a:ea typeface="Arial"/>
                  <a:cs typeface="Arial"/>
                  <a:sym typeface="Arial"/>
                </a:rPr>
                <a:t>là quá trình lá cây sử dụng </a:t>
              </a:r>
              <a:r>
                <a:rPr b="1" lang="en-US" sz="2400">
                  <a:solidFill>
                    <a:schemeClr val="dk1"/>
                  </a:solidFill>
                  <a:latin typeface="Arial"/>
                  <a:ea typeface="Arial"/>
                  <a:cs typeface="Arial"/>
                  <a:sym typeface="Arial"/>
                </a:rPr>
                <a:t>nước và khí carbon dioxide </a:t>
              </a:r>
              <a:r>
                <a:rPr lang="en-US" sz="2400">
                  <a:solidFill>
                    <a:schemeClr val="dk1"/>
                  </a:solidFill>
                  <a:latin typeface="Arial"/>
                  <a:ea typeface="Arial"/>
                  <a:cs typeface="Arial"/>
                  <a:sym typeface="Arial"/>
                </a:rPr>
                <a:t>nhờ năng lượng ánh sáng đã được diệp lục hấp thu để </a:t>
              </a:r>
              <a:r>
                <a:rPr b="1" lang="en-US" sz="2400">
                  <a:solidFill>
                    <a:schemeClr val="dk1"/>
                  </a:solidFill>
                  <a:latin typeface="Arial"/>
                  <a:ea typeface="Arial"/>
                  <a:cs typeface="Arial"/>
                  <a:sym typeface="Arial"/>
                </a:rPr>
                <a:t>tổng hợp chất hữu cơ và giải phóng oxgen</a:t>
              </a: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p:txBody>
        </p:sp>
      </p:grpSp>
      <p:grpSp>
        <p:nvGrpSpPr>
          <p:cNvPr id="368" name="Google Shape;368;p11"/>
          <p:cNvGrpSpPr/>
          <p:nvPr/>
        </p:nvGrpSpPr>
        <p:grpSpPr>
          <a:xfrm>
            <a:off x="1075825" y="4694731"/>
            <a:ext cx="10040350" cy="681017"/>
            <a:chOff x="6036584" y="4528913"/>
            <a:chExt cx="10040350" cy="681017"/>
          </a:xfrm>
        </p:grpSpPr>
        <p:sp>
          <p:nvSpPr>
            <p:cNvPr id="369" name="Google Shape;369;p11"/>
            <p:cNvSpPr txBox="1"/>
            <p:nvPr/>
          </p:nvSpPr>
          <p:spPr>
            <a:xfrm>
              <a:off x="6777548" y="4528913"/>
              <a:ext cx="9299386" cy="4024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041636"/>
                  </a:solidFill>
                  <a:latin typeface="Arial"/>
                  <a:ea typeface="Arial"/>
                  <a:cs typeface="Arial"/>
                  <a:sym typeface="Arial"/>
                </a:rPr>
                <a:t>Phương trình tổng quát quá trình quang hợp là gì?</a:t>
              </a:r>
              <a:endParaRPr b="1" sz="2400">
                <a:solidFill>
                  <a:srgbClr val="041636"/>
                </a:solidFill>
                <a:latin typeface="Arial"/>
                <a:ea typeface="Arial"/>
                <a:cs typeface="Arial"/>
                <a:sym typeface="Arial"/>
              </a:endParaRPr>
            </a:p>
          </p:txBody>
        </p:sp>
        <p:pic>
          <p:nvPicPr>
            <p:cNvPr id="370" name="Google Shape;370;p11"/>
            <p:cNvPicPr preferRelativeResize="0"/>
            <p:nvPr/>
          </p:nvPicPr>
          <p:blipFill rotWithShape="1">
            <a:blip r:embed="rId4">
              <a:alphaModFix/>
            </a:blip>
            <a:srcRect b="0" l="0" r="0" t="0"/>
            <a:stretch/>
          </p:blipFill>
          <p:spPr>
            <a:xfrm>
              <a:off x="6036584" y="4552640"/>
              <a:ext cx="657290" cy="657290"/>
            </a:xfrm>
            <a:prstGeom prst="rect">
              <a:avLst/>
            </a:prstGeom>
            <a:noFill/>
            <a:ln>
              <a:noFill/>
            </a:ln>
          </p:spPr>
        </p:pic>
      </p:grpSp>
      <p:grpSp>
        <p:nvGrpSpPr>
          <p:cNvPr id="371" name="Google Shape;371;p11"/>
          <p:cNvGrpSpPr/>
          <p:nvPr/>
        </p:nvGrpSpPr>
        <p:grpSpPr>
          <a:xfrm>
            <a:off x="2168561" y="5446543"/>
            <a:ext cx="8610600" cy="682117"/>
            <a:chOff x="4640142" y="2438865"/>
            <a:chExt cx="8610600" cy="682117"/>
          </a:xfrm>
        </p:grpSpPr>
        <p:sp>
          <p:nvSpPr>
            <p:cNvPr id="372" name="Google Shape;372;p11"/>
            <p:cNvSpPr txBox="1"/>
            <p:nvPr/>
          </p:nvSpPr>
          <p:spPr>
            <a:xfrm>
              <a:off x="4640142" y="2657557"/>
              <a:ext cx="3828065" cy="4024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rgbClr val="041636"/>
                  </a:solidFill>
                  <a:latin typeface="Arial"/>
                  <a:ea typeface="Arial"/>
                  <a:cs typeface="Arial"/>
                  <a:sym typeface="Arial"/>
                </a:rPr>
                <a:t>Nước + Carbon dioxide </a:t>
              </a:r>
              <a:endParaRPr b="1" sz="2400">
                <a:solidFill>
                  <a:srgbClr val="041636"/>
                </a:solidFill>
                <a:latin typeface="Arial"/>
                <a:ea typeface="Arial"/>
                <a:cs typeface="Arial"/>
                <a:sym typeface="Arial"/>
              </a:endParaRPr>
            </a:p>
          </p:txBody>
        </p:sp>
        <p:sp>
          <p:nvSpPr>
            <p:cNvPr id="373" name="Google Shape;373;p11"/>
            <p:cNvSpPr txBox="1"/>
            <p:nvPr/>
          </p:nvSpPr>
          <p:spPr>
            <a:xfrm>
              <a:off x="9729098" y="2657557"/>
              <a:ext cx="3521644" cy="40241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rgbClr val="041636"/>
                  </a:solidFill>
                  <a:latin typeface="Arial"/>
                  <a:ea typeface="Arial"/>
                  <a:cs typeface="Arial"/>
                  <a:sym typeface="Arial"/>
                </a:rPr>
                <a:t>Glucose + Oxygen</a:t>
              </a:r>
              <a:endParaRPr b="1" sz="2400">
                <a:solidFill>
                  <a:srgbClr val="041636"/>
                </a:solidFill>
                <a:latin typeface="Arial"/>
                <a:ea typeface="Arial"/>
                <a:cs typeface="Arial"/>
                <a:sym typeface="Arial"/>
              </a:endParaRPr>
            </a:p>
          </p:txBody>
        </p:sp>
        <p:cxnSp>
          <p:nvCxnSpPr>
            <p:cNvPr id="374" name="Google Shape;374;p11"/>
            <p:cNvCxnSpPr/>
            <p:nvPr/>
          </p:nvCxnSpPr>
          <p:spPr>
            <a:xfrm>
              <a:off x="8610600" y="2791696"/>
              <a:ext cx="1295400" cy="0"/>
            </a:xfrm>
            <a:prstGeom prst="straightConnector1">
              <a:avLst/>
            </a:prstGeom>
            <a:noFill/>
            <a:ln cap="flat" cmpd="sng" w="38100">
              <a:solidFill>
                <a:srgbClr val="6C4706"/>
              </a:solidFill>
              <a:prstDash val="solid"/>
              <a:miter lim="800000"/>
              <a:headEnd len="sm" w="sm" type="none"/>
              <a:tailEnd len="med" w="med" type="triangle"/>
            </a:ln>
          </p:spPr>
        </p:cxnSp>
        <p:sp>
          <p:nvSpPr>
            <p:cNvPr id="375" name="Google Shape;375;p11"/>
            <p:cNvSpPr txBox="1"/>
            <p:nvPr/>
          </p:nvSpPr>
          <p:spPr>
            <a:xfrm>
              <a:off x="8699501" y="2438865"/>
              <a:ext cx="1016559" cy="26827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600">
                  <a:solidFill>
                    <a:srgbClr val="F52D04"/>
                  </a:solidFill>
                  <a:latin typeface="Arial"/>
                  <a:ea typeface="Arial"/>
                  <a:cs typeface="Arial"/>
                  <a:sym typeface="Arial"/>
                </a:rPr>
                <a:t>Ánh sáng</a:t>
              </a:r>
              <a:endParaRPr b="1" sz="1600">
                <a:solidFill>
                  <a:srgbClr val="F52D04"/>
                </a:solidFill>
                <a:latin typeface="Arial"/>
                <a:ea typeface="Arial"/>
                <a:cs typeface="Arial"/>
                <a:sym typeface="Arial"/>
              </a:endParaRPr>
            </a:p>
          </p:txBody>
        </p:sp>
        <p:sp>
          <p:nvSpPr>
            <p:cNvPr id="376" name="Google Shape;376;p11"/>
            <p:cNvSpPr txBox="1"/>
            <p:nvPr/>
          </p:nvSpPr>
          <p:spPr>
            <a:xfrm>
              <a:off x="8699501" y="2843127"/>
              <a:ext cx="1016559" cy="27785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600">
                  <a:solidFill>
                    <a:srgbClr val="F52D04"/>
                  </a:solidFill>
                  <a:latin typeface="Arial"/>
                  <a:ea typeface="Arial"/>
                  <a:cs typeface="Arial"/>
                  <a:sym typeface="Arial"/>
                </a:rPr>
                <a:t>Diệp lục</a:t>
              </a:r>
              <a:endParaRPr b="1" sz="1600">
                <a:solidFill>
                  <a:srgbClr val="F52D04"/>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80" name="Shape 380"/>
        <p:cNvGrpSpPr/>
        <p:nvPr/>
      </p:nvGrpSpPr>
      <p:grpSpPr>
        <a:xfrm>
          <a:off x="0" y="0"/>
          <a:ext cx="0" cy="0"/>
          <a:chOff x="0" y="0"/>
          <a:chExt cx="0" cy="0"/>
        </a:xfrm>
      </p:grpSpPr>
      <p:sp>
        <p:nvSpPr>
          <p:cNvPr id="381" name="Google Shape;381;p12"/>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pic>
        <p:nvPicPr>
          <p:cNvPr descr="Không có mô tả ảnh." id="382" name="Google Shape;382;p12"/>
          <p:cNvPicPr preferRelativeResize="0"/>
          <p:nvPr/>
        </p:nvPicPr>
        <p:blipFill rotWithShape="1">
          <a:blip r:embed="rId3">
            <a:alphaModFix/>
          </a:blip>
          <a:srcRect b="0" l="0" r="0" t="0"/>
          <a:stretch/>
        </p:blipFill>
        <p:spPr>
          <a:xfrm>
            <a:off x="0" y="0"/>
            <a:ext cx="12192000" cy="6858001"/>
          </a:xfrm>
          <a:prstGeom prst="rect">
            <a:avLst/>
          </a:prstGeom>
          <a:noFill/>
          <a:ln>
            <a:noFill/>
          </a:ln>
        </p:spPr>
      </p:pic>
      <p:grpSp>
        <p:nvGrpSpPr>
          <p:cNvPr id="383" name="Google Shape;383;p12"/>
          <p:cNvGrpSpPr/>
          <p:nvPr/>
        </p:nvGrpSpPr>
        <p:grpSpPr>
          <a:xfrm>
            <a:off x="433607" y="2354580"/>
            <a:ext cx="4251960" cy="4251960"/>
            <a:chOff x="433607" y="2354580"/>
            <a:chExt cx="4251960" cy="4251960"/>
          </a:xfrm>
        </p:grpSpPr>
        <p:sp>
          <p:nvSpPr>
            <p:cNvPr id="384" name="Google Shape;384;p12"/>
            <p:cNvSpPr/>
            <p:nvPr/>
          </p:nvSpPr>
          <p:spPr>
            <a:xfrm>
              <a:off x="433607" y="2354580"/>
              <a:ext cx="4251960" cy="4251960"/>
            </a:xfrm>
            <a:prstGeom prst="flowChartConnector">
              <a:avLst/>
            </a:prstGeom>
            <a:solidFill>
              <a:srgbClr val="235A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385" name="Google Shape;385;p12"/>
            <p:cNvSpPr/>
            <p:nvPr/>
          </p:nvSpPr>
          <p:spPr>
            <a:xfrm>
              <a:off x="799367" y="2720340"/>
              <a:ext cx="3520440" cy="3520440"/>
            </a:xfrm>
            <a:prstGeom prst="flowChartConnector">
              <a:avLst/>
            </a:prstGeom>
            <a:solidFill>
              <a:srgbClr val="E4F0D7"/>
            </a:solidFill>
            <a:ln cap="flat" cmpd="sng" w="571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pic>
          <p:nvPicPr>
            <p:cNvPr descr="bio 2.1.1 cell structure- label chloroplast structure Diagram | Quizlet" id="386" name="Google Shape;386;p12"/>
            <p:cNvPicPr preferRelativeResize="0"/>
            <p:nvPr/>
          </p:nvPicPr>
          <p:blipFill rotWithShape="1">
            <a:blip r:embed="rId4">
              <a:alphaModFix/>
            </a:blip>
            <a:srcRect b="0" l="0" r="0" t="0"/>
            <a:stretch/>
          </p:blipFill>
          <p:spPr>
            <a:xfrm>
              <a:off x="872420" y="3286125"/>
              <a:ext cx="3493107" cy="2388870"/>
            </a:xfrm>
            <a:prstGeom prst="rect">
              <a:avLst/>
            </a:prstGeom>
            <a:noFill/>
            <a:ln>
              <a:noFill/>
            </a:ln>
          </p:spPr>
        </p:pic>
      </p:grpSp>
      <p:sp>
        <p:nvSpPr>
          <p:cNvPr id="387" name="Google Shape;387;p12"/>
          <p:cNvSpPr/>
          <p:nvPr/>
        </p:nvSpPr>
        <p:spPr>
          <a:xfrm>
            <a:off x="0" y="0"/>
            <a:ext cx="12192000" cy="1971058"/>
          </a:xfrm>
          <a:prstGeom prst="rect">
            <a:avLst/>
          </a:prstGeom>
          <a:solidFill>
            <a:srgbClr val="191417">
              <a:alpha val="74901"/>
            </a:srgbClr>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6CO</a:t>
            </a:r>
            <a:r>
              <a:rPr b="1" baseline="-25000" i="0" lang="en-US" sz="3600" u="none" cap="none" strike="noStrike">
                <a:solidFill>
                  <a:srgbClr val="FFFFFF"/>
                </a:solidFill>
                <a:latin typeface="Arial"/>
                <a:ea typeface="Arial"/>
                <a:cs typeface="Arial"/>
                <a:sym typeface="Arial"/>
              </a:rPr>
              <a:t>2 </a:t>
            </a:r>
            <a:r>
              <a:rPr b="1" i="0" lang="en-US" sz="3600" u="none" cap="none" strike="noStrike">
                <a:solidFill>
                  <a:srgbClr val="FFFFFF"/>
                </a:solidFill>
                <a:latin typeface="Arial"/>
                <a:ea typeface="Arial"/>
                <a:cs typeface="Arial"/>
                <a:sym typeface="Arial"/>
              </a:rPr>
              <a:t>  +   6H</a:t>
            </a:r>
            <a:r>
              <a:rPr b="1" baseline="-25000" i="0" lang="en-US" sz="3600" u="none" cap="none" strike="noStrike">
                <a:solidFill>
                  <a:srgbClr val="FFFFFF"/>
                </a:solidFill>
                <a:latin typeface="Arial"/>
                <a:ea typeface="Arial"/>
                <a:cs typeface="Arial"/>
                <a:sym typeface="Arial"/>
              </a:rPr>
              <a:t>2</a:t>
            </a:r>
            <a:r>
              <a:rPr b="1" i="0" lang="en-US" sz="3600" u="none" cap="none" strike="noStrike">
                <a:solidFill>
                  <a:srgbClr val="FFFFFF"/>
                </a:solidFill>
                <a:latin typeface="Arial"/>
                <a:ea typeface="Arial"/>
                <a:cs typeface="Arial"/>
                <a:sym typeface="Arial"/>
              </a:rPr>
              <a:t>O                        C</a:t>
            </a:r>
            <a:r>
              <a:rPr b="1" baseline="-25000" i="0" lang="en-US" sz="3600" u="none" cap="none" strike="noStrike">
                <a:solidFill>
                  <a:srgbClr val="FFFFFF"/>
                </a:solidFill>
                <a:latin typeface="Arial"/>
                <a:ea typeface="Arial"/>
                <a:cs typeface="Arial"/>
                <a:sym typeface="Arial"/>
              </a:rPr>
              <a:t>6</a:t>
            </a:r>
            <a:r>
              <a:rPr b="1" i="0" lang="en-US" sz="3600" u="none" cap="none" strike="noStrike">
                <a:solidFill>
                  <a:srgbClr val="FFFFFF"/>
                </a:solidFill>
                <a:latin typeface="Arial"/>
                <a:ea typeface="Arial"/>
                <a:cs typeface="Arial"/>
                <a:sym typeface="Arial"/>
              </a:rPr>
              <a:t>H</a:t>
            </a:r>
            <a:r>
              <a:rPr b="1" baseline="-25000" i="0" lang="en-US" sz="3600" u="none" cap="none" strike="noStrike">
                <a:solidFill>
                  <a:srgbClr val="FFFFFF"/>
                </a:solidFill>
                <a:latin typeface="Arial"/>
                <a:ea typeface="Arial"/>
                <a:cs typeface="Arial"/>
                <a:sym typeface="Arial"/>
              </a:rPr>
              <a:t>12</a:t>
            </a:r>
            <a:r>
              <a:rPr b="1" i="0" lang="en-US" sz="3600" u="none" cap="none" strike="noStrike">
                <a:solidFill>
                  <a:srgbClr val="FFFFFF"/>
                </a:solidFill>
                <a:latin typeface="Arial"/>
                <a:ea typeface="Arial"/>
                <a:cs typeface="Arial"/>
                <a:sym typeface="Arial"/>
              </a:rPr>
              <a:t>O</a:t>
            </a:r>
            <a:r>
              <a:rPr b="1" baseline="-25000" i="0" lang="en-US" sz="3600" u="none" cap="none" strike="noStrike">
                <a:solidFill>
                  <a:srgbClr val="FFFFFF"/>
                </a:solidFill>
                <a:latin typeface="Arial"/>
                <a:ea typeface="Arial"/>
                <a:cs typeface="Arial"/>
                <a:sym typeface="Arial"/>
              </a:rPr>
              <a:t>6</a:t>
            </a:r>
            <a:r>
              <a:rPr b="1" i="0" lang="en-US" sz="3600" u="none" cap="none" strike="noStrike">
                <a:solidFill>
                  <a:srgbClr val="FFFFFF"/>
                </a:solidFill>
                <a:latin typeface="Arial"/>
                <a:ea typeface="Arial"/>
                <a:cs typeface="Arial"/>
                <a:sym typeface="Arial"/>
              </a:rPr>
              <a:t>    +    6O</a:t>
            </a:r>
            <a:r>
              <a:rPr b="1" baseline="-25000" i="0" lang="en-US" sz="3600" u="none" cap="none" strike="noStrike">
                <a:solidFill>
                  <a:srgbClr val="FFFFFF"/>
                </a:solidFill>
                <a:latin typeface="Arial"/>
                <a:ea typeface="Arial"/>
                <a:cs typeface="Arial"/>
                <a:sym typeface="Arial"/>
              </a:rPr>
              <a:t>2</a:t>
            </a:r>
            <a:endParaRPr b="1" i="0" sz="3600" u="none" cap="none" strike="noStrike">
              <a:solidFill>
                <a:srgbClr val="FFFFFF"/>
              </a:solidFill>
              <a:latin typeface="Arial"/>
              <a:ea typeface="Arial"/>
              <a:cs typeface="Arial"/>
              <a:sym typeface="Arial"/>
            </a:endParaRPr>
          </a:p>
          <a:p>
            <a:pPr indent="0" lvl="0" marL="0" marR="0" rtl="0" algn="just">
              <a:lnSpc>
                <a:spcPct val="11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   </a:t>
            </a:r>
            <a:r>
              <a:rPr b="1" i="0" lang="en-US" sz="2400" u="none" cap="none" strike="noStrike">
                <a:solidFill>
                  <a:srgbClr val="FFFFFF"/>
                </a:solidFill>
                <a:latin typeface="Arial"/>
                <a:ea typeface="Arial"/>
                <a:cs typeface="Arial"/>
                <a:sym typeface="Arial"/>
              </a:rPr>
              <a:t>Carbondioxide        Nước                                           Glucose               Oxygen</a:t>
            </a:r>
            <a:r>
              <a:rPr b="1" i="0" lang="en-US" sz="3600" u="none" cap="none" strike="noStrike">
                <a:solidFill>
                  <a:srgbClr val="FFFFFF"/>
                </a:solidFill>
                <a:latin typeface="Arial"/>
                <a:ea typeface="Arial"/>
                <a:cs typeface="Arial"/>
                <a:sym typeface="Arial"/>
              </a:rPr>
              <a:t>      </a:t>
            </a:r>
            <a:endParaRPr/>
          </a:p>
        </p:txBody>
      </p:sp>
      <p:cxnSp>
        <p:nvCxnSpPr>
          <p:cNvPr id="388" name="Google Shape;388;p12"/>
          <p:cNvCxnSpPr/>
          <p:nvPr/>
        </p:nvCxnSpPr>
        <p:spPr>
          <a:xfrm>
            <a:off x="4685567" y="788670"/>
            <a:ext cx="2366743" cy="0"/>
          </a:xfrm>
          <a:prstGeom prst="straightConnector1">
            <a:avLst/>
          </a:prstGeom>
          <a:noFill/>
          <a:ln cap="flat" cmpd="sng" w="57150">
            <a:solidFill>
              <a:schemeClr val="lt1"/>
            </a:solidFill>
            <a:prstDash val="solid"/>
            <a:miter lim="800000"/>
            <a:headEnd len="sm" w="sm" type="none"/>
            <a:tailEnd len="med" w="med" type="triangle"/>
          </a:ln>
        </p:spPr>
      </p:cxnSp>
      <p:sp>
        <p:nvSpPr>
          <p:cNvPr id="389" name="Google Shape;389;p12"/>
          <p:cNvSpPr txBox="1"/>
          <p:nvPr/>
        </p:nvSpPr>
        <p:spPr>
          <a:xfrm>
            <a:off x="4503420" y="234808"/>
            <a:ext cx="254889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Ánh sáng mặt trời</a:t>
            </a:r>
            <a:endParaRPr b="1" i="0" sz="2000" u="none" cap="none" strike="noStrike">
              <a:solidFill>
                <a:srgbClr val="FFFF00"/>
              </a:solidFill>
              <a:latin typeface="Arial"/>
              <a:ea typeface="Arial"/>
              <a:cs typeface="Arial"/>
              <a:sym typeface="Arial"/>
            </a:endParaRPr>
          </a:p>
        </p:txBody>
      </p:sp>
      <p:sp>
        <p:nvSpPr>
          <p:cNvPr id="390" name="Google Shape;390;p12"/>
          <p:cNvSpPr txBox="1"/>
          <p:nvPr/>
        </p:nvSpPr>
        <p:spPr>
          <a:xfrm>
            <a:off x="4491990" y="920087"/>
            <a:ext cx="254889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Diệp lục</a:t>
            </a:r>
            <a:endParaRPr b="1" i="0" sz="2000" u="none" cap="none" strike="noStrike">
              <a:solidFill>
                <a:srgbClr val="FFFF00"/>
              </a:solidFill>
              <a:latin typeface="Arial"/>
              <a:ea typeface="Arial"/>
              <a:cs typeface="Arial"/>
              <a:sym typeface="Arial"/>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grpSp>
        <p:nvGrpSpPr>
          <p:cNvPr id="396" name="Google Shape;396;p13"/>
          <p:cNvGrpSpPr/>
          <p:nvPr/>
        </p:nvGrpSpPr>
        <p:grpSpPr>
          <a:xfrm>
            <a:off x="0" y="1439456"/>
            <a:ext cx="12192000" cy="5418544"/>
            <a:chOff x="0" y="1439456"/>
            <a:chExt cx="12192000" cy="5418544"/>
          </a:xfrm>
        </p:grpSpPr>
        <p:pic>
          <p:nvPicPr>
            <p:cNvPr id="397" name="Google Shape;397;p13"/>
            <p:cNvPicPr preferRelativeResize="0"/>
            <p:nvPr/>
          </p:nvPicPr>
          <p:blipFill rotWithShape="1">
            <a:blip r:embed="rId3">
              <a:alphaModFix/>
            </a:blip>
            <a:srcRect b="0" l="60272" r="5041" t="0"/>
            <a:stretch/>
          </p:blipFill>
          <p:spPr>
            <a:xfrm flipH="1">
              <a:off x="9046652" y="1439456"/>
              <a:ext cx="3145348" cy="5418544"/>
            </a:xfrm>
            <a:prstGeom prst="rect">
              <a:avLst/>
            </a:prstGeom>
            <a:noFill/>
            <a:ln>
              <a:noFill/>
            </a:ln>
          </p:spPr>
        </p:pic>
        <p:pic>
          <p:nvPicPr>
            <p:cNvPr id="398" name="Google Shape;398;p13"/>
            <p:cNvPicPr preferRelativeResize="0"/>
            <p:nvPr/>
          </p:nvPicPr>
          <p:blipFill rotWithShape="1">
            <a:blip r:embed="rId3">
              <a:alphaModFix/>
            </a:blip>
            <a:srcRect b="0" l="0" r="5041" t="0"/>
            <a:stretch/>
          </p:blipFill>
          <p:spPr>
            <a:xfrm>
              <a:off x="436052" y="1439456"/>
              <a:ext cx="8610600" cy="5418544"/>
            </a:xfrm>
            <a:prstGeom prst="rect">
              <a:avLst/>
            </a:prstGeom>
            <a:noFill/>
            <a:ln>
              <a:noFill/>
            </a:ln>
          </p:spPr>
        </p:pic>
        <p:pic>
          <p:nvPicPr>
            <p:cNvPr id="399" name="Google Shape;399;p13"/>
            <p:cNvPicPr preferRelativeResize="0"/>
            <p:nvPr/>
          </p:nvPicPr>
          <p:blipFill rotWithShape="1">
            <a:blip r:embed="rId3">
              <a:alphaModFix/>
            </a:blip>
            <a:srcRect b="0" l="2129" r="91006" t="79683"/>
            <a:stretch/>
          </p:blipFill>
          <p:spPr>
            <a:xfrm flipH="1">
              <a:off x="0" y="5757186"/>
              <a:ext cx="622546" cy="1100814"/>
            </a:xfrm>
            <a:prstGeom prst="rect">
              <a:avLst/>
            </a:prstGeom>
            <a:noFill/>
            <a:ln>
              <a:noFill/>
            </a:ln>
          </p:spPr>
        </p:pic>
      </p:grpSp>
      <p:sp>
        <p:nvSpPr>
          <p:cNvPr id="400" name="Google Shape;40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Green leaf circle Royalty Free Vector Image - VectorStock" id="401" name="Google Shape;401;p13"/>
          <p:cNvPicPr preferRelativeResize="0"/>
          <p:nvPr/>
        </p:nvPicPr>
        <p:blipFill rotWithShape="1">
          <a:blip r:embed="rId4">
            <a:alphaModFix/>
          </a:blip>
          <a:srcRect b="9074" l="0" r="0" t="0"/>
          <a:stretch/>
        </p:blipFill>
        <p:spPr>
          <a:xfrm>
            <a:off x="142875" y="123825"/>
            <a:ext cx="1162970" cy="1142041"/>
          </a:xfrm>
          <a:prstGeom prst="rect">
            <a:avLst/>
          </a:prstGeom>
          <a:noFill/>
          <a:ln>
            <a:noFill/>
          </a:ln>
        </p:spPr>
      </p:pic>
      <p:sp>
        <p:nvSpPr>
          <p:cNvPr id="402" name="Google Shape;402;p13"/>
          <p:cNvSpPr/>
          <p:nvPr/>
        </p:nvSpPr>
        <p:spPr>
          <a:xfrm>
            <a:off x="5326743" y="1064177"/>
            <a:ext cx="6865257" cy="4574623"/>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 name="Google Shape;403;p13"/>
          <p:cNvSpPr txBox="1"/>
          <p:nvPr/>
        </p:nvSpPr>
        <p:spPr>
          <a:xfrm>
            <a:off x="552838" y="325513"/>
            <a:ext cx="343043"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800">
                <a:solidFill>
                  <a:srgbClr val="041636"/>
                </a:solidFill>
                <a:latin typeface="Arial"/>
                <a:ea typeface="Arial"/>
                <a:cs typeface="Arial"/>
                <a:sym typeface="Arial"/>
              </a:rPr>
              <a:t>2</a:t>
            </a:r>
            <a:endParaRPr/>
          </a:p>
        </p:txBody>
      </p:sp>
      <p:sp>
        <p:nvSpPr>
          <p:cNvPr id="404" name="Google Shape;404;p13"/>
          <p:cNvSpPr txBox="1"/>
          <p:nvPr/>
        </p:nvSpPr>
        <p:spPr>
          <a:xfrm>
            <a:off x="1371600" y="426534"/>
            <a:ext cx="4615046" cy="53662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chemeClr val="dk1"/>
                </a:solidFill>
                <a:latin typeface="Arial"/>
                <a:ea typeface="Arial"/>
                <a:cs typeface="Arial"/>
                <a:sym typeface="Arial"/>
              </a:rPr>
              <a:t>Phương trình tổng quát</a:t>
            </a:r>
            <a:endParaRPr/>
          </a:p>
        </p:txBody>
      </p:sp>
      <p:pic>
        <p:nvPicPr>
          <p:cNvPr descr="Arrow: Counter-clockwise curve with solid fill" id="405" name="Google Shape;405;p13"/>
          <p:cNvPicPr preferRelativeResize="0"/>
          <p:nvPr/>
        </p:nvPicPr>
        <p:blipFill rotWithShape="1">
          <a:blip r:embed="rId5">
            <a:alphaModFix/>
          </a:blip>
          <a:srcRect b="0" l="0" r="0" t="0"/>
          <a:stretch/>
        </p:blipFill>
        <p:spPr>
          <a:xfrm rot="3570713">
            <a:off x="4247639" y="3241677"/>
            <a:ext cx="914400" cy="914400"/>
          </a:xfrm>
          <a:prstGeom prst="rect">
            <a:avLst/>
          </a:prstGeom>
          <a:noFill/>
          <a:ln>
            <a:noFill/>
          </a:ln>
        </p:spPr>
      </p:pic>
      <p:sp>
        <p:nvSpPr>
          <p:cNvPr id="406" name="Google Shape;406;p13"/>
          <p:cNvSpPr txBox="1"/>
          <p:nvPr/>
        </p:nvSpPr>
        <p:spPr>
          <a:xfrm>
            <a:off x="4474652" y="2839566"/>
            <a:ext cx="1183016"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Oxygen (O</a:t>
            </a:r>
            <a:r>
              <a:rPr b="1" baseline="-25000" lang="en-US" sz="1600">
                <a:solidFill>
                  <a:schemeClr val="dk1"/>
                </a:solidFill>
                <a:latin typeface="Arial"/>
                <a:ea typeface="Arial"/>
                <a:cs typeface="Arial"/>
                <a:sym typeface="Arial"/>
              </a:rPr>
              <a:t>2</a:t>
            </a:r>
            <a:r>
              <a:rPr b="1" lang="en-US" sz="1600">
                <a:solidFill>
                  <a:schemeClr val="dk1"/>
                </a:solidFill>
                <a:latin typeface="Arial"/>
                <a:ea typeface="Arial"/>
                <a:cs typeface="Arial"/>
                <a:sym typeface="Arial"/>
              </a:rPr>
              <a:t>)</a:t>
            </a:r>
            <a:endParaRPr/>
          </a:p>
        </p:txBody>
      </p:sp>
      <p:pic>
        <p:nvPicPr>
          <p:cNvPr descr="Arrow: Counter-clockwise curve with solid fill" id="407" name="Google Shape;407;p13"/>
          <p:cNvPicPr preferRelativeResize="0"/>
          <p:nvPr/>
        </p:nvPicPr>
        <p:blipFill rotWithShape="1">
          <a:blip r:embed="rId6">
            <a:alphaModFix/>
          </a:blip>
          <a:srcRect b="0" l="0" r="0" t="0"/>
          <a:stretch/>
        </p:blipFill>
        <p:spPr>
          <a:xfrm flipH="1" rot="3786360">
            <a:off x="1138198" y="4389282"/>
            <a:ext cx="914400" cy="914400"/>
          </a:xfrm>
          <a:prstGeom prst="rect">
            <a:avLst/>
          </a:prstGeom>
          <a:noFill/>
          <a:ln>
            <a:noFill/>
          </a:ln>
        </p:spPr>
      </p:pic>
      <p:sp>
        <p:nvSpPr>
          <p:cNvPr id="408" name="Google Shape;408;p13"/>
          <p:cNvSpPr txBox="1"/>
          <p:nvPr/>
        </p:nvSpPr>
        <p:spPr>
          <a:xfrm>
            <a:off x="1152632" y="3322482"/>
            <a:ext cx="932948" cy="52065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Ánh sáng</a:t>
            </a:r>
            <a:endParaRPr/>
          </a:p>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mặt trời</a:t>
            </a:r>
            <a:endParaRPr/>
          </a:p>
        </p:txBody>
      </p:sp>
      <p:sp>
        <p:nvSpPr>
          <p:cNvPr id="409" name="Google Shape;409;p13"/>
          <p:cNvSpPr txBox="1"/>
          <p:nvPr/>
        </p:nvSpPr>
        <p:spPr>
          <a:xfrm>
            <a:off x="1019089" y="6394551"/>
            <a:ext cx="1240724" cy="24622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Chất khoáng</a:t>
            </a:r>
            <a:endParaRPr/>
          </a:p>
        </p:txBody>
      </p:sp>
      <p:sp>
        <p:nvSpPr>
          <p:cNvPr id="410" name="Google Shape;410;p13"/>
          <p:cNvSpPr txBox="1"/>
          <p:nvPr/>
        </p:nvSpPr>
        <p:spPr>
          <a:xfrm>
            <a:off x="4451353" y="6345939"/>
            <a:ext cx="1134926" cy="24622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0">
                <a:solidFill>
                  <a:schemeClr val="lt1"/>
                </a:solidFill>
                <a:latin typeface="Arial"/>
                <a:ea typeface="Arial"/>
                <a:cs typeface="Arial"/>
                <a:sym typeface="Arial"/>
              </a:rPr>
              <a:t>Nước (H</a:t>
            </a:r>
            <a:r>
              <a:rPr b="1" baseline="-25000" lang="en-US" sz="1600">
                <a:solidFill>
                  <a:schemeClr val="lt1"/>
                </a:solidFill>
                <a:latin typeface="Arial"/>
                <a:ea typeface="Arial"/>
                <a:cs typeface="Arial"/>
                <a:sym typeface="Arial"/>
              </a:rPr>
              <a:t>2</a:t>
            </a:r>
            <a:r>
              <a:rPr b="1" lang="en-US" sz="1600">
                <a:solidFill>
                  <a:schemeClr val="lt1"/>
                </a:solidFill>
                <a:latin typeface="Arial"/>
                <a:ea typeface="Arial"/>
                <a:cs typeface="Arial"/>
                <a:sym typeface="Arial"/>
              </a:rPr>
              <a:t>O)</a:t>
            </a:r>
            <a:endParaRPr/>
          </a:p>
        </p:txBody>
      </p:sp>
      <p:pic>
        <p:nvPicPr>
          <p:cNvPr descr="Line arrow: Counter-clockwise curve with solid fill" id="411" name="Google Shape;411;p13"/>
          <p:cNvPicPr preferRelativeResize="0"/>
          <p:nvPr/>
        </p:nvPicPr>
        <p:blipFill rotWithShape="1">
          <a:blip r:embed="rId7">
            <a:alphaModFix/>
          </a:blip>
          <a:srcRect b="0" l="0" r="0" t="0"/>
          <a:stretch/>
        </p:blipFill>
        <p:spPr>
          <a:xfrm flipH="1" rot="6308529">
            <a:off x="4046578" y="5690598"/>
            <a:ext cx="799593" cy="799593"/>
          </a:xfrm>
          <a:prstGeom prst="rect">
            <a:avLst/>
          </a:prstGeom>
          <a:noFill/>
          <a:ln>
            <a:noFill/>
          </a:ln>
        </p:spPr>
      </p:pic>
      <p:sp>
        <p:nvSpPr>
          <p:cNvPr id="412" name="Google Shape;412;p13"/>
          <p:cNvSpPr txBox="1"/>
          <p:nvPr/>
        </p:nvSpPr>
        <p:spPr>
          <a:xfrm>
            <a:off x="596591" y="5236532"/>
            <a:ext cx="1492396" cy="52065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Carbon dioxide</a:t>
            </a:r>
            <a:endParaRPr/>
          </a:p>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(CO</a:t>
            </a:r>
            <a:r>
              <a:rPr b="1" baseline="-25000" lang="en-US" sz="1600">
                <a:solidFill>
                  <a:schemeClr val="dk1"/>
                </a:solidFill>
                <a:latin typeface="Arial"/>
                <a:ea typeface="Arial"/>
                <a:cs typeface="Arial"/>
                <a:sym typeface="Arial"/>
              </a:rPr>
              <a:t>2</a:t>
            </a:r>
            <a:r>
              <a:rPr b="1" lang="en-US" sz="1600">
                <a:solidFill>
                  <a:schemeClr val="dk1"/>
                </a:solidFill>
                <a:latin typeface="Arial"/>
                <a:ea typeface="Arial"/>
                <a:cs typeface="Arial"/>
                <a:sym typeface="Arial"/>
              </a:rPr>
              <a:t>)</a:t>
            </a:r>
            <a:endParaRPr/>
          </a:p>
        </p:txBody>
      </p:sp>
      <p:sp>
        <p:nvSpPr>
          <p:cNvPr id="413" name="Google Shape;413;p13"/>
          <p:cNvSpPr txBox="1"/>
          <p:nvPr/>
        </p:nvSpPr>
        <p:spPr>
          <a:xfrm>
            <a:off x="4772732" y="4131376"/>
            <a:ext cx="943656" cy="52065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Glucose</a:t>
            </a:r>
            <a:endParaRPr/>
          </a:p>
          <a:p>
            <a:pPr indent="0" lvl="0" marL="0" marR="0" rtl="0" algn="ctr">
              <a:lnSpc>
                <a:spcPct val="110000"/>
              </a:lnSpc>
              <a:spcBef>
                <a:spcPts val="0"/>
              </a:spcBef>
              <a:spcAft>
                <a:spcPts val="0"/>
              </a:spcAft>
              <a:buNone/>
            </a:pPr>
            <a:r>
              <a:rPr b="1" lang="en-US" sz="1600">
                <a:solidFill>
                  <a:schemeClr val="dk1"/>
                </a:solidFill>
                <a:latin typeface="Arial"/>
                <a:ea typeface="Arial"/>
                <a:cs typeface="Arial"/>
                <a:sym typeface="Arial"/>
              </a:rPr>
              <a:t>(Tinh bột)</a:t>
            </a:r>
            <a:endParaRPr/>
          </a:p>
        </p:txBody>
      </p:sp>
      <p:pic>
        <p:nvPicPr>
          <p:cNvPr descr="Arrow: Counter-clockwise curve with solid fill" id="414" name="Google Shape;414;p13"/>
          <p:cNvPicPr preferRelativeResize="0"/>
          <p:nvPr/>
        </p:nvPicPr>
        <p:blipFill rotWithShape="1">
          <a:blip r:embed="rId5">
            <a:alphaModFix/>
          </a:blip>
          <a:srcRect b="0" l="0" r="0" t="0"/>
          <a:stretch/>
        </p:blipFill>
        <p:spPr>
          <a:xfrm rot="7157453">
            <a:off x="3916746" y="3950525"/>
            <a:ext cx="825240" cy="825240"/>
          </a:xfrm>
          <a:prstGeom prst="rect">
            <a:avLst/>
          </a:prstGeom>
          <a:noFill/>
          <a:ln>
            <a:noFill/>
          </a:ln>
        </p:spPr>
      </p:pic>
      <p:grpSp>
        <p:nvGrpSpPr>
          <p:cNvPr id="415" name="Google Shape;415;p13"/>
          <p:cNvGrpSpPr/>
          <p:nvPr/>
        </p:nvGrpSpPr>
        <p:grpSpPr>
          <a:xfrm>
            <a:off x="2705156" y="1117006"/>
            <a:ext cx="8610600" cy="682117"/>
            <a:chOff x="4640142" y="2438865"/>
            <a:chExt cx="8610600" cy="682117"/>
          </a:xfrm>
        </p:grpSpPr>
        <p:sp>
          <p:nvSpPr>
            <p:cNvPr id="416" name="Google Shape;416;p13"/>
            <p:cNvSpPr txBox="1"/>
            <p:nvPr/>
          </p:nvSpPr>
          <p:spPr>
            <a:xfrm>
              <a:off x="4640142" y="2657557"/>
              <a:ext cx="3828065" cy="4024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rgbClr val="041636"/>
                  </a:solidFill>
                  <a:latin typeface="Arial"/>
                  <a:ea typeface="Arial"/>
                  <a:cs typeface="Arial"/>
                  <a:sym typeface="Arial"/>
                </a:rPr>
                <a:t>Nước + Carbon dioxide </a:t>
              </a:r>
              <a:endParaRPr b="1" sz="2400">
                <a:solidFill>
                  <a:srgbClr val="041636"/>
                </a:solidFill>
                <a:latin typeface="Arial"/>
                <a:ea typeface="Arial"/>
                <a:cs typeface="Arial"/>
                <a:sym typeface="Arial"/>
              </a:endParaRPr>
            </a:p>
          </p:txBody>
        </p:sp>
        <p:sp>
          <p:nvSpPr>
            <p:cNvPr id="417" name="Google Shape;417;p13"/>
            <p:cNvSpPr txBox="1"/>
            <p:nvPr/>
          </p:nvSpPr>
          <p:spPr>
            <a:xfrm>
              <a:off x="9729098" y="2657557"/>
              <a:ext cx="3521644" cy="40241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rgbClr val="041636"/>
                  </a:solidFill>
                  <a:latin typeface="Arial"/>
                  <a:ea typeface="Arial"/>
                  <a:cs typeface="Arial"/>
                  <a:sym typeface="Arial"/>
                </a:rPr>
                <a:t>Glucose + Oxygen</a:t>
              </a:r>
              <a:endParaRPr b="1" sz="2400">
                <a:solidFill>
                  <a:srgbClr val="041636"/>
                </a:solidFill>
                <a:latin typeface="Arial"/>
                <a:ea typeface="Arial"/>
                <a:cs typeface="Arial"/>
                <a:sym typeface="Arial"/>
              </a:endParaRPr>
            </a:p>
          </p:txBody>
        </p:sp>
        <p:cxnSp>
          <p:nvCxnSpPr>
            <p:cNvPr id="418" name="Google Shape;418;p13"/>
            <p:cNvCxnSpPr/>
            <p:nvPr/>
          </p:nvCxnSpPr>
          <p:spPr>
            <a:xfrm>
              <a:off x="8610600" y="2791696"/>
              <a:ext cx="1295400" cy="0"/>
            </a:xfrm>
            <a:prstGeom prst="straightConnector1">
              <a:avLst/>
            </a:prstGeom>
            <a:noFill/>
            <a:ln cap="flat" cmpd="sng" w="38100">
              <a:solidFill>
                <a:srgbClr val="6C4706"/>
              </a:solidFill>
              <a:prstDash val="solid"/>
              <a:miter lim="800000"/>
              <a:headEnd len="sm" w="sm" type="none"/>
              <a:tailEnd len="med" w="med" type="triangle"/>
            </a:ln>
          </p:spPr>
        </p:cxnSp>
        <p:sp>
          <p:nvSpPr>
            <p:cNvPr id="419" name="Google Shape;419;p13"/>
            <p:cNvSpPr txBox="1"/>
            <p:nvPr/>
          </p:nvSpPr>
          <p:spPr>
            <a:xfrm>
              <a:off x="8699501" y="2438865"/>
              <a:ext cx="1016559" cy="26827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600">
                  <a:solidFill>
                    <a:srgbClr val="F52D04"/>
                  </a:solidFill>
                  <a:latin typeface="Arial"/>
                  <a:ea typeface="Arial"/>
                  <a:cs typeface="Arial"/>
                  <a:sym typeface="Arial"/>
                </a:rPr>
                <a:t>Ánh sáng</a:t>
              </a:r>
              <a:endParaRPr b="1" sz="1600">
                <a:solidFill>
                  <a:srgbClr val="F52D04"/>
                </a:solidFill>
                <a:latin typeface="Arial"/>
                <a:ea typeface="Arial"/>
                <a:cs typeface="Arial"/>
                <a:sym typeface="Arial"/>
              </a:endParaRPr>
            </a:p>
          </p:txBody>
        </p:sp>
        <p:sp>
          <p:nvSpPr>
            <p:cNvPr id="420" name="Google Shape;420;p13"/>
            <p:cNvSpPr txBox="1"/>
            <p:nvPr/>
          </p:nvSpPr>
          <p:spPr>
            <a:xfrm>
              <a:off x="8699501" y="2843127"/>
              <a:ext cx="1016559" cy="27785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600">
                  <a:solidFill>
                    <a:srgbClr val="F52D04"/>
                  </a:solidFill>
                  <a:latin typeface="Arial"/>
                  <a:ea typeface="Arial"/>
                  <a:cs typeface="Arial"/>
                  <a:sym typeface="Arial"/>
                </a:rPr>
                <a:t>Diệp lục</a:t>
              </a:r>
              <a:endParaRPr b="1" sz="1600">
                <a:solidFill>
                  <a:srgbClr val="F52D04"/>
                </a:solidFill>
                <a:latin typeface="Arial"/>
                <a:ea typeface="Arial"/>
                <a:cs typeface="Arial"/>
                <a:sym typeface="Arial"/>
              </a:endParaRPr>
            </a:p>
          </p:txBody>
        </p:sp>
      </p:grpSp>
      <p:grpSp>
        <p:nvGrpSpPr>
          <p:cNvPr id="421" name="Google Shape;421;p13"/>
          <p:cNvGrpSpPr/>
          <p:nvPr/>
        </p:nvGrpSpPr>
        <p:grpSpPr>
          <a:xfrm>
            <a:off x="5766428" y="3249373"/>
            <a:ext cx="6161126" cy="1870512"/>
            <a:chOff x="6050197" y="3516326"/>
            <a:chExt cx="6161126" cy="1870512"/>
          </a:xfrm>
        </p:grpSpPr>
        <p:pic>
          <p:nvPicPr>
            <p:cNvPr descr="Leaf icon image Royalty Free Vector Image - VectorStock" id="422" name="Google Shape;422;p13"/>
            <p:cNvPicPr preferRelativeResize="0"/>
            <p:nvPr/>
          </p:nvPicPr>
          <p:blipFill rotWithShape="1">
            <a:blip r:embed="rId8">
              <a:alphaModFix/>
            </a:blip>
            <a:srcRect b="11666" l="0" r="0" t="5834"/>
            <a:stretch/>
          </p:blipFill>
          <p:spPr>
            <a:xfrm>
              <a:off x="6050197" y="3605777"/>
              <a:ext cx="609600" cy="543149"/>
            </a:xfrm>
            <a:prstGeom prst="rect">
              <a:avLst/>
            </a:prstGeom>
            <a:noFill/>
            <a:ln>
              <a:noFill/>
            </a:ln>
          </p:spPr>
        </p:pic>
        <p:sp>
          <p:nvSpPr>
            <p:cNvPr id="423" name="Google Shape;423;p13"/>
            <p:cNvSpPr txBox="1"/>
            <p:nvPr/>
          </p:nvSpPr>
          <p:spPr>
            <a:xfrm>
              <a:off x="6777548" y="3516326"/>
              <a:ext cx="5433775" cy="1870512"/>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lang="en-US" sz="2400">
                  <a:solidFill>
                    <a:schemeClr val="dk1"/>
                  </a:solidFill>
                  <a:latin typeface="Arial"/>
                  <a:ea typeface="Arial"/>
                  <a:cs typeface="Arial"/>
                  <a:sym typeface="Arial"/>
                </a:rPr>
                <a:t>Các phân tử </a:t>
              </a:r>
              <a:r>
                <a:rPr b="1" lang="en-US" sz="2400">
                  <a:solidFill>
                    <a:schemeClr val="dk1"/>
                  </a:solidFill>
                  <a:latin typeface="Arial"/>
                  <a:ea typeface="Arial"/>
                  <a:cs typeface="Arial"/>
                  <a:sym typeface="Arial"/>
                </a:rPr>
                <a:t>glucose</a:t>
              </a:r>
              <a:r>
                <a:rPr lang="en-US" sz="2400">
                  <a:solidFill>
                    <a:schemeClr val="dk1"/>
                  </a:solidFill>
                  <a:latin typeface="Arial"/>
                  <a:ea typeface="Arial"/>
                  <a:cs typeface="Arial"/>
                  <a:sym typeface="Arial"/>
                </a:rPr>
                <a:t> tạo thành trong quang hợp liên kết với nhau hình thành nên </a:t>
              </a:r>
              <a:r>
                <a:rPr b="1" lang="en-US" sz="2400">
                  <a:solidFill>
                    <a:schemeClr val="dk1"/>
                  </a:solidFill>
                  <a:latin typeface="Arial"/>
                  <a:ea typeface="Arial"/>
                  <a:cs typeface="Arial"/>
                  <a:sym typeface="Arial"/>
                </a:rPr>
                <a:t>tinh bột</a:t>
              </a:r>
              <a:r>
                <a:rPr lang="en-US" sz="2400">
                  <a:solidFill>
                    <a:schemeClr val="dk1"/>
                  </a:solidFill>
                  <a:latin typeface="Arial"/>
                  <a:ea typeface="Arial"/>
                  <a:cs typeface="Arial"/>
                  <a:sym typeface="Arial"/>
                </a:rPr>
                <a:t>, là chất dự trữ đặc trưng ở thực vật.</a:t>
              </a:r>
              <a:endParaRPr sz="2400">
                <a:solidFill>
                  <a:schemeClr val="dk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14"/>
          <p:cNvPicPr preferRelativeResize="0"/>
          <p:nvPr/>
        </p:nvPicPr>
        <p:blipFill rotWithShape="1">
          <a:blip r:embed="rId3">
            <a:alphaModFix/>
          </a:blip>
          <a:srcRect b="0" l="0" r="0" t="0"/>
          <a:stretch/>
        </p:blipFill>
        <p:spPr>
          <a:xfrm flipH="1">
            <a:off x="0" y="-46341"/>
            <a:ext cx="12614275" cy="10439400"/>
          </a:xfrm>
          <a:prstGeom prst="rect">
            <a:avLst/>
          </a:prstGeom>
          <a:noFill/>
          <a:ln>
            <a:noFill/>
          </a:ln>
        </p:spPr>
      </p:pic>
      <p:sp>
        <p:nvSpPr>
          <p:cNvPr id="429" name="Google Shape;429;p14"/>
          <p:cNvSpPr txBox="1"/>
          <p:nvPr/>
        </p:nvSpPr>
        <p:spPr>
          <a:xfrm>
            <a:off x="3276600" y="3030869"/>
            <a:ext cx="5422148" cy="46968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00000"/>
                </a:solidFill>
                <a:latin typeface="Arial"/>
                <a:ea typeface="Arial"/>
                <a:cs typeface="Arial"/>
                <a:sym typeface="Arial"/>
              </a:rPr>
              <a:t>H</a:t>
            </a:r>
            <a:r>
              <a:rPr b="1" baseline="-25000" lang="en-US" sz="2800">
                <a:solidFill>
                  <a:srgbClr val="000000"/>
                </a:solidFill>
                <a:latin typeface="Arial"/>
                <a:ea typeface="Arial"/>
                <a:cs typeface="Arial"/>
                <a:sym typeface="Arial"/>
              </a:rPr>
              <a:t>2</a:t>
            </a:r>
            <a:r>
              <a:rPr b="1" lang="en-US" sz="2800">
                <a:solidFill>
                  <a:srgbClr val="000000"/>
                </a:solidFill>
                <a:latin typeface="Arial"/>
                <a:ea typeface="Arial"/>
                <a:cs typeface="Arial"/>
                <a:sym typeface="Arial"/>
              </a:rPr>
              <a:t>O + CO</a:t>
            </a:r>
            <a:r>
              <a:rPr b="1" baseline="-25000" lang="en-US" sz="2800">
                <a:solidFill>
                  <a:srgbClr val="000000"/>
                </a:solidFill>
                <a:latin typeface="Arial"/>
                <a:ea typeface="Arial"/>
                <a:cs typeface="Arial"/>
                <a:sym typeface="Arial"/>
              </a:rPr>
              <a:t>2</a:t>
            </a:r>
            <a:r>
              <a:rPr b="1" lang="en-US" sz="2800">
                <a:solidFill>
                  <a:srgbClr val="000000"/>
                </a:solidFill>
                <a:latin typeface="Arial"/>
                <a:ea typeface="Arial"/>
                <a:cs typeface="Arial"/>
                <a:sym typeface="Arial"/>
              </a:rPr>
              <a:t> 🡺 C</a:t>
            </a:r>
            <a:r>
              <a:rPr b="1" baseline="-25000" lang="en-US" sz="2800">
                <a:solidFill>
                  <a:srgbClr val="000000"/>
                </a:solidFill>
                <a:latin typeface="Arial"/>
                <a:ea typeface="Arial"/>
                <a:cs typeface="Arial"/>
                <a:sym typeface="Arial"/>
              </a:rPr>
              <a:t>6</a:t>
            </a:r>
            <a:r>
              <a:rPr b="1" lang="en-US" sz="2800">
                <a:solidFill>
                  <a:srgbClr val="000000"/>
                </a:solidFill>
                <a:latin typeface="Arial"/>
                <a:ea typeface="Arial"/>
                <a:cs typeface="Arial"/>
                <a:sym typeface="Arial"/>
              </a:rPr>
              <a:t>H</a:t>
            </a:r>
            <a:r>
              <a:rPr b="1" baseline="-25000" lang="en-US" sz="2800">
                <a:solidFill>
                  <a:srgbClr val="000000"/>
                </a:solidFill>
                <a:latin typeface="Arial"/>
                <a:ea typeface="Arial"/>
                <a:cs typeface="Arial"/>
                <a:sym typeface="Arial"/>
              </a:rPr>
              <a:t>12</a:t>
            </a:r>
            <a:r>
              <a:rPr b="1" lang="en-US" sz="2800">
                <a:solidFill>
                  <a:srgbClr val="000000"/>
                </a:solidFill>
                <a:latin typeface="Arial"/>
                <a:ea typeface="Arial"/>
                <a:cs typeface="Arial"/>
                <a:sym typeface="Arial"/>
              </a:rPr>
              <a:t>O</a:t>
            </a:r>
            <a:r>
              <a:rPr b="1" baseline="-25000" lang="en-US" sz="2800">
                <a:solidFill>
                  <a:srgbClr val="000000"/>
                </a:solidFill>
                <a:latin typeface="Arial"/>
                <a:ea typeface="Arial"/>
                <a:cs typeface="Arial"/>
                <a:sym typeface="Arial"/>
              </a:rPr>
              <a:t>6</a:t>
            </a:r>
            <a:r>
              <a:rPr b="1" lang="en-US" sz="2800">
                <a:solidFill>
                  <a:srgbClr val="000000"/>
                </a:solidFill>
                <a:latin typeface="Arial"/>
                <a:ea typeface="Arial"/>
                <a:cs typeface="Arial"/>
                <a:sym typeface="Arial"/>
              </a:rPr>
              <a:t> + O</a:t>
            </a:r>
            <a:r>
              <a:rPr b="1" baseline="-25000" lang="en-US" sz="2800">
                <a:solidFill>
                  <a:srgbClr val="000000"/>
                </a:solidFill>
                <a:latin typeface="Arial"/>
                <a:ea typeface="Arial"/>
                <a:cs typeface="Arial"/>
                <a:sym typeface="Arial"/>
              </a:rPr>
              <a:t>2</a:t>
            </a:r>
            <a:endParaRPr b="1" sz="2800">
              <a:solidFill>
                <a:srgbClr val="000000"/>
              </a:solidFill>
              <a:latin typeface="Arial"/>
              <a:ea typeface="Arial"/>
              <a:cs typeface="Arial"/>
              <a:sym typeface="Arial"/>
            </a:endParaRPr>
          </a:p>
        </p:txBody>
      </p:sp>
      <p:sp>
        <p:nvSpPr>
          <p:cNvPr id="430" name="Google Shape;430;p14"/>
          <p:cNvSpPr txBox="1"/>
          <p:nvPr/>
        </p:nvSpPr>
        <p:spPr>
          <a:xfrm rot="-5400000">
            <a:off x="1919482" y="5832463"/>
            <a:ext cx="1091563" cy="46968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00000"/>
                </a:solidFill>
                <a:latin typeface="Arial"/>
                <a:ea typeface="Arial"/>
                <a:cs typeface="Arial"/>
                <a:sym typeface="Arial"/>
              </a:rPr>
              <a:t>H</a:t>
            </a:r>
            <a:r>
              <a:rPr b="1" baseline="-25000" lang="en-US" sz="2800">
                <a:solidFill>
                  <a:srgbClr val="000000"/>
                </a:solidFill>
                <a:latin typeface="Arial"/>
                <a:ea typeface="Arial"/>
                <a:cs typeface="Arial"/>
                <a:sym typeface="Arial"/>
              </a:rPr>
              <a:t>2</a:t>
            </a:r>
            <a:r>
              <a:rPr b="1" lang="en-US" sz="2800">
                <a:solidFill>
                  <a:srgbClr val="000000"/>
                </a:solidFill>
                <a:latin typeface="Arial"/>
                <a:ea typeface="Arial"/>
                <a:cs typeface="Arial"/>
                <a:sym typeface="Arial"/>
              </a:rPr>
              <a:t>O</a:t>
            </a:r>
            <a:endParaRPr b="1" sz="2800">
              <a:solidFill>
                <a:srgbClr val="000000"/>
              </a:solidFill>
              <a:latin typeface="Arial"/>
              <a:ea typeface="Arial"/>
              <a:cs typeface="Arial"/>
              <a:sym typeface="Arial"/>
            </a:endParaRPr>
          </a:p>
        </p:txBody>
      </p:sp>
      <p:sp>
        <p:nvSpPr>
          <p:cNvPr id="431" name="Google Shape;431;p14"/>
          <p:cNvSpPr/>
          <p:nvPr/>
        </p:nvSpPr>
        <p:spPr>
          <a:xfrm>
            <a:off x="2362200" y="4160081"/>
            <a:ext cx="381000" cy="2730500"/>
          </a:xfrm>
          <a:custGeom>
            <a:rect b="b" l="l" r="r" t="t"/>
            <a:pathLst>
              <a:path extrusionOk="0" h="2730500" w="381000">
                <a:moveTo>
                  <a:pt x="381000" y="2730500"/>
                </a:moveTo>
                <a:cubicBezTo>
                  <a:pt x="381000" y="2196041"/>
                  <a:pt x="381000" y="1661583"/>
                  <a:pt x="317500" y="1206500"/>
                </a:cubicBezTo>
                <a:cubicBezTo>
                  <a:pt x="254000" y="751417"/>
                  <a:pt x="127000" y="375708"/>
                  <a:pt x="0" y="0"/>
                </a:cubicBezTo>
              </a:path>
            </a:pathLst>
          </a:custGeom>
          <a:no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2" name="Google Shape;432;p14"/>
          <p:cNvSpPr/>
          <p:nvPr/>
        </p:nvSpPr>
        <p:spPr>
          <a:xfrm>
            <a:off x="2667000" y="3666686"/>
            <a:ext cx="1379220" cy="1638300"/>
          </a:xfrm>
          <a:custGeom>
            <a:rect b="b" l="l" r="r" t="t"/>
            <a:pathLst>
              <a:path extrusionOk="0" h="1638300" w="1379220">
                <a:moveTo>
                  <a:pt x="0" y="1638300"/>
                </a:moveTo>
                <a:cubicBezTo>
                  <a:pt x="277495" y="1378585"/>
                  <a:pt x="554990" y="1118870"/>
                  <a:pt x="784860" y="845820"/>
                </a:cubicBezTo>
                <a:cubicBezTo>
                  <a:pt x="1014730" y="572770"/>
                  <a:pt x="1196975" y="286385"/>
                  <a:pt x="1379220" y="0"/>
                </a:cubicBezTo>
              </a:path>
            </a:pathLst>
          </a:custGeom>
          <a:no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3" name="Google Shape;433;p14"/>
          <p:cNvSpPr txBox="1"/>
          <p:nvPr/>
        </p:nvSpPr>
        <p:spPr>
          <a:xfrm>
            <a:off x="6768704" y="5764160"/>
            <a:ext cx="1091563" cy="46968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00000"/>
                </a:solidFill>
                <a:latin typeface="Arial"/>
                <a:ea typeface="Arial"/>
                <a:cs typeface="Arial"/>
                <a:sym typeface="Arial"/>
              </a:rPr>
              <a:t>CO</a:t>
            </a:r>
            <a:r>
              <a:rPr b="1" baseline="-25000" lang="en-US" sz="2800">
                <a:solidFill>
                  <a:srgbClr val="000000"/>
                </a:solidFill>
                <a:latin typeface="Arial"/>
                <a:ea typeface="Arial"/>
                <a:cs typeface="Arial"/>
                <a:sym typeface="Arial"/>
              </a:rPr>
              <a:t>2</a:t>
            </a:r>
            <a:endParaRPr b="1" sz="2800">
              <a:solidFill>
                <a:srgbClr val="000000"/>
              </a:solidFill>
              <a:latin typeface="Arial"/>
              <a:ea typeface="Arial"/>
              <a:cs typeface="Arial"/>
              <a:sym typeface="Arial"/>
            </a:endParaRPr>
          </a:p>
        </p:txBody>
      </p:sp>
      <p:grpSp>
        <p:nvGrpSpPr>
          <p:cNvPr id="434" name="Google Shape;434;p14"/>
          <p:cNvGrpSpPr/>
          <p:nvPr/>
        </p:nvGrpSpPr>
        <p:grpSpPr>
          <a:xfrm>
            <a:off x="1811228" y="-1524000"/>
            <a:ext cx="3509008" cy="4725231"/>
            <a:chOff x="-87876" y="-1315281"/>
            <a:chExt cx="3509008" cy="4725231"/>
          </a:xfrm>
        </p:grpSpPr>
        <p:cxnSp>
          <p:nvCxnSpPr>
            <p:cNvPr id="435" name="Google Shape;435;p14"/>
            <p:cNvCxnSpPr/>
            <p:nvPr/>
          </p:nvCxnSpPr>
          <p:spPr>
            <a:xfrm>
              <a:off x="1231946" y="-1315281"/>
              <a:ext cx="2189186" cy="3791781"/>
            </a:xfrm>
            <a:prstGeom prst="straightConnector1">
              <a:avLst/>
            </a:prstGeom>
            <a:noFill/>
            <a:ln cap="flat" cmpd="sng" w="57150">
              <a:solidFill>
                <a:srgbClr val="FEB500"/>
              </a:solidFill>
              <a:prstDash val="dash"/>
              <a:miter lim="800000"/>
              <a:headEnd len="sm" w="sm" type="none"/>
              <a:tailEnd len="sm" w="sm" type="none"/>
            </a:ln>
          </p:spPr>
        </p:cxnSp>
        <p:cxnSp>
          <p:nvCxnSpPr>
            <p:cNvPr id="436" name="Google Shape;436;p14"/>
            <p:cNvCxnSpPr/>
            <p:nvPr/>
          </p:nvCxnSpPr>
          <p:spPr>
            <a:xfrm>
              <a:off x="901991" y="-1124781"/>
              <a:ext cx="2365162" cy="4096581"/>
            </a:xfrm>
            <a:prstGeom prst="straightConnector1">
              <a:avLst/>
            </a:prstGeom>
            <a:noFill/>
            <a:ln cap="flat" cmpd="sng" w="57150">
              <a:solidFill>
                <a:srgbClr val="FEB500"/>
              </a:solidFill>
              <a:prstDash val="dash"/>
              <a:miter lim="800000"/>
              <a:headEnd len="sm" w="sm" type="none"/>
              <a:tailEnd len="sm" w="sm" type="none"/>
            </a:ln>
          </p:spPr>
        </p:cxnSp>
        <p:cxnSp>
          <p:nvCxnSpPr>
            <p:cNvPr id="437" name="Google Shape;437;p14"/>
            <p:cNvCxnSpPr/>
            <p:nvPr/>
          </p:nvCxnSpPr>
          <p:spPr>
            <a:xfrm>
              <a:off x="572035" y="-934281"/>
              <a:ext cx="2376160" cy="4115631"/>
            </a:xfrm>
            <a:prstGeom prst="straightConnector1">
              <a:avLst/>
            </a:prstGeom>
            <a:noFill/>
            <a:ln cap="flat" cmpd="sng" w="57150">
              <a:solidFill>
                <a:srgbClr val="FEB500"/>
              </a:solidFill>
              <a:prstDash val="dash"/>
              <a:miter lim="800000"/>
              <a:headEnd len="sm" w="sm" type="none"/>
              <a:tailEnd len="sm" w="sm" type="none"/>
            </a:ln>
          </p:spPr>
        </p:cxnSp>
        <p:cxnSp>
          <p:nvCxnSpPr>
            <p:cNvPr id="438" name="Google Shape;438;p14"/>
            <p:cNvCxnSpPr/>
            <p:nvPr/>
          </p:nvCxnSpPr>
          <p:spPr>
            <a:xfrm>
              <a:off x="242079" y="-743781"/>
              <a:ext cx="2398157" cy="4153731"/>
            </a:xfrm>
            <a:prstGeom prst="straightConnector1">
              <a:avLst/>
            </a:prstGeom>
            <a:noFill/>
            <a:ln cap="flat" cmpd="sng" w="57150">
              <a:solidFill>
                <a:srgbClr val="FEB500"/>
              </a:solidFill>
              <a:prstDash val="dash"/>
              <a:miter lim="800000"/>
              <a:headEnd len="sm" w="sm" type="none"/>
              <a:tailEnd len="sm" w="sm" type="none"/>
            </a:ln>
          </p:spPr>
        </p:cxnSp>
        <p:cxnSp>
          <p:nvCxnSpPr>
            <p:cNvPr id="439" name="Google Shape;439;p14"/>
            <p:cNvCxnSpPr/>
            <p:nvPr/>
          </p:nvCxnSpPr>
          <p:spPr>
            <a:xfrm rot="3600000">
              <a:off x="-1171967" y="1324421"/>
              <a:ext cx="4336365" cy="0"/>
            </a:xfrm>
            <a:prstGeom prst="straightConnector1">
              <a:avLst/>
            </a:prstGeom>
            <a:noFill/>
            <a:ln cap="flat" cmpd="sng" w="57150">
              <a:solidFill>
                <a:srgbClr val="FEB500"/>
              </a:solidFill>
              <a:prstDash val="dash"/>
              <a:miter lim="800000"/>
              <a:headEnd len="sm" w="sm" type="none"/>
              <a:tailEnd len="sm" w="sm" type="none"/>
            </a:ln>
          </p:spPr>
        </p:cxnSp>
      </p:grpSp>
      <p:sp>
        <p:nvSpPr>
          <p:cNvPr id="440" name="Google Shape;440;p14"/>
          <p:cNvSpPr/>
          <p:nvPr/>
        </p:nvSpPr>
        <p:spPr>
          <a:xfrm>
            <a:off x="-3010840" y="-5485679"/>
            <a:ext cx="6705600" cy="6705600"/>
          </a:xfrm>
          <a:prstGeom prst="ellipse">
            <a:avLst/>
          </a:prstGeom>
          <a:solidFill>
            <a:srgbClr val="FB64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1" name="Google Shape;441;p14"/>
          <p:cNvSpPr/>
          <p:nvPr/>
        </p:nvSpPr>
        <p:spPr>
          <a:xfrm>
            <a:off x="6568679" y="3616521"/>
            <a:ext cx="281701" cy="899160"/>
          </a:xfrm>
          <a:prstGeom prst="down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2" name="Google Shape;442;p14"/>
          <p:cNvSpPr txBox="1"/>
          <p:nvPr/>
        </p:nvSpPr>
        <p:spPr>
          <a:xfrm>
            <a:off x="5865138" y="4487027"/>
            <a:ext cx="1688782" cy="46955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00000"/>
                </a:solidFill>
                <a:latin typeface="Arial"/>
                <a:ea typeface="Arial"/>
                <a:cs typeface="Arial"/>
                <a:sym typeface="Arial"/>
              </a:rPr>
              <a:t>Tinh bột</a:t>
            </a:r>
            <a:endParaRPr b="1" sz="2800">
              <a:solidFill>
                <a:srgbClr val="000000"/>
              </a:solidFill>
              <a:latin typeface="Arial"/>
              <a:ea typeface="Arial"/>
              <a:cs typeface="Arial"/>
              <a:sym typeface="Arial"/>
            </a:endParaRPr>
          </a:p>
        </p:txBody>
      </p:sp>
      <p:sp>
        <p:nvSpPr>
          <p:cNvPr id="443" name="Google Shape;443;p14"/>
          <p:cNvSpPr txBox="1"/>
          <p:nvPr/>
        </p:nvSpPr>
        <p:spPr>
          <a:xfrm>
            <a:off x="1881741" y="1409643"/>
            <a:ext cx="2459507" cy="86177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800">
                <a:solidFill>
                  <a:srgbClr val="000000"/>
                </a:solidFill>
                <a:latin typeface="Arial"/>
                <a:ea typeface="Arial"/>
                <a:cs typeface="Arial"/>
                <a:sym typeface="Arial"/>
              </a:rPr>
              <a:t>Ánh sáng</a:t>
            </a:r>
            <a:endParaRPr/>
          </a:p>
          <a:p>
            <a:pPr indent="0" lvl="0" marL="0" marR="0" rtl="0" algn="ctr">
              <a:spcBef>
                <a:spcPts val="0"/>
              </a:spcBef>
              <a:spcAft>
                <a:spcPts val="0"/>
              </a:spcAft>
              <a:buNone/>
            </a:pPr>
            <a:r>
              <a:rPr b="1" lang="en-US" sz="2800">
                <a:solidFill>
                  <a:srgbClr val="000000"/>
                </a:solidFill>
                <a:latin typeface="Arial"/>
                <a:ea typeface="Arial"/>
                <a:cs typeface="Arial"/>
                <a:sym typeface="Arial"/>
              </a:rPr>
              <a:t>(quang năng)</a:t>
            </a:r>
            <a:endParaRPr b="1" sz="2800">
              <a:solidFill>
                <a:srgbClr val="000000"/>
              </a:solidFill>
              <a:latin typeface="Arial"/>
              <a:ea typeface="Arial"/>
              <a:cs typeface="Arial"/>
              <a:sym typeface="Arial"/>
            </a:endParaRPr>
          </a:p>
        </p:txBody>
      </p:sp>
      <p:sp>
        <p:nvSpPr>
          <p:cNvPr id="444" name="Google Shape;444;p14"/>
          <p:cNvSpPr txBox="1"/>
          <p:nvPr/>
        </p:nvSpPr>
        <p:spPr>
          <a:xfrm>
            <a:off x="6624990" y="3816421"/>
            <a:ext cx="2459507"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800">
                <a:solidFill>
                  <a:srgbClr val="000000"/>
                </a:solidFill>
                <a:latin typeface="Arial"/>
                <a:ea typeface="Arial"/>
                <a:cs typeface="Arial"/>
                <a:sym typeface="Arial"/>
              </a:rPr>
              <a:t>(Hóa năng)</a:t>
            </a:r>
            <a:endParaRPr b="1" sz="2800">
              <a:solidFill>
                <a:srgbClr val="000000"/>
              </a:solidFill>
              <a:latin typeface="Arial"/>
              <a:ea typeface="Arial"/>
              <a:cs typeface="Arial"/>
              <a:sym typeface="Arial"/>
            </a:endParaRPr>
          </a:p>
        </p:txBody>
      </p:sp>
      <p:sp>
        <p:nvSpPr>
          <p:cNvPr id="445" name="Google Shape;445;p14"/>
          <p:cNvSpPr/>
          <p:nvPr/>
        </p:nvSpPr>
        <p:spPr>
          <a:xfrm>
            <a:off x="4490996" y="3563181"/>
            <a:ext cx="2376529" cy="2349500"/>
          </a:xfrm>
          <a:custGeom>
            <a:rect b="b" l="l" r="r" t="t"/>
            <a:pathLst>
              <a:path extrusionOk="0" h="2349500" w="2376529">
                <a:moveTo>
                  <a:pt x="2376529" y="2349500"/>
                </a:moveTo>
                <a:cubicBezTo>
                  <a:pt x="1411329" y="1986491"/>
                  <a:pt x="446129" y="1623483"/>
                  <a:pt x="128629" y="1231900"/>
                </a:cubicBezTo>
                <a:cubicBezTo>
                  <a:pt x="-188871" y="840317"/>
                  <a:pt x="141329" y="420158"/>
                  <a:pt x="471529" y="0"/>
                </a:cubicBezTo>
              </a:path>
            </a:pathLst>
          </a:custGeom>
          <a:noFill/>
          <a:ln cap="flat" cmpd="sng" w="57150">
            <a:solidFill>
              <a:srgbClr val="0621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6" name="Google Shape;446;p14"/>
          <p:cNvSpPr/>
          <p:nvPr/>
        </p:nvSpPr>
        <p:spPr>
          <a:xfrm rot="154059">
            <a:off x="4238525" y="2232679"/>
            <a:ext cx="3524262" cy="819322"/>
          </a:xfrm>
          <a:custGeom>
            <a:rect b="b" l="l" r="r" t="t"/>
            <a:pathLst>
              <a:path extrusionOk="0" h="819322" w="3638550">
                <a:moveTo>
                  <a:pt x="0" y="819322"/>
                </a:moveTo>
                <a:cubicBezTo>
                  <a:pt x="577850" y="414509"/>
                  <a:pt x="1155700" y="9697"/>
                  <a:pt x="1762125" y="172"/>
                </a:cubicBezTo>
                <a:cubicBezTo>
                  <a:pt x="2368550" y="-9353"/>
                  <a:pt x="3003550" y="376409"/>
                  <a:pt x="3638550" y="762172"/>
                </a:cubicBezTo>
              </a:path>
            </a:pathLst>
          </a:custGeom>
          <a:no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7" name="Google Shape;447;p14"/>
          <p:cNvSpPr/>
          <p:nvPr/>
        </p:nvSpPr>
        <p:spPr>
          <a:xfrm rot="-428044">
            <a:off x="8124825" y="2686881"/>
            <a:ext cx="600075" cy="466725"/>
          </a:xfrm>
          <a:custGeom>
            <a:rect b="b" l="l" r="r" t="t"/>
            <a:pathLst>
              <a:path extrusionOk="0" h="466725" w="600075">
                <a:moveTo>
                  <a:pt x="0" y="466725"/>
                </a:moveTo>
                <a:cubicBezTo>
                  <a:pt x="173831" y="462756"/>
                  <a:pt x="347663" y="458787"/>
                  <a:pt x="447675" y="381000"/>
                </a:cubicBezTo>
                <a:cubicBezTo>
                  <a:pt x="547688" y="303212"/>
                  <a:pt x="573881" y="151606"/>
                  <a:pt x="600075" y="0"/>
                </a:cubicBezTo>
              </a:path>
            </a:pathLst>
          </a:custGeom>
          <a:noFill/>
          <a:ln cap="flat" cmpd="sng" w="57150">
            <a:solidFill>
              <a:srgbClr val="DA172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48" name="Google Shape;448;p14"/>
          <p:cNvGrpSpPr/>
          <p:nvPr/>
        </p:nvGrpSpPr>
        <p:grpSpPr>
          <a:xfrm>
            <a:off x="5420949" y="432137"/>
            <a:ext cx="1162970" cy="1142041"/>
            <a:chOff x="5833057" y="123825"/>
            <a:chExt cx="1162970" cy="1142041"/>
          </a:xfrm>
        </p:grpSpPr>
        <p:pic>
          <p:nvPicPr>
            <p:cNvPr descr="Green leaf circle Royalty Free Vector Image - VectorStock" id="449" name="Google Shape;449;p14"/>
            <p:cNvPicPr preferRelativeResize="0"/>
            <p:nvPr/>
          </p:nvPicPr>
          <p:blipFill rotWithShape="1">
            <a:blip r:embed="rId4">
              <a:alphaModFix/>
            </a:blip>
            <a:srcRect b="9074" l="0" r="0" t="0"/>
            <a:stretch/>
          </p:blipFill>
          <p:spPr>
            <a:xfrm>
              <a:off x="5833057" y="123825"/>
              <a:ext cx="1162970" cy="1142041"/>
            </a:xfrm>
            <a:prstGeom prst="rect">
              <a:avLst/>
            </a:prstGeom>
            <a:noFill/>
            <a:ln>
              <a:noFill/>
            </a:ln>
          </p:spPr>
        </p:pic>
        <p:sp>
          <p:nvSpPr>
            <p:cNvPr id="450" name="Google Shape;450;p14"/>
            <p:cNvSpPr txBox="1"/>
            <p:nvPr/>
          </p:nvSpPr>
          <p:spPr>
            <a:xfrm>
              <a:off x="6243020" y="325513"/>
              <a:ext cx="343043"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800">
                  <a:solidFill>
                    <a:srgbClr val="041636"/>
                  </a:solidFill>
                  <a:latin typeface="Arial"/>
                  <a:ea typeface="Arial"/>
                  <a:cs typeface="Arial"/>
                  <a:sym typeface="Arial"/>
                </a:rPr>
                <a:t>3</a:t>
              </a:r>
              <a:endParaRPr/>
            </a:p>
          </p:txBody>
        </p:sp>
      </p:grpSp>
      <p:sp>
        <p:nvSpPr>
          <p:cNvPr id="451" name="Google Shape;451;p14"/>
          <p:cNvSpPr txBox="1"/>
          <p:nvPr/>
        </p:nvSpPr>
        <p:spPr>
          <a:xfrm>
            <a:off x="6768704" y="378435"/>
            <a:ext cx="5369263" cy="171848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chemeClr val="dk1"/>
                </a:solidFill>
                <a:latin typeface="Arial"/>
                <a:ea typeface="Arial"/>
                <a:cs typeface="Arial"/>
                <a:sym typeface="Arial"/>
              </a:rPr>
              <a:t>Mối quan hệ giữa trao đổi chất và chuyển hóa năng lượng trong quang hợp</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56" name="Shape 456"/>
        <p:cNvGrpSpPr/>
        <p:nvPr/>
      </p:nvGrpSpPr>
      <p:grpSpPr>
        <a:xfrm>
          <a:off x="0" y="0"/>
          <a:ext cx="0" cy="0"/>
          <a:chOff x="0" y="0"/>
          <a:chExt cx="0" cy="0"/>
        </a:xfrm>
      </p:grpSpPr>
      <p:grpSp>
        <p:nvGrpSpPr>
          <p:cNvPr id="457" name="Google Shape;457;p15"/>
          <p:cNvGrpSpPr/>
          <p:nvPr/>
        </p:nvGrpSpPr>
        <p:grpSpPr>
          <a:xfrm>
            <a:off x="188550" y="81065"/>
            <a:ext cx="9729197" cy="1519216"/>
            <a:chOff x="430200" y="205660"/>
            <a:chExt cx="9729197" cy="1519216"/>
          </a:xfrm>
        </p:grpSpPr>
        <p:sp>
          <p:nvSpPr>
            <p:cNvPr id="458" name="Google Shape;458;p15"/>
            <p:cNvSpPr/>
            <p:nvPr/>
          </p:nvSpPr>
          <p:spPr>
            <a:xfrm>
              <a:off x="1034085" y="290369"/>
              <a:ext cx="9125312" cy="1434507"/>
            </a:xfrm>
            <a:prstGeom prst="roundRect">
              <a:avLst>
                <a:gd fmla="val 16667" name="adj"/>
              </a:avLst>
            </a:prstGeom>
            <a:solidFill>
              <a:srgbClr val="30553D"/>
            </a:solidFill>
            <a:ln>
              <a:noFill/>
            </a:ln>
          </p:spPr>
          <p:txBody>
            <a:bodyPr anchorCtr="0" anchor="ctr" bIns="45700" lIns="91425" spcFirstLastPara="1" rIns="91425" wrap="square" tIns="45700">
              <a:noAutofit/>
            </a:bodyPr>
            <a:lstStyle/>
            <a:p>
              <a:pPr indent="0" lvl="0" marL="0" marR="0" rtl="0" algn="r">
                <a:lnSpc>
                  <a:spcPct val="110000"/>
                </a:lnSpc>
                <a:spcBef>
                  <a:spcPts val="0"/>
                </a:spcBef>
                <a:spcAft>
                  <a:spcPts val="0"/>
                </a:spcAft>
                <a:buClr>
                  <a:srgbClr val="FFFFFF"/>
                </a:buClr>
                <a:buSzPts val="3200"/>
                <a:buFont typeface="Arial"/>
                <a:buNone/>
              </a:pPr>
              <a:r>
                <a:rPr b="1" i="0" lang="en-US" sz="3200" u="none" cap="none" strike="noStrike">
                  <a:solidFill>
                    <a:srgbClr val="FFFFFF"/>
                  </a:solidFill>
                  <a:latin typeface="Arial"/>
                  <a:ea typeface="Arial"/>
                  <a:cs typeface="Arial"/>
                  <a:sym typeface="Arial"/>
                </a:rPr>
                <a:t>Mối quan hệ giữa trao đổi chất và chuyển hóa năng lượng</a:t>
              </a:r>
              <a:endParaRPr b="1" i="0" sz="3200" u="none" cap="none" strike="noStrike">
                <a:solidFill>
                  <a:srgbClr val="FFFFFF"/>
                </a:solidFill>
                <a:latin typeface="Arial"/>
                <a:ea typeface="Arial"/>
                <a:cs typeface="Arial"/>
                <a:sym typeface="Arial"/>
              </a:endParaRPr>
            </a:p>
          </p:txBody>
        </p:sp>
        <p:pic>
          <p:nvPicPr>
            <p:cNvPr id="459" name="Google Shape;459;p15"/>
            <p:cNvPicPr preferRelativeResize="0"/>
            <p:nvPr/>
          </p:nvPicPr>
          <p:blipFill rotWithShape="1">
            <a:blip r:embed="rId3">
              <a:alphaModFix/>
            </a:blip>
            <a:srcRect b="0" l="0" r="0" t="0"/>
            <a:stretch/>
          </p:blipFill>
          <p:spPr>
            <a:xfrm>
              <a:off x="430200" y="205660"/>
              <a:ext cx="1519216" cy="1519216"/>
            </a:xfrm>
            <a:prstGeom prst="rect">
              <a:avLst/>
            </a:prstGeom>
            <a:noFill/>
            <a:ln>
              <a:noFill/>
            </a:ln>
          </p:spPr>
        </p:pic>
      </p:grpSp>
      <p:sp>
        <p:nvSpPr>
          <p:cNvPr id="460" name="Google Shape;460;p15"/>
          <p:cNvSpPr txBox="1"/>
          <p:nvPr/>
        </p:nvSpPr>
        <p:spPr>
          <a:xfrm>
            <a:off x="188550" y="6328612"/>
            <a:ext cx="6726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Hình. </a:t>
            </a:r>
            <a:r>
              <a:rPr b="0" i="0" lang="en-US" sz="1800" u="none" cap="none" strike="noStrike">
                <a:solidFill>
                  <a:srgbClr val="000000"/>
                </a:solidFill>
                <a:latin typeface="Arial"/>
                <a:ea typeface="Arial"/>
                <a:cs typeface="Arial"/>
                <a:sym typeface="Arial"/>
              </a:rPr>
              <a:t>Mối quan hệ giữa trao đổi chất và chuyển hóa năng lượng</a:t>
            </a:r>
            <a:endParaRPr b="0" i="0" sz="1800" u="none" cap="none" strike="noStrike">
              <a:solidFill>
                <a:srgbClr val="000000"/>
              </a:solidFill>
              <a:latin typeface="Arial"/>
              <a:ea typeface="Arial"/>
              <a:cs typeface="Arial"/>
              <a:sym typeface="Arial"/>
            </a:endParaRPr>
          </a:p>
        </p:txBody>
      </p:sp>
      <p:sp>
        <p:nvSpPr>
          <p:cNvPr id="461" name="Google Shape;461;p15"/>
          <p:cNvSpPr/>
          <p:nvPr/>
        </p:nvSpPr>
        <p:spPr>
          <a:xfrm>
            <a:off x="6412230" y="1772510"/>
            <a:ext cx="5562600" cy="1461291"/>
          </a:xfrm>
          <a:prstGeom prst="roundRect">
            <a:avLst>
              <a:gd fmla="val 9872" name="adj"/>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FF0000"/>
              </a:buClr>
              <a:buSzPts val="2400"/>
              <a:buFont typeface="Arial"/>
              <a:buNone/>
            </a:pPr>
            <a:r>
              <a:rPr b="1" i="0" lang="en-US" sz="2400" u="none" cap="none" strike="noStrike">
                <a:solidFill>
                  <a:srgbClr val="FF0000"/>
                </a:solidFill>
                <a:latin typeface="Arial"/>
                <a:ea typeface="Arial"/>
                <a:cs typeface="Arial"/>
                <a:sym typeface="Arial"/>
              </a:rPr>
              <a:t>Quan sát hình, cho biết: </a:t>
            </a:r>
            <a:endParaRPr/>
          </a:p>
          <a:p>
            <a:pPr indent="0" lvl="0" marL="0" marR="0" rtl="0" algn="ctr">
              <a:lnSpc>
                <a:spcPct val="120000"/>
              </a:lnSpc>
              <a:spcBef>
                <a:spcPts val="0"/>
              </a:spcBef>
              <a:spcAft>
                <a:spcPts val="0"/>
              </a:spcAft>
              <a:buClr>
                <a:srgbClr val="FF0000"/>
              </a:buClr>
              <a:buSzPts val="2400"/>
              <a:buFont typeface="Arial"/>
              <a:buNone/>
            </a:pPr>
            <a:r>
              <a:rPr b="1" i="0" lang="en-US" sz="2400" u="none" cap="none" strike="noStrike">
                <a:solidFill>
                  <a:srgbClr val="FF0000"/>
                </a:solidFill>
                <a:latin typeface="Arial"/>
                <a:ea typeface="Arial"/>
                <a:cs typeface="Arial"/>
                <a:sym typeface="Arial"/>
              </a:rPr>
              <a:t> </a:t>
            </a:r>
            <a:r>
              <a:rPr b="0" i="0" lang="en-US" sz="2400" u="none" cap="none" strike="noStrike">
                <a:solidFill>
                  <a:srgbClr val="000000"/>
                </a:solidFill>
                <a:latin typeface="Arial"/>
                <a:ea typeface="Arial"/>
                <a:cs typeface="Arial"/>
                <a:sym typeface="Arial"/>
              </a:rPr>
              <a:t>Nguồn cung cấp năng lượng cho thực vật thực hiện quá trình quang hợp.</a:t>
            </a:r>
            <a:endParaRPr/>
          </a:p>
        </p:txBody>
      </p:sp>
      <p:sp>
        <p:nvSpPr>
          <p:cNvPr id="462" name="Google Shape;462;p15"/>
          <p:cNvSpPr/>
          <p:nvPr/>
        </p:nvSpPr>
        <p:spPr>
          <a:xfrm>
            <a:off x="6408938" y="3429000"/>
            <a:ext cx="5562600" cy="2503170"/>
          </a:xfrm>
          <a:prstGeom prst="roundRect">
            <a:avLst>
              <a:gd fmla="val 6621" name="adj"/>
            </a:avLst>
          </a:prstGeom>
          <a:solidFill>
            <a:srgbClr val="FEE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Arial"/>
                <a:ea typeface="Arial"/>
                <a:cs typeface="Arial"/>
                <a:sym typeface="Arial"/>
              </a:rPr>
              <a:t>Ánh sáng mặt trời</a:t>
            </a:r>
            <a:endParaRPr b="1" i="0" sz="4400" u="none" cap="none" strike="noStrike">
              <a:solidFill>
                <a:srgbClr val="000000"/>
              </a:solidFill>
              <a:latin typeface="Arial"/>
              <a:ea typeface="Arial"/>
              <a:cs typeface="Arial"/>
              <a:sym typeface="Arial"/>
            </a:endParaRPr>
          </a:p>
        </p:txBody>
      </p:sp>
      <p:pic>
        <p:nvPicPr>
          <p:cNvPr id="463" name="Google Shape;463;p15"/>
          <p:cNvPicPr preferRelativeResize="0"/>
          <p:nvPr/>
        </p:nvPicPr>
        <p:blipFill rotWithShape="1">
          <a:blip r:embed="rId4">
            <a:alphaModFix/>
          </a:blip>
          <a:srcRect b="22559" l="0" r="19789" t="0"/>
          <a:stretch/>
        </p:blipFill>
        <p:spPr>
          <a:xfrm>
            <a:off x="0" y="1656305"/>
            <a:ext cx="5041557" cy="4630013"/>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500"/>
                                        <p:tgtEl>
                                          <p:spTgt spid="46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500"/>
                                        <p:tgtEl>
                                          <p:spTgt spid="462"/>
                                        </p:tgtEl>
                                        <p:attrNameLst>
                                          <p:attrName>ppt_w</p:attrName>
                                        </p:attrNameLst>
                                      </p:cBhvr>
                                      <p:tavLst>
                                        <p:tav fmla="" tm="0">
                                          <p:val>
                                            <p:strVal val="0"/>
                                          </p:val>
                                        </p:tav>
                                        <p:tav fmla="" tm="100000">
                                          <p:val>
                                            <p:strVal val="#ppt_w"/>
                                          </p:val>
                                        </p:tav>
                                      </p:tavLst>
                                    </p:anim>
                                    <p:anim calcmode="lin" valueType="num">
                                      <p:cBhvr additive="base">
                                        <p:cTn dur="500"/>
                                        <p:tgtEl>
                                          <p:spTgt spid="4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67" name="Shape 467"/>
        <p:cNvGrpSpPr/>
        <p:nvPr/>
      </p:nvGrpSpPr>
      <p:grpSpPr>
        <a:xfrm>
          <a:off x="0" y="0"/>
          <a:ext cx="0" cy="0"/>
          <a:chOff x="0" y="0"/>
          <a:chExt cx="0" cy="0"/>
        </a:xfrm>
      </p:grpSpPr>
      <p:grpSp>
        <p:nvGrpSpPr>
          <p:cNvPr id="468" name="Google Shape;468;p16"/>
          <p:cNvGrpSpPr/>
          <p:nvPr/>
        </p:nvGrpSpPr>
        <p:grpSpPr>
          <a:xfrm>
            <a:off x="188550" y="81065"/>
            <a:ext cx="9729197" cy="1519216"/>
            <a:chOff x="430200" y="205660"/>
            <a:chExt cx="9729197" cy="1519216"/>
          </a:xfrm>
        </p:grpSpPr>
        <p:sp>
          <p:nvSpPr>
            <p:cNvPr id="469" name="Google Shape;469;p16"/>
            <p:cNvSpPr/>
            <p:nvPr/>
          </p:nvSpPr>
          <p:spPr>
            <a:xfrm>
              <a:off x="1034085" y="290369"/>
              <a:ext cx="9125312" cy="1434507"/>
            </a:xfrm>
            <a:prstGeom prst="roundRect">
              <a:avLst>
                <a:gd fmla="val 16667" name="adj"/>
              </a:avLst>
            </a:prstGeom>
            <a:solidFill>
              <a:srgbClr val="30553D"/>
            </a:solidFill>
            <a:ln>
              <a:noFill/>
            </a:ln>
          </p:spPr>
          <p:txBody>
            <a:bodyPr anchorCtr="0" anchor="ctr" bIns="45700" lIns="91425" spcFirstLastPara="1" rIns="91425" wrap="square" tIns="45700">
              <a:noAutofit/>
            </a:bodyPr>
            <a:lstStyle/>
            <a:p>
              <a:pPr indent="0" lvl="0" marL="0" marR="0" rtl="0" algn="r">
                <a:lnSpc>
                  <a:spcPct val="110000"/>
                </a:lnSpc>
                <a:spcBef>
                  <a:spcPts val="0"/>
                </a:spcBef>
                <a:spcAft>
                  <a:spcPts val="0"/>
                </a:spcAft>
                <a:buClr>
                  <a:srgbClr val="FFFFFF"/>
                </a:buClr>
                <a:buSzPts val="3200"/>
                <a:buFont typeface="Arial"/>
                <a:buNone/>
              </a:pPr>
              <a:r>
                <a:rPr b="1" i="0" lang="en-US" sz="3200" u="none" cap="none" strike="noStrike">
                  <a:solidFill>
                    <a:srgbClr val="FFFFFF"/>
                  </a:solidFill>
                  <a:latin typeface="Arial"/>
                  <a:ea typeface="Arial"/>
                  <a:cs typeface="Arial"/>
                  <a:sym typeface="Arial"/>
                </a:rPr>
                <a:t>Mối quan hệ giữa trao đổi chất và chuyển hóa năng lượng</a:t>
              </a:r>
              <a:endParaRPr b="1" i="0" sz="3200" u="none" cap="none" strike="noStrike">
                <a:solidFill>
                  <a:srgbClr val="FFFFFF"/>
                </a:solidFill>
                <a:latin typeface="Arial"/>
                <a:ea typeface="Arial"/>
                <a:cs typeface="Arial"/>
                <a:sym typeface="Arial"/>
              </a:endParaRPr>
            </a:p>
          </p:txBody>
        </p:sp>
        <p:pic>
          <p:nvPicPr>
            <p:cNvPr id="470" name="Google Shape;470;p16"/>
            <p:cNvPicPr preferRelativeResize="0"/>
            <p:nvPr/>
          </p:nvPicPr>
          <p:blipFill rotWithShape="1">
            <a:blip r:embed="rId3">
              <a:alphaModFix/>
            </a:blip>
            <a:srcRect b="0" l="0" r="0" t="0"/>
            <a:stretch/>
          </p:blipFill>
          <p:spPr>
            <a:xfrm>
              <a:off x="430200" y="205660"/>
              <a:ext cx="1519216" cy="1519216"/>
            </a:xfrm>
            <a:prstGeom prst="rect">
              <a:avLst/>
            </a:prstGeom>
            <a:noFill/>
            <a:ln>
              <a:noFill/>
            </a:ln>
          </p:spPr>
        </p:pic>
      </p:grpSp>
      <p:sp>
        <p:nvSpPr>
          <p:cNvPr id="471" name="Google Shape;471;p16"/>
          <p:cNvSpPr txBox="1"/>
          <p:nvPr/>
        </p:nvSpPr>
        <p:spPr>
          <a:xfrm>
            <a:off x="188550" y="6328612"/>
            <a:ext cx="6726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Hình. </a:t>
            </a:r>
            <a:r>
              <a:rPr b="0" i="0" lang="en-US" sz="1800" u="none" cap="none" strike="noStrike">
                <a:solidFill>
                  <a:srgbClr val="000000"/>
                </a:solidFill>
                <a:latin typeface="Arial"/>
                <a:ea typeface="Arial"/>
                <a:cs typeface="Arial"/>
                <a:sym typeface="Arial"/>
              </a:rPr>
              <a:t>Mối quan hệ giữa trao đổi chất và chuyển hóa năng lượng</a:t>
            </a:r>
            <a:endParaRPr b="0" i="0" sz="1800" u="none" cap="none" strike="noStrike">
              <a:solidFill>
                <a:srgbClr val="000000"/>
              </a:solidFill>
              <a:latin typeface="Arial"/>
              <a:ea typeface="Arial"/>
              <a:cs typeface="Arial"/>
              <a:sym typeface="Arial"/>
            </a:endParaRPr>
          </a:p>
        </p:txBody>
      </p:sp>
      <p:sp>
        <p:nvSpPr>
          <p:cNvPr id="472" name="Google Shape;472;p16"/>
          <p:cNvSpPr/>
          <p:nvPr/>
        </p:nvSpPr>
        <p:spPr>
          <a:xfrm>
            <a:off x="6412230" y="1772510"/>
            <a:ext cx="5562600" cy="1461291"/>
          </a:xfrm>
          <a:prstGeom prst="roundRect">
            <a:avLst>
              <a:gd fmla="val 9872" name="adj"/>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FF0000"/>
              </a:buClr>
              <a:buSzPts val="2400"/>
              <a:buFont typeface="Arial"/>
              <a:buNone/>
            </a:pPr>
            <a:r>
              <a:rPr b="1" i="0" lang="en-US" sz="2400" u="none" cap="none" strike="noStrike">
                <a:solidFill>
                  <a:srgbClr val="FF0000"/>
                </a:solidFill>
                <a:latin typeface="Arial"/>
                <a:ea typeface="Arial"/>
                <a:cs typeface="Arial"/>
                <a:sym typeface="Arial"/>
              </a:rPr>
              <a:t>Quan sát hình, cho biết: </a:t>
            </a:r>
            <a:endParaRPr/>
          </a:p>
          <a:p>
            <a:pPr indent="0" lvl="0" marL="0" marR="0" rtl="0" algn="ctr">
              <a:lnSpc>
                <a:spcPct val="120000"/>
              </a:lnSpc>
              <a:spcBef>
                <a:spcPts val="0"/>
              </a:spcBef>
              <a:spcAft>
                <a:spcPts val="0"/>
              </a:spcAft>
              <a:buClr>
                <a:schemeClr val="dk1"/>
              </a:buClr>
              <a:buSzPts val="2400"/>
              <a:buFont typeface="Arial"/>
              <a:buNone/>
            </a:pPr>
            <a:r>
              <a:rPr i="0" lang="en-US" sz="2400" u="none" cap="none" strike="noStrike">
                <a:solidFill>
                  <a:schemeClr val="dk1"/>
                </a:solidFill>
                <a:latin typeface="Arial"/>
                <a:ea typeface="Arial"/>
                <a:cs typeface="Arial"/>
                <a:sym typeface="Arial"/>
              </a:rPr>
              <a:t>Những</a:t>
            </a:r>
            <a:r>
              <a:rPr b="1" i="0" lang="en-US" sz="2400" u="none" cap="none" strike="noStrike">
                <a:solidFill>
                  <a:srgbClr val="FF0000"/>
                </a:solidFill>
                <a:latin typeface="Arial"/>
                <a:ea typeface="Arial"/>
                <a:cs typeface="Arial"/>
                <a:sym typeface="Arial"/>
              </a:rPr>
              <a:t> </a:t>
            </a:r>
            <a:r>
              <a:rPr b="0" i="0" lang="en-US" sz="2400" u="none" cap="none" strike="noStrike">
                <a:solidFill>
                  <a:srgbClr val="000000"/>
                </a:solidFill>
                <a:latin typeface="Arial"/>
                <a:ea typeface="Arial"/>
                <a:cs typeface="Arial"/>
                <a:sym typeface="Arial"/>
              </a:rPr>
              <a:t>chất nào được trao đổi giữa tế bào lá và môi trường</a:t>
            </a:r>
            <a:endParaRPr b="0" i="0" sz="2400" u="none" cap="none" strike="noStrike">
              <a:solidFill>
                <a:srgbClr val="000000"/>
              </a:solidFill>
              <a:latin typeface="Arial"/>
              <a:ea typeface="Arial"/>
              <a:cs typeface="Arial"/>
              <a:sym typeface="Arial"/>
            </a:endParaRPr>
          </a:p>
        </p:txBody>
      </p:sp>
      <p:sp>
        <p:nvSpPr>
          <p:cNvPr id="473" name="Google Shape;473;p16"/>
          <p:cNvSpPr/>
          <p:nvPr/>
        </p:nvSpPr>
        <p:spPr>
          <a:xfrm>
            <a:off x="6408938" y="3429000"/>
            <a:ext cx="5562600" cy="2503170"/>
          </a:xfrm>
          <a:prstGeom prst="roundRect">
            <a:avLst>
              <a:gd fmla="val 6621" name="adj"/>
            </a:avLst>
          </a:prstGeom>
          <a:solidFill>
            <a:srgbClr val="D6F1D4"/>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Nước (H</a:t>
            </a:r>
            <a:r>
              <a:rPr b="1" baseline="-25000" i="0" lang="en-US" sz="4000" u="none" cap="none" strike="noStrike">
                <a:solidFill>
                  <a:srgbClr val="000000"/>
                </a:solidFill>
                <a:latin typeface="Arial"/>
                <a:ea typeface="Arial"/>
                <a:cs typeface="Arial"/>
                <a:sym typeface="Arial"/>
              </a:rPr>
              <a:t>2</a:t>
            </a:r>
            <a:r>
              <a:rPr b="1" i="0" lang="en-US" sz="4000" u="none" cap="none" strike="noStrike">
                <a:solidFill>
                  <a:srgbClr val="000000"/>
                </a:solidFill>
                <a:latin typeface="Arial"/>
                <a:ea typeface="Arial"/>
                <a:cs typeface="Arial"/>
                <a:sym typeface="Arial"/>
              </a:rPr>
              <a:t>O)</a:t>
            </a:r>
            <a:endParaRPr/>
          </a:p>
          <a:p>
            <a:pPr indent="0" lvl="0" marL="0" marR="0" rtl="0" algn="ctr">
              <a:lnSpc>
                <a:spcPct val="11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Carbon dioxide (CO</a:t>
            </a:r>
            <a:r>
              <a:rPr b="1" baseline="-25000" i="0" lang="en-US" sz="4000" u="none" cap="none" strike="noStrike">
                <a:solidFill>
                  <a:srgbClr val="000000"/>
                </a:solidFill>
                <a:latin typeface="Arial"/>
                <a:ea typeface="Arial"/>
                <a:cs typeface="Arial"/>
                <a:sym typeface="Arial"/>
              </a:rPr>
              <a:t>2</a:t>
            </a:r>
            <a:r>
              <a:rPr b="1" i="0" lang="en-US" sz="4000" u="none" cap="none" strike="noStrike">
                <a:solidFill>
                  <a:srgbClr val="000000"/>
                </a:solidFill>
                <a:latin typeface="Arial"/>
                <a:ea typeface="Arial"/>
                <a:cs typeface="Arial"/>
                <a:sym typeface="Arial"/>
              </a:rPr>
              <a:t>)</a:t>
            </a:r>
            <a:endParaRPr b="1" i="0" sz="4000" u="none" cap="none" strike="noStrike">
              <a:solidFill>
                <a:srgbClr val="000000"/>
              </a:solidFill>
              <a:latin typeface="Arial"/>
              <a:ea typeface="Arial"/>
              <a:cs typeface="Arial"/>
              <a:sym typeface="Arial"/>
            </a:endParaRPr>
          </a:p>
        </p:txBody>
      </p:sp>
      <p:pic>
        <p:nvPicPr>
          <p:cNvPr id="474" name="Google Shape;474;p16"/>
          <p:cNvPicPr preferRelativeResize="0"/>
          <p:nvPr/>
        </p:nvPicPr>
        <p:blipFill rotWithShape="1">
          <a:blip r:embed="rId4">
            <a:alphaModFix/>
          </a:blip>
          <a:srcRect b="22559" l="0" r="19789" t="0"/>
          <a:stretch/>
        </p:blipFill>
        <p:spPr>
          <a:xfrm>
            <a:off x="0" y="1656305"/>
            <a:ext cx="5041557" cy="46300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500"/>
                                        <p:tgtEl>
                                          <p:spTgt spid="4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500"/>
                                        <p:tgtEl>
                                          <p:spTgt spid="473"/>
                                        </p:tgtEl>
                                        <p:attrNameLst>
                                          <p:attrName>ppt_w</p:attrName>
                                        </p:attrNameLst>
                                      </p:cBhvr>
                                      <p:tavLst>
                                        <p:tav fmla="" tm="0">
                                          <p:val>
                                            <p:strVal val="0"/>
                                          </p:val>
                                        </p:tav>
                                        <p:tav fmla="" tm="100000">
                                          <p:val>
                                            <p:strVal val="#ppt_w"/>
                                          </p:val>
                                        </p:tav>
                                      </p:tavLst>
                                    </p:anim>
                                    <p:anim calcmode="lin" valueType="num">
                                      <p:cBhvr additive="base">
                                        <p:cTn dur="500"/>
                                        <p:tgtEl>
                                          <p:spTgt spid="4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78" name="Shape 478"/>
        <p:cNvGrpSpPr/>
        <p:nvPr/>
      </p:nvGrpSpPr>
      <p:grpSpPr>
        <a:xfrm>
          <a:off x="0" y="0"/>
          <a:ext cx="0" cy="0"/>
          <a:chOff x="0" y="0"/>
          <a:chExt cx="0" cy="0"/>
        </a:xfrm>
      </p:grpSpPr>
      <p:grpSp>
        <p:nvGrpSpPr>
          <p:cNvPr id="479" name="Google Shape;479;p17"/>
          <p:cNvGrpSpPr/>
          <p:nvPr/>
        </p:nvGrpSpPr>
        <p:grpSpPr>
          <a:xfrm>
            <a:off x="188550" y="81065"/>
            <a:ext cx="9729197" cy="1519216"/>
            <a:chOff x="430200" y="205660"/>
            <a:chExt cx="9729197" cy="1519216"/>
          </a:xfrm>
        </p:grpSpPr>
        <p:sp>
          <p:nvSpPr>
            <p:cNvPr id="480" name="Google Shape;480;p17"/>
            <p:cNvSpPr/>
            <p:nvPr/>
          </p:nvSpPr>
          <p:spPr>
            <a:xfrm>
              <a:off x="1034085" y="290369"/>
              <a:ext cx="9125312" cy="1434507"/>
            </a:xfrm>
            <a:prstGeom prst="roundRect">
              <a:avLst>
                <a:gd fmla="val 16667" name="adj"/>
              </a:avLst>
            </a:prstGeom>
            <a:solidFill>
              <a:srgbClr val="30553D"/>
            </a:solidFill>
            <a:ln>
              <a:noFill/>
            </a:ln>
          </p:spPr>
          <p:txBody>
            <a:bodyPr anchorCtr="0" anchor="ctr" bIns="45700" lIns="91425" spcFirstLastPara="1" rIns="91425" wrap="square" tIns="45700">
              <a:noAutofit/>
            </a:bodyPr>
            <a:lstStyle/>
            <a:p>
              <a:pPr indent="0" lvl="0" marL="0" marR="0" rtl="0" algn="r">
                <a:lnSpc>
                  <a:spcPct val="110000"/>
                </a:lnSpc>
                <a:spcBef>
                  <a:spcPts val="0"/>
                </a:spcBef>
                <a:spcAft>
                  <a:spcPts val="0"/>
                </a:spcAft>
                <a:buClr>
                  <a:srgbClr val="FFFFFF"/>
                </a:buClr>
                <a:buSzPts val="3200"/>
                <a:buFont typeface="Arial"/>
                <a:buNone/>
              </a:pPr>
              <a:r>
                <a:rPr b="1" i="0" lang="en-US" sz="3200" u="none" cap="none" strike="noStrike">
                  <a:solidFill>
                    <a:srgbClr val="FFFFFF"/>
                  </a:solidFill>
                  <a:latin typeface="Arial"/>
                  <a:ea typeface="Arial"/>
                  <a:cs typeface="Arial"/>
                  <a:sym typeface="Arial"/>
                </a:rPr>
                <a:t>Mối quan hệ giữa trao đổi chất và chuyển hóa năng lượng</a:t>
              </a:r>
              <a:endParaRPr b="1" i="0" sz="3200" u="none" cap="none" strike="noStrike">
                <a:solidFill>
                  <a:srgbClr val="FFFFFF"/>
                </a:solidFill>
                <a:latin typeface="Arial"/>
                <a:ea typeface="Arial"/>
                <a:cs typeface="Arial"/>
                <a:sym typeface="Arial"/>
              </a:endParaRPr>
            </a:p>
          </p:txBody>
        </p:sp>
        <p:pic>
          <p:nvPicPr>
            <p:cNvPr id="481" name="Google Shape;481;p17"/>
            <p:cNvPicPr preferRelativeResize="0"/>
            <p:nvPr/>
          </p:nvPicPr>
          <p:blipFill rotWithShape="1">
            <a:blip r:embed="rId3">
              <a:alphaModFix/>
            </a:blip>
            <a:srcRect b="0" l="0" r="0" t="0"/>
            <a:stretch/>
          </p:blipFill>
          <p:spPr>
            <a:xfrm>
              <a:off x="430200" y="205660"/>
              <a:ext cx="1519216" cy="1519216"/>
            </a:xfrm>
            <a:prstGeom prst="rect">
              <a:avLst/>
            </a:prstGeom>
            <a:noFill/>
            <a:ln>
              <a:noFill/>
            </a:ln>
          </p:spPr>
        </p:pic>
      </p:grpSp>
      <p:sp>
        <p:nvSpPr>
          <p:cNvPr id="482" name="Google Shape;482;p17"/>
          <p:cNvSpPr txBox="1"/>
          <p:nvPr/>
        </p:nvSpPr>
        <p:spPr>
          <a:xfrm>
            <a:off x="188550" y="6328612"/>
            <a:ext cx="6726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Hình. </a:t>
            </a:r>
            <a:r>
              <a:rPr b="0" i="0" lang="en-US" sz="1800" u="none" cap="none" strike="noStrike">
                <a:solidFill>
                  <a:srgbClr val="000000"/>
                </a:solidFill>
                <a:latin typeface="Arial"/>
                <a:ea typeface="Arial"/>
                <a:cs typeface="Arial"/>
                <a:sym typeface="Arial"/>
              </a:rPr>
              <a:t>Mối quan hệ giữa trao đổi chất và chuyển hóa năng lượng</a:t>
            </a:r>
            <a:endParaRPr b="0" i="0" sz="1800" u="none" cap="none" strike="noStrike">
              <a:solidFill>
                <a:srgbClr val="000000"/>
              </a:solidFill>
              <a:latin typeface="Arial"/>
              <a:ea typeface="Arial"/>
              <a:cs typeface="Arial"/>
              <a:sym typeface="Arial"/>
            </a:endParaRPr>
          </a:p>
        </p:txBody>
      </p:sp>
      <p:sp>
        <p:nvSpPr>
          <p:cNvPr id="483" name="Google Shape;483;p17"/>
          <p:cNvSpPr/>
          <p:nvPr/>
        </p:nvSpPr>
        <p:spPr>
          <a:xfrm>
            <a:off x="6412230" y="1772510"/>
            <a:ext cx="5562600" cy="1461291"/>
          </a:xfrm>
          <a:prstGeom prst="roundRect">
            <a:avLst>
              <a:gd fmla="val 9872" name="adj"/>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FF0000"/>
              </a:buClr>
              <a:buSzPts val="2400"/>
              <a:buFont typeface="Arial"/>
              <a:buNone/>
            </a:pPr>
            <a:r>
              <a:rPr b="1" i="0" lang="en-US" sz="2400" u="none" cap="none" strike="noStrike">
                <a:solidFill>
                  <a:srgbClr val="FF0000"/>
                </a:solidFill>
                <a:latin typeface="Arial"/>
                <a:ea typeface="Arial"/>
                <a:cs typeface="Arial"/>
                <a:sym typeface="Arial"/>
              </a:rPr>
              <a:t>Quan sát hình, cho biết: </a:t>
            </a:r>
            <a:endParaRPr/>
          </a:p>
          <a:p>
            <a:pPr indent="0" lvl="0" marL="0" marR="0" rtl="0" algn="ctr">
              <a:lnSpc>
                <a:spcPct val="120000"/>
              </a:lnSpc>
              <a:spcBef>
                <a:spcPts val="0"/>
              </a:spcBef>
              <a:spcAft>
                <a:spcPts val="0"/>
              </a:spcAft>
              <a:buClr>
                <a:srgbClr val="FF0000"/>
              </a:buClr>
              <a:buSzPts val="2400"/>
              <a:buFont typeface="Arial"/>
              <a:buNone/>
            </a:pPr>
            <a:r>
              <a:rPr b="1" i="0" lang="en-US" sz="2400" u="none" cap="none" strike="noStrike">
                <a:solidFill>
                  <a:srgbClr val="FF0000"/>
                </a:solidFill>
                <a:latin typeface="Arial"/>
                <a:ea typeface="Arial"/>
                <a:cs typeface="Arial"/>
                <a:sym typeface="Arial"/>
              </a:rPr>
              <a:t> </a:t>
            </a:r>
            <a:r>
              <a:rPr b="0" i="0" lang="en-US" sz="2400" u="none" cap="none" strike="noStrike">
                <a:solidFill>
                  <a:srgbClr val="000000"/>
                </a:solidFill>
                <a:latin typeface="Arial"/>
                <a:ea typeface="Arial"/>
                <a:cs typeface="Arial"/>
                <a:sym typeface="Arial"/>
              </a:rPr>
              <a:t>Dạng năng lượng đã được chuyển hóa trong quá trình quang hợp?</a:t>
            </a:r>
            <a:endParaRPr/>
          </a:p>
        </p:txBody>
      </p:sp>
      <p:sp>
        <p:nvSpPr>
          <p:cNvPr id="484" name="Google Shape;484;p17"/>
          <p:cNvSpPr/>
          <p:nvPr/>
        </p:nvSpPr>
        <p:spPr>
          <a:xfrm>
            <a:off x="6408938" y="3429000"/>
            <a:ext cx="5562600" cy="2503170"/>
          </a:xfrm>
          <a:prstGeom prst="roundRect">
            <a:avLst>
              <a:gd fmla="val 6621" name="adj"/>
            </a:avLst>
          </a:prstGeom>
          <a:solidFill>
            <a:srgbClr val="F5E8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Quang năng → Hóa năng</a:t>
            </a:r>
            <a:endParaRPr b="1" i="0" sz="3200" u="none" cap="none" strike="noStrike">
              <a:solidFill>
                <a:srgbClr val="000000"/>
              </a:solidFill>
              <a:latin typeface="Arial"/>
              <a:ea typeface="Arial"/>
              <a:cs typeface="Arial"/>
              <a:sym typeface="Arial"/>
            </a:endParaRPr>
          </a:p>
        </p:txBody>
      </p:sp>
      <p:pic>
        <p:nvPicPr>
          <p:cNvPr id="485" name="Google Shape;485;p17"/>
          <p:cNvPicPr preferRelativeResize="0"/>
          <p:nvPr/>
        </p:nvPicPr>
        <p:blipFill rotWithShape="1">
          <a:blip r:embed="rId4">
            <a:alphaModFix/>
          </a:blip>
          <a:srcRect b="0" l="0" r="0" t="0"/>
          <a:stretch/>
        </p:blipFill>
        <p:spPr>
          <a:xfrm>
            <a:off x="304800" y="1684990"/>
            <a:ext cx="5913120" cy="45060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500"/>
                                        <p:tgtEl>
                                          <p:spTgt spid="4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500"/>
                                        <p:tgtEl>
                                          <p:spTgt spid="484"/>
                                        </p:tgtEl>
                                        <p:attrNameLst>
                                          <p:attrName>ppt_w</p:attrName>
                                        </p:attrNameLst>
                                      </p:cBhvr>
                                      <p:tavLst>
                                        <p:tav fmla="" tm="0">
                                          <p:val>
                                            <p:strVal val="0"/>
                                          </p:val>
                                        </p:tav>
                                        <p:tav fmla="" tm="100000">
                                          <p:val>
                                            <p:strVal val="#ppt_w"/>
                                          </p:val>
                                        </p:tav>
                                      </p:tavLst>
                                    </p:anim>
                                    <p:anim calcmode="lin" valueType="num">
                                      <p:cBhvr additive="base">
                                        <p:cTn dur="500"/>
                                        <p:tgtEl>
                                          <p:spTgt spid="48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89" name="Shape 489"/>
        <p:cNvGrpSpPr/>
        <p:nvPr/>
      </p:nvGrpSpPr>
      <p:grpSpPr>
        <a:xfrm>
          <a:off x="0" y="0"/>
          <a:ext cx="0" cy="0"/>
          <a:chOff x="0" y="0"/>
          <a:chExt cx="0" cy="0"/>
        </a:xfrm>
      </p:grpSpPr>
      <p:sp>
        <p:nvSpPr>
          <p:cNvPr id="490" name="Google Shape;490;p18"/>
          <p:cNvSpPr txBox="1"/>
          <p:nvPr/>
        </p:nvSpPr>
        <p:spPr>
          <a:xfrm>
            <a:off x="188550" y="6328612"/>
            <a:ext cx="870399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Hình. </a:t>
            </a:r>
            <a:r>
              <a:rPr b="0" i="0" lang="en-US" sz="1800" u="none" cap="none" strike="noStrike">
                <a:solidFill>
                  <a:srgbClr val="000000"/>
                </a:solidFill>
                <a:latin typeface="Arial"/>
                <a:ea typeface="Arial"/>
                <a:cs typeface="Arial"/>
                <a:sym typeface="Arial"/>
              </a:rPr>
              <a:t>Mối quan hệ giữa trao đổi chất và chuyển hóa năng lượng trong quang hợp</a:t>
            </a:r>
            <a:endParaRPr b="0" i="0" sz="1800" u="none" cap="none" strike="noStrike">
              <a:solidFill>
                <a:srgbClr val="000000"/>
              </a:solidFill>
              <a:latin typeface="Arial"/>
              <a:ea typeface="Arial"/>
              <a:cs typeface="Arial"/>
              <a:sym typeface="Arial"/>
            </a:endParaRPr>
          </a:p>
        </p:txBody>
      </p:sp>
      <p:pic>
        <p:nvPicPr>
          <p:cNvPr descr="Bài 22. Quang hợp ở thực vật trang 101, 102, 103 Khoa học tự nhiên 7 - Kết  nối tri thức | SGK Khoa học tự nhiên 7 - Kết nối tri thức" id="491" name="Google Shape;491;p18"/>
          <p:cNvPicPr preferRelativeResize="0"/>
          <p:nvPr/>
        </p:nvPicPr>
        <p:blipFill rotWithShape="1">
          <a:blip r:embed="rId3">
            <a:alphaModFix/>
          </a:blip>
          <a:srcRect b="0" l="0" r="0" t="0"/>
          <a:stretch/>
        </p:blipFill>
        <p:spPr>
          <a:xfrm>
            <a:off x="1455927" y="1712715"/>
            <a:ext cx="5255387" cy="4503462"/>
          </a:xfrm>
          <a:prstGeom prst="rect">
            <a:avLst/>
          </a:prstGeom>
          <a:noFill/>
          <a:ln>
            <a:noFill/>
          </a:ln>
        </p:spPr>
      </p:pic>
      <p:sp>
        <p:nvSpPr>
          <p:cNvPr id="492" name="Google Shape;492;p18"/>
          <p:cNvSpPr txBox="1"/>
          <p:nvPr/>
        </p:nvSpPr>
        <p:spPr>
          <a:xfrm>
            <a:off x="373381" y="3699770"/>
            <a:ext cx="320616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CO</a:t>
            </a:r>
            <a:r>
              <a:rPr b="1" baseline="-25000" i="0" lang="en-US" sz="1800" u="none" cap="none" strike="noStrike">
                <a:solidFill>
                  <a:srgbClr val="000000"/>
                </a:solidFill>
                <a:latin typeface="Arial"/>
                <a:ea typeface="Arial"/>
                <a:cs typeface="Arial"/>
                <a:sym typeface="Arial"/>
              </a:rPr>
              <a:t>2</a:t>
            </a:r>
            <a:r>
              <a:rPr b="1" i="0" lang="en-US" sz="1800" u="none" cap="none" strike="noStrike">
                <a:solidFill>
                  <a:srgbClr val="000000"/>
                </a:solidFill>
                <a:latin typeface="Arial"/>
                <a:ea typeface="Arial"/>
                <a:cs typeface="Arial"/>
                <a:sym typeface="Arial"/>
              </a:rPr>
              <a:t> + H</a:t>
            </a:r>
            <a:r>
              <a:rPr b="1" baseline="-25000" i="0" lang="en-US" sz="1800" u="none" cap="none" strike="noStrike">
                <a:solidFill>
                  <a:srgbClr val="000000"/>
                </a:solidFill>
                <a:latin typeface="Arial"/>
                <a:ea typeface="Arial"/>
                <a:cs typeface="Arial"/>
                <a:sym typeface="Arial"/>
              </a:rPr>
              <a:t>2</a:t>
            </a:r>
            <a:r>
              <a:rPr b="1" i="0" lang="en-US" sz="1800" u="none" cap="none" strike="noStrike">
                <a:solidFill>
                  <a:srgbClr val="000000"/>
                </a:solidFill>
                <a:latin typeface="Arial"/>
                <a:ea typeface="Arial"/>
                <a:cs typeface="Arial"/>
                <a:sym typeface="Arial"/>
              </a:rPr>
              <a:t>O → C</a:t>
            </a:r>
            <a:r>
              <a:rPr b="1" baseline="-25000" i="0" lang="en-US" sz="1800" u="none" cap="none" strike="noStrike">
                <a:solidFill>
                  <a:srgbClr val="000000"/>
                </a:solidFill>
                <a:latin typeface="Arial"/>
                <a:ea typeface="Arial"/>
                <a:cs typeface="Arial"/>
                <a:sym typeface="Arial"/>
              </a:rPr>
              <a:t>6</a:t>
            </a:r>
            <a:r>
              <a:rPr b="1" i="0" lang="en-US" sz="1800" u="none" cap="none" strike="noStrike">
                <a:solidFill>
                  <a:srgbClr val="000000"/>
                </a:solidFill>
                <a:latin typeface="Arial"/>
                <a:ea typeface="Arial"/>
                <a:cs typeface="Arial"/>
                <a:sym typeface="Arial"/>
              </a:rPr>
              <a:t>H</a:t>
            </a:r>
            <a:r>
              <a:rPr b="1" baseline="-25000" i="0" lang="en-US" sz="1800" u="none" cap="none" strike="noStrike">
                <a:solidFill>
                  <a:srgbClr val="000000"/>
                </a:solidFill>
                <a:latin typeface="Arial"/>
                <a:ea typeface="Arial"/>
                <a:cs typeface="Arial"/>
                <a:sym typeface="Arial"/>
              </a:rPr>
              <a:t>12</a:t>
            </a:r>
            <a:r>
              <a:rPr b="1" i="0" lang="en-US" sz="1800" u="none" cap="none" strike="noStrike">
                <a:solidFill>
                  <a:srgbClr val="000000"/>
                </a:solidFill>
                <a:latin typeface="Arial"/>
                <a:ea typeface="Arial"/>
                <a:cs typeface="Arial"/>
                <a:sym typeface="Arial"/>
              </a:rPr>
              <a:t>O</a:t>
            </a:r>
            <a:r>
              <a:rPr b="1" baseline="-25000" i="0" lang="en-US" sz="1800" u="none" cap="none" strike="noStrike">
                <a:solidFill>
                  <a:srgbClr val="000000"/>
                </a:solidFill>
                <a:latin typeface="Arial"/>
                <a:ea typeface="Arial"/>
                <a:cs typeface="Arial"/>
                <a:sym typeface="Arial"/>
              </a:rPr>
              <a:t>6</a:t>
            </a:r>
            <a:r>
              <a:rPr b="1" i="0" lang="en-US" sz="1800" u="none" cap="none" strike="noStrike">
                <a:solidFill>
                  <a:srgbClr val="000000"/>
                </a:solidFill>
                <a:latin typeface="Arial"/>
                <a:ea typeface="Arial"/>
                <a:cs typeface="Arial"/>
                <a:sym typeface="Arial"/>
              </a:rPr>
              <a:t> + O</a:t>
            </a:r>
            <a:r>
              <a:rPr b="1" baseline="-25000" i="0" lang="en-US" sz="1800" u="none" cap="none" strike="noStrike">
                <a:solidFill>
                  <a:srgbClr val="000000"/>
                </a:solidFill>
                <a:latin typeface="Arial"/>
                <a:ea typeface="Arial"/>
                <a:cs typeface="Arial"/>
                <a:sym typeface="Arial"/>
              </a:rPr>
              <a:t>2</a:t>
            </a:r>
            <a:endParaRPr b="0" i="0" sz="1800" u="none" cap="none" strike="noStrike">
              <a:solidFill>
                <a:srgbClr val="000000"/>
              </a:solidFill>
              <a:latin typeface="Arial"/>
              <a:ea typeface="Arial"/>
              <a:cs typeface="Arial"/>
              <a:sym typeface="Arial"/>
            </a:endParaRPr>
          </a:p>
        </p:txBody>
      </p:sp>
      <p:sp>
        <p:nvSpPr>
          <p:cNvPr id="493" name="Google Shape;493;p18"/>
          <p:cNvSpPr txBox="1"/>
          <p:nvPr/>
        </p:nvSpPr>
        <p:spPr>
          <a:xfrm>
            <a:off x="571500" y="2326860"/>
            <a:ext cx="210312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Ánh sáng Mặt trời </a:t>
            </a: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(quang năng)</a:t>
            </a:r>
            <a:endParaRPr b="0" i="0" sz="1800" u="none" cap="none" strike="noStrike">
              <a:solidFill>
                <a:srgbClr val="000000"/>
              </a:solidFill>
              <a:latin typeface="Arial"/>
              <a:ea typeface="Arial"/>
              <a:cs typeface="Arial"/>
              <a:sym typeface="Arial"/>
            </a:endParaRPr>
          </a:p>
        </p:txBody>
      </p:sp>
      <p:sp>
        <p:nvSpPr>
          <p:cNvPr id="494" name="Google Shape;494;p18"/>
          <p:cNvSpPr txBox="1"/>
          <p:nvPr/>
        </p:nvSpPr>
        <p:spPr>
          <a:xfrm>
            <a:off x="3371150" y="4331970"/>
            <a:ext cx="142494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Hóa năng</a:t>
            </a:r>
            <a:endParaRPr b="0" i="0" sz="1800" u="none" cap="none" strike="noStrike">
              <a:solidFill>
                <a:srgbClr val="FFFFFF"/>
              </a:solidFill>
              <a:latin typeface="Arial"/>
              <a:ea typeface="Arial"/>
              <a:cs typeface="Arial"/>
              <a:sym typeface="Arial"/>
            </a:endParaRPr>
          </a:p>
        </p:txBody>
      </p:sp>
      <p:grpSp>
        <p:nvGrpSpPr>
          <p:cNvPr id="495" name="Google Shape;495;p18"/>
          <p:cNvGrpSpPr/>
          <p:nvPr/>
        </p:nvGrpSpPr>
        <p:grpSpPr>
          <a:xfrm>
            <a:off x="419105" y="191038"/>
            <a:ext cx="11365225" cy="1411646"/>
            <a:chOff x="5860620" y="572319"/>
            <a:chExt cx="5695110" cy="1462221"/>
          </a:xfrm>
        </p:grpSpPr>
        <p:sp>
          <p:nvSpPr>
            <p:cNvPr id="496" name="Google Shape;496;p18"/>
            <p:cNvSpPr/>
            <p:nvPr/>
          </p:nvSpPr>
          <p:spPr>
            <a:xfrm>
              <a:off x="5909310" y="662940"/>
              <a:ext cx="5646420" cy="1371600"/>
            </a:xfrm>
            <a:prstGeom prst="roundRect">
              <a:avLst>
                <a:gd fmla="val 16667" name="adj"/>
              </a:avLst>
            </a:prstGeom>
            <a:solidFill>
              <a:srgbClr val="84432C"/>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Clr>
                  <a:schemeClr val="lt1"/>
                </a:buClr>
                <a:buSzPts val="2400"/>
                <a:buFont typeface="Avenir"/>
                <a:buNone/>
              </a:pPr>
              <a:r>
                <a:t/>
              </a:r>
              <a:endParaRPr b="0" i="0" sz="2400" u="none" cap="none" strike="noStrike">
                <a:solidFill>
                  <a:srgbClr val="FFFFFF"/>
                </a:solidFill>
                <a:latin typeface="Avenir"/>
                <a:ea typeface="Avenir"/>
                <a:cs typeface="Avenir"/>
                <a:sym typeface="Avenir"/>
              </a:endParaRPr>
            </a:p>
          </p:txBody>
        </p:sp>
        <p:sp>
          <p:nvSpPr>
            <p:cNvPr id="497" name="Google Shape;497;p18"/>
            <p:cNvSpPr/>
            <p:nvPr/>
          </p:nvSpPr>
          <p:spPr>
            <a:xfrm>
              <a:off x="5860620" y="572319"/>
              <a:ext cx="5646420" cy="1371600"/>
            </a:xfrm>
            <a:prstGeom prst="roundRect">
              <a:avLst>
                <a:gd fmla="val 16667" name="adj"/>
              </a:avLst>
            </a:prstGeom>
            <a:solidFill>
              <a:srgbClr val="F2EAD9"/>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Clr>
                  <a:srgbClr val="C00000"/>
                </a:buClr>
                <a:buSzPts val="2400"/>
                <a:buFont typeface="Arial"/>
                <a:buNone/>
              </a:pPr>
              <a:r>
                <a:rPr b="1" i="0" lang="en-US" sz="2400" u="none" cap="none" strike="noStrike">
                  <a:solidFill>
                    <a:srgbClr val="C00000"/>
                  </a:solidFill>
                  <a:latin typeface="Arial"/>
                  <a:ea typeface="Arial"/>
                  <a:cs typeface="Arial"/>
                  <a:sym typeface="Arial"/>
                </a:rPr>
                <a:t>Vì sao nói</a:t>
              </a:r>
              <a:r>
                <a:rPr b="1" i="0" lang="en-US" sz="2400" u="none" cap="none" strike="noStrike">
                  <a:solidFill>
                    <a:srgbClr val="000000"/>
                  </a:solidFill>
                  <a:latin typeface="Arial"/>
                  <a:ea typeface="Arial"/>
                  <a:cs typeface="Arial"/>
                  <a:sym typeface="Arial"/>
                </a:rPr>
                <a:t>: “</a:t>
              </a:r>
              <a:r>
                <a:rPr b="0" i="1" lang="en-US" sz="2400" u="none" cap="none" strike="noStrike">
                  <a:solidFill>
                    <a:srgbClr val="000000"/>
                  </a:solidFill>
                  <a:latin typeface="Arial"/>
                  <a:ea typeface="Arial"/>
                  <a:cs typeface="Arial"/>
                  <a:sym typeface="Arial"/>
                </a:rPr>
                <a:t>Trong quá trình quang hợp trao đổi chất và chuyển hóa năng lượng luôn diễn ra đồng thời</a:t>
              </a:r>
              <a:r>
                <a:rPr b="1" i="0" lang="en-US" sz="2400" u="none" cap="none" strike="noStrike">
                  <a:solidFill>
                    <a:srgbClr val="000000"/>
                  </a:solidFill>
                  <a:latin typeface="Arial"/>
                  <a:ea typeface="Arial"/>
                  <a:cs typeface="Arial"/>
                  <a:sym typeface="Arial"/>
                </a:rPr>
                <a:t>”</a:t>
              </a: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p:txBody>
        </p:sp>
      </p:grpSp>
      <p:grpSp>
        <p:nvGrpSpPr>
          <p:cNvPr id="498" name="Google Shape;498;p18"/>
          <p:cNvGrpSpPr/>
          <p:nvPr/>
        </p:nvGrpSpPr>
        <p:grpSpPr>
          <a:xfrm>
            <a:off x="6586151" y="2132069"/>
            <a:ext cx="5255387" cy="3317262"/>
            <a:chOff x="6586151" y="2132069"/>
            <a:chExt cx="5255387" cy="3317262"/>
          </a:xfrm>
        </p:grpSpPr>
        <p:sp>
          <p:nvSpPr>
            <p:cNvPr id="499" name="Google Shape;499;p18"/>
            <p:cNvSpPr txBox="1"/>
            <p:nvPr/>
          </p:nvSpPr>
          <p:spPr>
            <a:xfrm>
              <a:off x="6711313" y="2973191"/>
              <a:ext cx="5002891" cy="2267544"/>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1. Quá trình trao đổi chất trong quang hợp ở lá cây luôn đi cùng với chuyển hoá năng lượng ánh sáng thành năng lượng hoá học trong các hợp chất hữu cơ.</a:t>
              </a:r>
              <a:endParaRPr/>
            </a:p>
          </p:txBody>
        </p:sp>
        <p:sp>
          <p:nvSpPr>
            <p:cNvPr id="500" name="Google Shape;500;p18"/>
            <p:cNvSpPr/>
            <p:nvPr/>
          </p:nvSpPr>
          <p:spPr>
            <a:xfrm>
              <a:off x="6586151" y="2394197"/>
              <a:ext cx="5255387" cy="3055134"/>
            </a:xfrm>
            <a:prstGeom prst="rect">
              <a:avLst/>
            </a:prstGeom>
            <a:noFill/>
            <a:ln cap="flat" cmpd="sng" w="28575">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501" name="Google Shape;501;p18"/>
            <p:cNvSpPr/>
            <p:nvPr/>
          </p:nvSpPr>
          <p:spPr>
            <a:xfrm>
              <a:off x="6586151" y="2132069"/>
              <a:ext cx="5255386" cy="646331"/>
            </a:xfrm>
            <a:prstGeom prst="round2SameRect">
              <a:avLst>
                <a:gd fmla="val 16667" name="adj1"/>
                <a:gd fmla="val 0" name="adj2"/>
              </a:avLst>
            </a:prstGeom>
            <a:solidFill>
              <a:srgbClr val="EDF0D3"/>
            </a:solidFill>
            <a:ln cap="flat" cmpd="sng" w="28575">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800"/>
                <a:buFont typeface="Arial"/>
                <a:buNone/>
              </a:pPr>
              <a:r>
                <a:rPr b="1" i="0" lang="en-US" sz="2800" u="none" cap="none" strike="noStrike">
                  <a:solidFill>
                    <a:srgbClr val="C00000"/>
                  </a:solidFill>
                  <a:latin typeface="Arial"/>
                  <a:ea typeface="Arial"/>
                  <a:cs typeface="Arial"/>
                  <a:sym typeface="Arial"/>
                </a:rPr>
                <a:t>Trả lời</a:t>
              </a:r>
              <a:endParaRPr b="1" i="0" sz="2800" u="none" cap="none" strike="noStrike">
                <a:solidFill>
                  <a:srgbClr val="C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500"/>
                                        <p:tgtEl>
                                          <p:spTgt spid="498"/>
                                        </p:tgtEl>
                                        <p:attrNameLst>
                                          <p:attrName>ppt_w</p:attrName>
                                        </p:attrNameLst>
                                      </p:cBhvr>
                                      <p:tavLst>
                                        <p:tav fmla="" tm="0">
                                          <p:val>
                                            <p:strVal val="0"/>
                                          </p:val>
                                        </p:tav>
                                        <p:tav fmla="" tm="100000">
                                          <p:val>
                                            <p:strVal val="#ppt_w"/>
                                          </p:val>
                                        </p:tav>
                                      </p:tavLst>
                                    </p:anim>
                                    <p:anim calcmode="lin" valueType="num">
                                      <p:cBhvr additive="base">
                                        <p:cTn dur="500"/>
                                        <p:tgtEl>
                                          <p:spTgt spid="49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505" name="Shape 505"/>
        <p:cNvGrpSpPr/>
        <p:nvPr/>
      </p:nvGrpSpPr>
      <p:grpSpPr>
        <a:xfrm>
          <a:off x="0" y="0"/>
          <a:ext cx="0" cy="0"/>
          <a:chOff x="0" y="0"/>
          <a:chExt cx="0" cy="0"/>
        </a:xfrm>
      </p:grpSpPr>
      <p:sp>
        <p:nvSpPr>
          <p:cNvPr id="506" name="Google Shape;506;p19"/>
          <p:cNvSpPr txBox="1"/>
          <p:nvPr/>
        </p:nvSpPr>
        <p:spPr>
          <a:xfrm>
            <a:off x="188550" y="6328612"/>
            <a:ext cx="870399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Hình. </a:t>
            </a:r>
            <a:r>
              <a:rPr b="0" i="0" lang="en-US" sz="1800" u="none" cap="none" strike="noStrike">
                <a:solidFill>
                  <a:srgbClr val="000000"/>
                </a:solidFill>
                <a:latin typeface="Arial"/>
                <a:ea typeface="Arial"/>
                <a:cs typeface="Arial"/>
                <a:sym typeface="Arial"/>
              </a:rPr>
              <a:t>Mối quan hệ giữa trao đổi chất và chuyển hóa năng lượng trong quang hợp</a:t>
            </a:r>
            <a:endParaRPr b="0" i="0" sz="1800" u="none" cap="none" strike="noStrike">
              <a:solidFill>
                <a:srgbClr val="000000"/>
              </a:solidFill>
              <a:latin typeface="Arial"/>
              <a:ea typeface="Arial"/>
              <a:cs typeface="Arial"/>
              <a:sym typeface="Arial"/>
            </a:endParaRPr>
          </a:p>
        </p:txBody>
      </p:sp>
      <p:pic>
        <p:nvPicPr>
          <p:cNvPr descr="Bài 22. Quang hợp ở thực vật trang 101, 102, 103 Khoa học tự nhiên 7 - Kết  nối tri thức | SGK Khoa học tự nhiên 7 - Kết nối tri thức" id="507" name="Google Shape;507;p19"/>
          <p:cNvPicPr preferRelativeResize="0"/>
          <p:nvPr/>
        </p:nvPicPr>
        <p:blipFill rotWithShape="1">
          <a:blip r:embed="rId3">
            <a:alphaModFix/>
          </a:blip>
          <a:srcRect b="0" l="0" r="0" t="0"/>
          <a:stretch/>
        </p:blipFill>
        <p:spPr>
          <a:xfrm>
            <a:off x="1455927" y="1712715"/>
            <a:ext cx="5255387" cy="4503462"/>
          </a:xfrm>
          <a:prstGeom prst="rect">
            <a:avLst/>
          </a:prstGeom>
          <a:noFill/>
          <a:ln>
            <a:noFill/>
          </a:ln>
        </p:spPr>
      </p:pic>
      <p:sp>
        <p:nvSpPr>
          <p:cNvPr id="508" name="Google Shape;508;p19"/>
          <p:cNvSpPr txBox="1"/>
          <p:nvPr/>
        </p:nvSpPr>
        <p:spPr>
          <a:xfrm>
            <a:off x="373381" y="3699770"/>
            <a:ext cx="320616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CO</a:t>
            </a:r>
            <a:r>
              <a:rPr b="1" baseline="-25000" i="0" lang="en-US" sz="1800" u="none" cap="none" strike="noStrike">
                <a:solidFill>
                  <a:srgbClr val="000000"/>
                </a:solidFill>
                <a:latin typeface="Arial"/>
                <a:ea typeface="Arial"/>
                <a:cs typeface="Arial"/>
                <a:sym typeface="Arial"/>
              </a:rPr>
              <a:t>2</a:t>
            </a:r>
            <a:r>
              <a:rPr b="1" i="0" lang="en-US" sz="1800" u="none" cap="none" strike="noStrike">
                <a:solidFill>
                  <a:srgbClr val="000000"/>
                </a:solidFill>
                <a:latin typeface="Arial"/>
                <a:ea typeface="Arial"/>
                <a:cs typeface="Arial"/>
                <a:sym typeface="Arial"/>
              </a:rPr>
              <a:t> + H</a:t>
            </a:r>
            <a:r>
              <a:rPr b="1" baseline="-25000" i="0" lang="en-US" sz="1800" u="none" cap="none" strike="noStrike">
                <a:solidFill>
                  <a:srgbClr val="000000"/>
                </a:solidFill>
                <a:latin typeface="Arial"/>
                <a:ea typeface="Arial"/>
                <a:cs typeface="Arial"/>
                <a:sym typeface="Arial"/>
              </a:rPr>
              <a:t>2</a:t>
            </a:r>
            <a:r>
              <a:rPr b="1" i="0" lang="en-US" sz="1800" u="none" cap="none" strike="noStrike">
                <a:solidFill>
                  <a:srgbClr val="000000"/>
                </a:solidFill>
                <a:latin typeface="Arial"/>
                <a:ea typeface="Arial"/>
                <a:cs typeface="Arial"/>
                <a:sym typeface="Arial"/>
              </a:rPr>
              <a:t>O → C</a:t>
            </a:r>
            <a:r>
              <a:rPr b="1" baseline="-25000" i="0" lang="en-US" sz="1800" u="none" cap="none" strike="noStrike">
                <a:solidFill>
                  <a:srgbClr val="000000"/>
                </a:solidFill>
                <a:latin typeface="Arial"/>
                <a:ea typeface="Arial"/>
                <a:cs typeface="Arial"/>
                <a:sym typeface="Arial"/>
              </a:rPr>
              <a:t>6</a:t>
            </a:r>
            <a:r>
              <a:rPr b="1" i="0" lang="en-US" sz="1800" u="none" cap="none" strike="noStrike">
                <a:solidFill>
                  <a:srgbClr val="000000"/>
                </a:solidFill>
                <a:latin typeface="Arial"/>
                <a:ea typeface="Arial"/>
                <a:cs typeface="Arial"/>
                <a:sym typeface="Arial"/>
              </a:rPr>
              <a:t>H</a:t>
            </a:r>
            <a:r>
              <a:rPr b="1" baseline="-25000" i="0" lang="en-US" sz="1800" u="none" cap="none" strike="noStrike">
                <a:solidFill>
                  <a:srgbClr val="000000"/>
                </a:solidFill>
                <a:latin typeface="Arial"/>
                <a:ea typeface="Arial"/>
                <a:cs typeface="Arial"/>
                <a:sym typeface="Arial"/>
              </a:rPr>
              <a:t>12</a:t>
            </a:r>
            <a:r>
              <a:rPr b="1" i="0" lang="en-US" sz="1800" u="none" cap="none" strike="noStrike">
                <a:solidFill>
                  <a:srgbClr val="000000"/>
                </a:solidFill>
                <a:latin typeface="Arial"/>
                <a:ea typeface="Arial"/>
                <a:cs typeface="Arial"/>
                <a:sym typeface="Arial"/>
              </a:rPr>
              <a:t>O</a:t>
            </a:r>
            <a:r>
              <a:rPr b="1" baseline="-25000" i="0" lang="en-US" sz="1800" u="none" cap="none" strike="noStrike">
                <a:solidFill>
                  <a:srgbClr val="000000"/>
                </a:solidFill>
                <a:latin typeface="Arial"/>
                <a:ea typeface="Arial"/>
                <a:cs typeface="Arial"/>
                <a:sym typeface="Arial"/>
              </a:rPr>
              <a:t>6</a:t>
            </a:r>
            <a:r>
              <a:rPr b="1" i="0" lang="en-US" sz="1800" u="none" cap="none" strike="noStrike">
                <a:solidFill>
                  <a:srgbClr val="000000"/>
                </a:solidFill>
                <a:latin typeface="Arial"/>
                <a:ea typeface="Arial"/>
                <a:cs typeface="Arial"/>
                <a:sym typeface="Arial"/>
              </a:rPr>
              <a:t> + O</a:t>
            </a:r>
            <a:r>
              <a:rPr b="1" baseline="-25000" i="0" lang="en-US" sz="1800" u="none" cap="none" strike="noStrike">
                <a:solidFill>
                  <a:srgbClr val="000000"/>
                </a:solidFill>
                <a:latin typeface="Arial"/>
                <a:ea typeface="Arial"/>
                <a:cs typeface="Arial"/>
                <a:sym typeface="Arial"/>
              </a:rPr>
              <a:t>2</a:t>
            </a:r>
            <a:endParaRPr b="0" i="0" sz="1800" u="none" cap="none" strike="noStrike">
              <a:solidFill>
                <a:srgbClr val="000000"/>
              </a:solidFill>
              <a:latin typeface="Arial"/>
              <a:ea typeface="Arial"/>
              <a:cs typeface="Arial"/>
              <a:sym typeface="Arial"/>
            </a:endParaRPr>
          </a:p>
        </p:txBody>
      </p:sp>
      <p:sp>
        <p:nvSpPr>
          <p:cNvPr id="509" name="Google Shape;509;p19"/>
          <p:cNvSpPr txBox="1"/>
          <p:nvPr/>
        </p:nvSpPr>
        <p:spPr>
          <a:xfrm>
            <a:off x="571500" y="2326860"/>
            <a:ext cx="210312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Ánh sáng Mặt trời </a:t>
            </a: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(quang năng)</a:t>
            </a:r>
            <a:endParaRPr b="0" i="0" sz="1800" u="none" cap="none" strike="noStrike">
              <a:solidFill>
                <a:srgbClr val="000000"/>
              </a:solidFill>
              <a:latin typeface="Arial"/>
              <a:ea typeface="Arial"/>
              <a:cs typeface="Arial"/>
              <a:sym typeface="Arial"/>
            </a:endParaRPr>
          </a:p>
        </p:txBody>
      </p:sp>
      <p:sp>
        <p:nvSpPr>
          <p:cNvPr id="510" name="Google Shape;510;p19"/>
          <p:cNvSpPr txBox="1"/>
          <p:nvPr/>
        </p:nvSpPr>
        <p:spPr>
          <a:xfrm>
            <a:off x="3371150" y="4331970"/>
            <a:ext cx="142494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Hóa năng</a:t>
            </a:r>
            <a:endParaRPr b="0" i="0" sz="1800" u="none" cap="none" strike="noStrike">
              <a:solidFill>
                <a:srgbClr val="FFFFFF"/>
              </a:solidFill>
              <a:latin typeface="Arial"/>
              <a:ea typeface="Arial"/>
              <a:cs typeface="Arial"/>
              <a:sym typeface="Arial"/>
            </a:endParaRPr>
          </a:p>
        </p:txBody>
      </p:sp>
      <p:grpSp>
        <p:nvGrpSpPr>
          <p:cNvPr id="511" name="Google Shape;511;p19"/>
          <p:cNvGrpSpPr/>
          <p:nvPr/>
        </p:nvGrpSpPr>
        <p:grpSpPr>
          <a:xfrm>
            <a:off x="419105" y="191038"/>
            <a:ext cx="11365225" cy="1411646"/>
            <a:chOff x="5860620" y="572319"/>
            <a:chExt cx="5695110" cy="1462221"/>
          </a:xfrm>
        </p:grpSpPr>
        <p:sp>
          <p:nvSpPr>
            <p:cNvPr id="512" name="Google Shape;512;p19"/>
            <p:cNvSpPr/>
            <p:nvPr/>
          </p:nvSpPr>
          <p:spPr>
            <a:xfrm>
              <a:off x="5909310" y="662940"/>
              <a:ext cx="5646420" cy="1371600"/>
            </a:xfrm>
            <a:prstGeom prst="roundRect">
              <a:avLst>
                <a:gd fmla="val 16667" name="adj"/>
              </a:avLst>
            </a:prstGeom>
            <a:solidFill>
              <a:srgbClr val="84432C"/>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Clr>
                  <a:schemeClr val="lt1"/>
                </a:buClr>
                <a:buSzPts val="2400"/>
                <a:buFont typeface="Avenir"/>
                <a:buNone/>
              </a:pPr>
              <a:r>
                <a:t/>
              </a:r>
              <a:endParaRPr b="0" i="0" sz="2400" u="none" cap="none" strike="noStrike">
                <a:solidFill>
                  <a:srgbClr val="FFFFFF"/>
                </a:solidFill>
                <a:latin typeface="Avenir"/>
                <a:ea typeface="Avenir"/>
                <a:cs typeface="Avenir"/>
                <a:sym typeface="Avenir"/>
              </a:endParaRPr>
            </a:p>
          </p:txBody>
        </p:sp>
        <p:sp>
          <p:nvSpPr>
            <p:cNvPr id="513" name="Google Shape;513;p19"/>
            <p:cNvSpPr/>
            <p:nvPr/>
          </p:nvSpPr>
          <p:spPr>
            <a:xfrm>
              <a:off x="5860620" y="572319"/>
              <a:ext cx="5646420" cy="1371600"/>
            </a:xfrm>
            <a:prstGeom prst="roundRect">
              <a:avLst>
                <a:gd fmla="val 16667" name="adj"/>
              </a:avLst>
            </a:prstGeom>
            <a:solidFill>
              <a:srgbClr val="F2EAD9"/>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Clr>
                  <a:srgbClr val="C00000"/>
                </a:buClr>
                <a:buSzPts val="2400"/>
                <a:buFont typeface="Arial"/>
                <a:buNone/>
              </a:pPr>
              <a:r>
                <a:rPr b="1" i="0" lang="en-US" sz="2400" u="none" cap="none" strike="noStrike">
                  <a:solidFill>
                    <a:srgbClr val="C00000"/>
                  </a:solidFill>
                  <a:latin typeface="Arial"/>
                  <a:ea typeface="Arial"/>
                  <a:cs typeface="Arial"/>
                  <a:sym typeface="Arial"/>
                </a:rPr>
                <a:t>Vì sao nói</a:t>
              </a:r>
              <a:r>
                <a:rPr b="1" i="0" lang="en-US" sz="2400" u="none" cap="none" strike="noStrike">
                  <a:solidFill>
                    <a:srgbClr val="000000"/>
                  </a:solidFill>
                  <a:latin typeface="Arial"/>
                  <a:ea typeface="Arial"/>
                  <a:cs typeface="Arial"/>
                  <a:sym typeface="Arial"/>
                </a:rPr>
                <a:t>: “</a:t>
              </a:r>
              <a:r>
                <a:rPr b="0" i="1" lang="en-US" sz="2400" u="none" cap="none" strike="noStrike">
                  <a:solidFill>
                    <a:srgbClr val="000000"/>
                  </a:solidFill>
                  <a:latin typeface="Arial"/>
                  <a:ea typeface="Arial"/>
                  <a:cs typeface="Arial"/>
                  <a:sym typeface="Arial"/>
                </a:rPr>
                <a:t>Trong quá trình quang hợp trao đổi chất và chuyển hóa năng lượng luôn diễn ra đồng thời</a:t>
              </a:r>
              <a:r>
                <a:rPr b="1" i="0" lang="en-US" sz="2400" u="none" cap="none" strike="noStrike">
                  <a:solidFill>
                    <a:srgbClr val="000000"/>
                  </a:solidFill>
                  <a:latin typeface="Arial"/>
                  <a:ea typeface="Arial"/>
                  <a:cs typeface="Arial"/>
                  <a:sym typeface="Arial"/>
                </a:rPr>
                <a:t>”</a:t>
              </a: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p:txBody>
        </p:sp>
      </p:grpSp>
      <p:grpSp>
        <p:nvGrpSpPr>
          <p:cNvPr id="514" name="Google Shape;514;p19"/>
          <p:cNvGrpSpPr/>
          <p:nvPr/>
        </p:nvGrpSpPr>
        <p:grpSpPr>
          <a:xfrm>
            <a:off x="6586151" y="2132069"/>
            <a:ext cx="5255387" cy="2905841"/>
            <a:chOff x="6586151" y="2132069"/>
            <a:chExt cx="5255387" cy="2905841"/>
          </a:xfrm>
        </p:grpSpPr>
        <p:grpSp>
          <p:nvGrpSpPr>
            <p:cNvPr id="515" name="Google Shape;515;p19"/>
            <p:cNvGrpSpPr/>
            <p:nvPr/>
          </p:nvGrpSpPr>
          <p:grpSpPr>
            <a:xfrm>
              <a:off x="6586151" y="2132069"/>
              <a:ext cx="5255387" cy="2905841"/>
              <a:chOff x="6586151" y="2132069"/>
              <a:chExt cx="5255387" cy="2905841"/>
            </a:xfrm>
          </p:grpSpPr>
          <p:sp>
            <p:nvSpPr>
              <p:cNvPr id="516" name="Google Shape;516;p19"/>
              <p:cNvSpPr/>
              <p:nvPr/>
            </p:nvSpPr>
            <p:spPr>
              <a:xfrm>
                <a:off x="6586151" y="2394197"/>
                <a:ext cx="5255387" cy="2643713"/>
              </a:xfrm>
              <a:prstGeom prst="rect">
                <a:avLst/>
              </a:prstGeom>
              <a:noFill/>
              <a:ln cap="flat" cmpd="sng" w="28575">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517" name="Google Shape;517;p19"/>
              <p:cNvSpPr/>
              <p:nvPr/>
            </p:nvSpPr>
            <p:spPr>
              <a:xfrm>
                <a:off x="6586151" y="2132069"/>
                <a:ext cx="5255386" cy="646331"/>
              </a:xfrm>
              <a:prstGeom prst="round2SameRect">
                <a:avLst>
                  <a:gd fmla="val 16667" name="adj1"/>
                  <a:gd fmla="val 0" name="adj2"/>
                </a:avLst>
              </a:prstGeom>
              <a:solidFill>
                <a:srgbClr val="EDF0D3"/>
              </a:solidFill>
              <a:ln cap="flat" cmpd="sng" w="28575">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800"/>
                  <a:buFont typeface="Arial"/>
                  <a:buNone/>
                </a:pPr>
                <a:r>
                  <a:rPr b="1" i="0" lang="en-US" sz="2800" u="none" cap="none" strike="noStrike">
                    <a:solidFill>
                      <a:srgbClr val="C00000"/>
                    </a:solidFill>
                    <a:latin typeface="Arial"/>
                    <a:ea typeface="Arial"/>
                    <a:cs typeface="Arial"/>
                    <a:sym typeface="Arial"/>
                  </a:rPr>
                  <a:t>Trả lời</a:t>
                </a:r>
                <a:endParaRPr b="1" i="0" sz="2800" u="none" cap="none" strike="noStrike">
                  <a:solidFill>
                    <a:srgbClr val="C00000"/>
                  </a:solidFill>
                  <a:latin typeface="Arial"/>
                  <a:ea typeface="Arial"/>
                  <a:cs typeface="Arial"/>
                  <a:sym typeface="Arial"/>
                </a:endParaRPr>
              </a:p>
            </p:txBody>
          </p:sp>
        </p:grpSp>
        <p:sp>
          <p:nvSpPr>
            <p:cNvPr id="518" name="Google Shape;518;p19"/>
            <p:cNvSpPr txBox="1"/>
            <p:nvPr/>
          </p:nvSpPr>
          <p:spPr>
            <a:xfrm>
              <a:off x="6711313" y="3040528"/>
              <a:ext cx="4975851" cy="182434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2. Không có quá trình trao đổi chất, cây sẽ không có nguyên liệu để thực hiện quá trình chuyển hoá năng lượng.</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500"/>
                                        <p:tgtEl>
                                          <p:spTgt spid="514"/>
                                        </p:tgtEl>
                                        <p:attrNameLst>
                                          <p:attrName>ppt_w</p:attrName>
                                        </p:attrNameLst>
                                      </p:cBhvr>
                                      <p:tavLst>
                                        <p:tav fmla="" tm="0">
                                          <p:val>
                                            <p:strVal val="0"/>
                                          </p:val>
                                        </p:tav>
                                        <p:tav fmla="" tm="100000">
                                          <p:val>
                                            <p:strVal val="#ppt_w"/>
                                          </p:val>
                                        </p:tav>
                                      </p:tavLst>
                                    </p:anim>
                                    <p:anim calcmode="lin" valueType="num">
                                      <p:cBhvr additive="base">
                                        <p:cTn dur="500"/>
                                        <p:tgtEl>
                                          <p:spTgt spid="51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
          <p:cNvPicPr preferRelativeResize="0"/>
          <p:nvPr/>
        </p:nvPicPr>
        <p:blipFill rotWithShape="1">
          <a:blip r:embed="rId3">
            <a:alphaModFix/>
          </a:blip>
          <a:srcRect b="7537" l="0" r="0" t="7536"/>
          <a:stretch/>
        </p:blipFill>
        <p:spPr>
          <a:xfrm>
            <a:off x="0" y="0"/>
            <a:ext cx="12192000" cy="6858000"/>
          </a:xfrm>
          <a:prstGeom prst="rect">
            <a:avLst/>
          </a:prstGeom>
          <a:noFill/>
          <a:ln>
            <a:noFill/>
          </a:ln>
        </p:spPr>
      </p:pic>
      <p:sp>
        <p:nvSpPr>
          <p:cNvPr id="254" name="Google Shape;254;p2"/>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5" name="Google Shape;255;p2"/>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6" name="Google Shape;256;p2"/>
          <p:cNvSpPr/>
          <p:nvPr/>
        </p:nvSpPr>
        <p:spPr>
          <a:xfrm>
            <a:off x="0" y="561500"/>
            <a:ext cx="9525000" cy="1495900"/>
          </a:xfrm>
          <a:prstGeom prst="rect">
            <a:avLst/>
          </a:prstGeom>
          <a:solidFill>
            <a:srgbClr val="FFFF00">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7" name="Google Shape;257;p2"/>
          <p:cNvSpPr txBox="1"/>
          <p:nvPr/>
        </p:nvSpPr>
        <p:spPr>
          <a:xfrm>
            <a:off x="274410" y="665043"/>
            <a:ext cx="8976181" cy="12888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400" u="none" cap="none" strike="noStrike">
                <a:solidFill>
                  <a:schemeClr val="dk1"/>
                </a:solidFill>
                <a:latin typeface="Arial"/>
                <a:ea typeface="Arial"/>
                <a:cs typeface="Arial"/>
                <a:sym typeface="Arial"/>
              </a:rPr>
              <a:t>Thực vật có khả năng tự tổng hợp chất hữu cơ cung cấp cho cơ thể và nhiều sinh vật khác trên Trái Đất. Khả năng kì diệu đó được gọi là </a:t>
            </a:r>
            <a:r>
              <a:rPr b="1" i="0" lang="en-US" sz="2400" u="none" cap="none" strike="noStrike">
                <a:solidFill>
                  <a:srgbClr val="910F1D"/>
                </a:solidFill>
                <a:latin typeface="Arial"/>
                <a:ea typeface="Arial"/>
                <a:cs typeface="Arial"/>
                <a:sym typeface="Arial"/>
              </a:rPr>
              <a:t>quang hợp</a:t>
            </a:r>
            <a:r>
              <a:rPr b="1" i="0" lang="en-US" sz="2400" u="none" cap="none" strike="noStrike">
                <a:solidFill>
                  <a:schemeClr val="dk1"/>
                </a:solidFill>
                <a:latin typeface="Arial"/>
                <a:ea typeface="Arial"/>
                <a:cs typeface="Arial"/>
                <a:sym typeface="Arial"/>
              </a:rPr>
              <a:t>.</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20"/>
          <p:cNvSpPr txBox="1"/>
          <p:nvPr>
            <p:ph type="title"/>
          </p:nvPr>
        </p:nvSpPr>
        <p:spPr>
          <a:xfrm>
            <a:off x="550862" y="549275"/>
            <a:ext cx="11091600" cy="1332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800"/>
              <a:buFont typeface="Avenir"/>
              <a:buNone/>
            </a:pPr>
            <a:r>
              <a:t/>
            </a:r>
            <a:endParaRPr b="1">
              <a:latin typeface="Times New Roman"/>
              <a:ea typeface="Times New Roman"/>
              <a:cs typeface="Times New Roman"/>
              <a:sym typeface="Times New Roman"/>
            </a:endParaRPr>
          </a:p>
        </p:txBody>
      </p:sp>
      <p:sp>
        <p:nvSpPr>
          <p:cNvPr id="524" name="Google Shape;524;p20"/>
          <p:cNvSpPr/>
          <p:nvPr/>
        </p:nvSpPr>
        <p:spPr>
          <a:xfrm>
            <a:off x="461970" y="549275"/>
            <a:ext cx="11268059" cy="1324159"/>
          </a:xfrm>
          <a:prstGeom prst="roundRect">
            <a:avLst>
              <a:gd fmla="val 16667" name="adj"/>
            </a:avLst>
          </a:prstGeom>
          <a:solidFill>
            <a:srgbClr val="F2EAD9"/>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None/>
            </a:pPr>
            <a:r>
              <a:t/>
            </a:r>
            <a:endParaRPr b="1" sz="3200">
              <a:solidFill>
                <a:srgbClr val="FF0000"/>
              </a:solidFill>
              <a:latin typeface="Times New Roman"/>
              <a:ea typeface="Times New Roman"/>
              <a:cs typeface="Times New Roman"/>
              <a:sym typeface="Times New Roman"/>
            </a:endParaRPr>
          </a:p>
          <a:p>
            <a:pPr indent="0" lvl="0" marL="0" marR="0" rtl="0" algn="ctr">
              <a:lnSpc>
                <a:spcPct val="110000"/>
              </a:lnSpc>
              <a:spcBef>
                <a:spcPts val="0"/>
              </a:spcBef>
              <a:spcAft>
                <a:spcPts val="0"/>
              </a:spcAft>
              <a:buNone/>
            </a:pPr>
            <a:r>
              <a:rPr b="1" lang="en-US" sz="3200">
                <a:solidFill>
                  <a:srgbClr val="FF0000"/>
                </a:solidFill>
                <a:latin typeface="Times New Roman"/>
                <a:ea typeface="Times New Roman"/>
                <a:cs typeface="Times New Roman"/>
                <a:sym typeface="Times New Roman"/>
              </a:rPr>
              <a:t>Tại sao khi trời nắng, đứng dưới bóng cây thường có cảm giác dễ chịu hơn khi sử dụng ô để che?</a:t>
            </a:r>
            <a:br>
              <a:rPr b="1" lang="en-US" sz="3200">
                <a:solidFill>
                  <a:schemeClr val="lt1"/>
                </a:solidFill>
                <a:latin typeface="Times New Roman"/>
                <a:ea typeface="Times New Roman"/>
                <a:cs typeface="Times New Roman"/>
                <a:sym typeface="Times New Roman"/>
              </a:rPr>
            </a:br>
            <a:endParaRPr b="0" i="0" sz="3200" u="none" cap="none" strike="noStrike">
              <a:solidFill>
                <a:srgbClr val="000000"/>
              </a:solidFill>
              <a:latin typeface="Arial"/>
              <a:ea typeface="Arial"/>
              <a:cs typeface="Arial"/>
              <a:sym typeface="Arial"/>
            </a:endParaRPr>
          </a:p>
        </p:txBody>
      </p:sp>
      <p:pic>
        <p:nvPicPr>
          <p:cNvPr id="525" name="Google Shape;525;p20"/>
          <p:cNvPicPr preferRelativeResize="0"/>
          <p:nvPr/>
        </p:nvPicPr>
        <p:blipFill rotWithShape="1">
          <a:blip r:embed="rId3">
            <a:alphaModFix/>
          </a:blip>
          <a:srcRect b="0" l="0" r="0" t="0"/>
          <a:stretch/>
        </p:blipFill>
        <p:spPr>
          <a:xfrm>
            <a:off x="461970" y="2133600"/>
            <a:ext cx="4366379" cy="3743334"/>
          </a:xfrm>
          <a:prstGeom prst="rect">
            <a:avLst/>
          </a:prstGeom>
          <a:noFill/>
          <a:ln>
            <a:noFill/>
          </a:ln>
        </p:spPr>
      </p:pic>
      <p:sp>
        <p:nvSpPr>
          <p:cNvPr id="526" name="Google Shape;526;p20"/>
          <p:cNvSpPr txBox="1"/>
          <p:nvPr/>
        </p:nvSpPr>
        <p:spPr>
          <a:xfrm>
            <a:off x="5335622" y="2438400"/>
            <a:ext cx="6856378"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    Trong quá trình quang hợp, lá cây hấp thụ ánh sáng mặt trời, thải ra khí oxygen. Khi đứng dưới tán cây lúc trời nắng cảm giác dễ chịu hơn vì nhiệt độ dưới tán cây thấp hơn so với nhiệt độ môi trường nơi không có cây</a:t>
            </a:r>
            <a:endParaRPr b="1" sz="2800">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   Ngoài ra, khí oxygen do cây tạo ra cần thiết cho sự hô hấp</a:t>
            </a:r>
            <a:endParaRPr b="1" sz="2800">
              <a:solidFill>
                <a:schemeClr val="lt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530" name="Shape 530"/>
        <p:cNvGrpSpPr/>
        <p:nvPr/>
      </p:nvGrpSpPr>
      <p:grpSpPr>
        <a:xfrm>
          <a:off x="0" y="0"/>
          <a:ext cx="0" cy="0"/>
          <a:chOff x="0" y="0"/>
          <a:chExt cx="0" cy="0"/>
        </a:xfrm>
      </p:grpSpPr>
      <p:grpSp>
        <p:nvGrpSpPr>
          <p:cNvPr id="531" name="Google Shape;531;p21"/>
          <p:cNvGrpSpPr/>
          <p:nvPr/>
        </p:nvGrpSpPr>
        <p:grpSpPr>
          <a:xfrm>
            <a:off x="188550" y="81065"/>
            <a:ext cx="9729197" cy="1519216"/>
            <a:chOff x="430200" y="205660"/>
            <a:chExt cx="9729197" cy="1519216"/>
          </a:xfrm>
        </p:grpSpPr>
        <p:sp>
          <p:nvSpPr>
            <p:cNvPr id="532" name="Google Shape;532;p21"/>
            <p:cNvSpPr/>
            <p:nvPr/>
          </p:nvSpPr>
          <p:spPr>
            <a:xfrm>
              <a:off x="1034085" y="290369"/>
              <a:ext cx="9125312" cy="1434507"/>
            </a:xfrm>
            <a:prstGeom prst="roundRect">
              <a:avLst>
                <a:gd fmla="val 16667" name="adj"/>
              </a:avLst>
            </a:prstGeom>
            <a:solidFill>
              <a:srgbClr val="30553D"/>
            </a:solidFill>
            <a:ln>
              <a:noFill/>
            </a:ln>
          </p:spPr>
          <p:txBody>
            <a:bodyPr anchorCtr="0" anchor="ctr" bIns="45700" lIns="91425" spcFirstLastPara="1" rIns="91425" wrap="square" tIns="45700">
              <a:noAutofit/>
            </a:bodyPr>
            <a:lstStyle/>
            <a:p>
              <a:pPr indent="0" lvl="0" marL="0" marR="0" rtl="0" algn="r">
                <a:lnSpc>
                  <a:spcPct val="110000"/>
                </a:lnSpc>
                <a:spcBef>
                  <a:spcPts val="0"/>
                </a:spcBef>
                <a:spcAft>
                  <a:spcPts val="0"/>
                </a:spcAft>
                <a:buClr>
                  <a:srgbClr val="FFFFFF"/>
                </a:buClr>
                <a:buSzPts val="3200"/>
                <a:buFont typeface="Arial"/>
                <a:buNone/>
              </a:pPr>
              <a:r>
                <a:rPr b="1" i="0" lang="en-US" sz="3200" u="none" cap="none" strike="noStrike">
                  <a:solidFill>
                    <a:srgbClr val="FFFFFF"/>
                  </a:solidFill>
                  <a:latin typeface="Arial"/>
                  <a:ea typeface="Arial"/>
                  <a:cs typeface="Arial"/>
                  <a:sym typeface="Arial"/>
                </a:rPr>
                <a:t>Mối quan hệ giữa trao đổi chất và chuyển hóa năng lượng</a:t>
              </a:r>
              <a:endParaRPr b="1" i="0" sz="3200" u="none" cap="none" strike="noStrike">
                <a:solidFill>
                  <a:srgbClr val="FFFFFF"/>
                </a:solidFill>
                <a:latin typeface="Arial"/>
                <a:ea typeface="Arial"/>
                <a:cs typeface="Arial"/>
                <a:sym typeface="Arial"/>
              </a:endParaRPr>
            </a:p>
          </p:txBody>
        </p:sp>
        <p:pic>
          <p:nvPicPr>
            <p:cNvPr id="533" name="Google Shape;533;p21"/>
            <p:cNvPicPr preferRelativeResize="0"/>
            <p:nvPr/>
          </p:nvPicPr>
          <p:blipFill rotWithShape="1">
            <a:blip r:embed="rId3">
              <a:alphaModFix/>
            </a:blip>
            <a:srcRect b="0" l="0" r="0" t="0"/>
            <a:stretch/>
          </p:blipFill>
          <p:spPr>
            <a:xfrm>
              <a:off x="430200" y="205660"/>
              <a:ext cx="1519216" cy="1519216"/>
            </a:xfrm>
            <a:prstGeom prst="rect">
              <a:avLst/>
            </a:prstGeom>
            <a:noFill/>
            <a:ln>
              <a:noFill/>
            </a:ln>
          </p:spPr>
        </p:pic>
      </p:grpSp>
      <p:sp>
        <p:nvSpPr>
          <p:cNvPr id="534" name="Google Shape;534;p21"/>
          <p:cNvSpPr txBox="1"/>
          <p:nvPr/>
        </p:nvSpPr>
        <p:spPr>
          <a:xfrm>
            <a:off x="188550" y="6328612"/>
            <a:ext cx="870399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Hình. </a:t>
            </a:r>
            <a:r>
              <a:rPr b="0" i="0" lang="en-US" sz="1800" u="none" cap="none" strike="noStrike">
                <a:solidFill>
                  <a:srgbClr val="000000"/>
                </a:solidFill>
                <a:latin typeface="Arial"/>
                <a:ea typeface="Arial"/>
                <a:cs typeface="Arial"/>
                <a:sym typeface="Arial"/>
              </a:rPr>
              <a:t>Mối quan hệ giữa trao đổi chất và chuyển hóa năng lượng trong quang hợp</a:t>
            </a:r>
            <a:endParaRPr b="0" i="0" sz="1800" u="none" cap="none" strike="noStrike">
              <a:solidFill>
                <a:srgbClr val="000000"/>
              </a:solidFill>
              <a:latin typeface="Arial"/>
              <a:ea typeface="Arial"/>
              <a:cs typeface="Arial"/>
              <a:sym typeface="Arial"/>
            </a:endParaRPr>
          </a:p>
        </p:txBody>
      </p:sp>
      <p:pic>
        <p:nvPicPr>
          <p:cNvPr descr="Bài 22. Quang hợp ở thực vật trang 101, 102, 103 Khoa học tự nhiên 7 - Kết  nối tri thức | SGK Khoa học tự nhiên 7 - Kết nối tri thức" id="535" name="Google Shape;535;p21"/>
          <p:cNvPicPr preferRelativeResize="0"/>
          <p:nvPr/>
        </p:nvPicPr>
        <p:blipFill rotWithShape="1">
          <a:blip r:embed="rId4">
            <a:alphaModFix/>
          </a:blip>
          <a:srcRect b="0" l="0" r="0" t="0"/>
          <a:stretch/>
        </p:blipFill>
        <p:spPr>
          <a:xfrm>
            <a:off x="1455927" y="1712715"/>
            <a:ext cx="5255387" cy="4503462"/>
          </a:xfrm>
          <a:prstGeom prst="rect">
            <a:avLst/>
          </a:prstGeom>
          <a:noFill/>
          <a:ln>
            <a:noFill/>
          </a:ln>
        </p:spPr>
      </p:pic>
      <p:sp>
        <p:nvSpPr>
          <p:cNvPr id="536" name="Google Shape;536;p21"/>
          <p:cNvSpPr/>
          <p:nvPr/>
        </p:nvSpPr>
        <p:spPr>
          <a:xfrm>
            <a:off x="6275070" y="1987888"/>
            <a:ext cx="5703570" cy="2344082"/>
          </a:xfrm>
          <a:prstGeom prst="wedgeRoundRectCallout">
            <a:avLst>
              <a:gd fmla="val -54080" name="adj1"/>
              <a:gd fmla="val 79991" name="adj2"/>
              <a:gd fmla="val 16667" name="adj3"/>
            </a:avLst>
          </a:prstGeom>
          <a:solidFill>
            <a:srgbClr val="F8F9EB"/>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2400"/>
              <a:buFont typeface="Arial"/>
              <a:buNone/>
            </a:pPr>
            <a:r>
              <a:rPr b="1" lang="en-US" sz="2400">
                <a:solidFill>
                  <a:srgbClr val="000000"/>
                </a:solidFill>
                <a:latin typeface="Arial"/>
                <a:ea typeface="Arial"/>
                <a:cs typeface="Arial"/>
                <a:sym typeface="Arial"/>
              </a:rPr>
              <a:t>T</a:t>
            </a:r>
            <a:r>
              <a:rPr b="0" i="0" lang="en-US" sz="2400" u="none" cap="none" strike="noStrike">
                <a:solidFill>
                  <a:srgbClr val="000000"/>
                </a:solidFill>
                <a:latin typeface="Arial"/>
                <a:ea typeface="Arial"/>
                <a:cs typeface="Arial"/>
                <a:sym typeface="Arial"/>
              </a:rPr>
              <a:t>rao đổi chất và chuyển hóa năng lượng trong quá trình quang hợp </a:t>
            </a:r>
            <a:r>
              <a:rPr b="1" i="0" lang="en-US" sz="2400" u="none" cap="none" strike="noStrike">
                <a:solidFill>
                  <a:srgbClr val="C00000"/>
                </a:solidFill>
                <a:latin typeface="Arial"/>
                <a:ea typeface="Arial"/>
                <a:cs typeface="Arial"/>
                <a:sym typeface="Arial"/>
              </a:rPr>
              <a:t>diễn ra đồng thời </a:t>
            </a:r>
            <a:r>
              <a:rPr b="0" i="0" lang="en-US" sz="2400" u="none" cap="none" strike="noStrike">
                <a:solidFill>
                  <a:srgbClr val="000000"/>
                </a:solidFill>
                <a:latin typeface="Arial"/>
                <a:ea typeface="Arial"/>
                <a:cs typeface="Arial"/>
                <a:sym typeface="Arial"/>
              </a:rPr>
              <a:t>có mối </a:t>
            </a:r>
            <a:r>
              <a:rPr b="1" i="0" lang="en-US" sz="2400" u="none" cap="none" strike="noStrike">
                <a:solidFill>
                  <a:srgbClr val="0070C0"/>
                </a:solidFill>
                <a:latin typeface="Arial"/>
                <a:ea typeface="Arial"/>
                <a:cs typeface="Arial"/>
                <a:sym typeface="Arial"/>
              </a:rPr>
              <a:t>quan hệ chặt chẽ</a:t>
            </a:r>
            <a:r>
              <a:rPr b="1" i="0" lang="en-US" sz="2400" u="none" cap="none" strike="noStrike">
                <a:solidFill>
                  <a:srgbClr val="000000"/>
                </a:solidFill>
                <a:latin typeface="Arial"/>
                <a:ea typeface="Arial"/>
                <a:cs typeface="Arial"/>
                <a:sym typeface="Arial"/>
              </a:rPr>
              <a:t> </a:t>
            </a:r>
            <a:r>
              <a:rPr b="0" i="0" lang="en-US" sz="2400" u="none" cap="none" strike="noStrike">
                <a:solidFill>
                  <a:srgbClr val="000000"/>
                </a:solidFill>
                <a:latin typeface="Arial"/>
                <a:ea typeface="Arial"/>
                <a:cs typeface="Arial"/>
                <a:sym typeface="Arial"/>
              </a:rPr>
              <a:t>và luôn diễn ra đồng thời.</a:t>
            </a:r>
            <a:endParaRPr b="0" i="0" sz="2400" u="none" cap="none" strike="noStrike">
              <a:solidFill>
                <a:srgbClr val="000000"/>
              </a:solidFill>
              <a:latin typeface="Arial"/>
              <a:ea typeface="Arial"/>
              <a:cs typeface="Arial"/>
              <a:sym typeface="Arial"/>
            </a:endParaRPr>
          </a:p>
        </p:txBody>
      </p:sp>
      <p:sp>
        <p:nvSpPr>
          <p:cNvPr id="537" name="Google Shape;537;p21"/>
          <p:cNvSpPr txBox="1"/>
          <p:nvPr/>
        </p:nvSpPr>
        <p:spPr>
          <a:xfrm>
            <a:off x="373381" y="3699770"/>
            <a:ext cx="320616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CO</a:t>
            </a:r>
            <a:r>
              <a:rPr b="1" baseline="-25000" i="0" lang="en-US" sz="1800" u="none" cap="none" strike="noStrike">
                <a:solidFill>
                  <a:srgbClr val="000000"/>
                </a:solidFill>
                <a:latin typeface="Arial"/>
                <a:ea typeface="Arial"/>
                <a:cs typeface="Arial"/>
                <a:sym typeface="Arial"/>
              </a:rPr>
              <a:t>2</a:t>
            </a:r>
            <a:r>
              <a:rPr b="1" i="0" lang="en-US" sz="1800" u="none" cap="none" strike="noStrike">
                <a:solidFill>
                  <a:srgbClr val="000000"/>
                </a:solidFill>
                <a:latin typeface="Arial"/>
                <a:ea typeface="Arial"/>
                <a:cs typeface="Arial"/>
                <a:sym typeface="Arial"/>
              </a:rPr>
              <a:t> + H</a:t>
            </a:r>
            <a:r>
              <a:rPr b="1" baseline="-25000" i="0" lang="en-US" sz="1800" u="none" cap="none" strike="noStrike">
                <a:solidFill>
                  <a:srgbClr val="000000"/>
                </a:solidFill>
                <a:latin typeface="Arial"/>
                <a:ea typeface="Arial"/>
                <a:cs typeface="Arial"/>
                <a:sym typeface="Arial"/>
              </a:rPr>
              <a:t>2</a:t>
            </a:r>
            <a:r>
              <a:rPr b="1" i="0" lang="en-US" sz="1800" u="none" cap="none" strike="noStrike">
                <a:solidFill>
                  <a:srgbClr val="000000"/>
                </a:solidFill>
                <a:latin typeface="Arial"/>
                <a:ea typeface="Arial"/>
                <a:cs typeface="Arial"/>
                <a:sym typeface="Arial"/>
              </a:rPr>
              <a:t>O → C</a:t>
            </a:r>
            <a:r>
              <a:rPr b="1" baseline="-25000" i="0" lang="en-US" sz="1800" u="none" cap="none" strike="noStrike">
                <a:solidFill>
                  <a:srgbClr val="000000"/>
                </a:solidFill>
                <a:latin typeface="Arial"/>
                <a:ea typeface="Arial"/>
                <a:cs typeface="Arial"/>
                <a:sym typeface="Arial"/>
              </a:rPr>
              <a:t>6</a:t>
            </a:r>
            <a:r>
              <a:rPr b="1" i="0" lang="en-US" sz="1800" u="none" cap="none" strike="noStrike">
                <a:solidFill>
                  <a:srgbClr val="000000"/>
                </a:solidFill>
                <a:latin typeface="Arial"/>
                <a:ea typeface="Arial"/>
                <a:cs typeface="Arial"/>
                <a:sym typeface="Arial"/>
              </a:rPr>
              <a:t>H</a:t>
            </a:r>
            <a:r>
              <a:rPr b="1" baseline="-25000" i="0" lang="en-US" sz="1800" u="none" cap="none" strike="noStrike">
                <a:solidFill>
                  <a:srgbClr val="000000"/>
                </a:solidFill>
                <a:latin typeface="Arial"/>
                <a:ea typeface="Arial"/>
                <a:cs typeface="Arial"/>
                <a:sym typeface="Arial"/>
              </a:rPr>
              <a:t>12</a:t>
            </a:r>
            <a:r>
              <a:rPr b="1" i="0" lang="en-US" sz="1800" u="none" cap="none" strike="noStrike">
                <a:solidFill>
                  <a:srgbClr val="000000"/>
                </a:solidFill>
                <a:latin typeface="Arial"/>
                <a:ea typeface="Arial"/>
                <a:cs typeface="Arial"/>
                <a:sym typeface="Arial"/>
              </a:rPr>
              <a:t>O</a:t>
            </a:r>
            <a:r>
              <a:rPr b="1" baseline="-25000" i="0" lang="en-US" sz="1800" u="none" cap="none" strike="noStrike">
                <a:solidFill>
                  <a:srgbClr val="000000"/>
                </a:solidFill>
                <a:latin typeface="Arial"/>
                <a:ea typeface="Arial"/>
                <a:cs typeface="Arial"/>
                <a:sym typeface="Arial"/>
              </a:rPr>
              <a:t>6</a:t>
            </a:r>
            <a:r>
              <a:rPr b="1" i="0" lang="en-US" sz="1800" u="none" cap="none" strike="noStrike">
                <a:solidFill>
                  <a:srgbClr val="000000"/>
                </a:solidFill>
                <a:latin typeface="Arial"/>
                <a:ea typeface="Arial"/>
                <a:cs typeface="Arial"/>
                <a:sym typeface="Arial"/>
              </a:rPr>
              <a:t> + O</a:t>
            </a:r>
            <a:r>
              <a:rPr b="1" baseline="-25000" i="0" lang="en-US" sz="1800" u="none" cap="none" strike="noStrike">
                <a:solidFill>
                  <a:srgbClr val="000000"/>
                </a:solidFill>
                <a:latin typeface="Arial"/>
                <a:ea typeface="Arial"/>
                <a:cs typeface="Arial"/>
                <a:sym typeface="Arial"/>
              </a:rPr>
              <a:t>2</a:t>
            </a:r>
            <a:endParaRPr b="0" i="0" sz="1800" u="none" cap="none" strike="noStrike">
              <a:solidFill>
                <a:srgbClr val="000000"/>
              </a:solidFill>
              <a:latin typeface="Arial"/>
              <a:ea typeface="Arial"/>
              <a:cs typeface="Arial"/>
              <a:sym typeface="Arial"/>
            </a:endParaRPr>
          </a:p>
        </p:txBody>
      </p:sp>
      <p:sp>
        <p:nvSpPr>
          <p:cNvPr id="538" name="Google Shape;538;p21"/>
          <p:cNvSpPr txBox="1"/>
          <p:nvPr/>
        </p:nvSpPr>
        <p:spPr>
          <a:xfrm>
            <a:off x="571500" y="2326860"/>
            <a:ext cx="210312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Ánh sáng Mặt trời </a:t>
            </a: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(quang năng)</a:t>
            </a:r>
            <a:endParaRPr b="0" i="0" sz="1800" u="none" cap="none" strike="noStrike">
              <a:solidFill>
                <a:srgbClr val="000000"/>
              </a:solidFill>
              <a:latin typeface="Arial"/>
              <a:ea typeface="Arial"/>
              <a:cs typeface="Arial"/>
              <a:sym typeface="Arial"/>
            </a:endParaRPr>
          </a:p>
        </p:txBody>
      </p:sp>
      <p:sp>
        <p:nvSpPr>
          <p:cNvPr id="539" name="Google Shape;539;p21"/>
          <p:cNvSpPr txBox="1"/>
          <p:nvPr/>
        </p:nvSpPr>
        <p:spPr>
          <a:xfrm>
            <a:off x="3371150" y="4331970"/>
            <a:ext cx="142494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Hóa năng</a:t>
            </a:r>
            <a:endParaRPr b="0" i="0" sz="1800" u="none" cap="none" strike="noStrike">
              <a:solidFill>
                <a:srgbClr val="FFFFFF"/>
              </a:solidFill>
              <a:latin typeface="Arial"/>
              <a:ea typeface="Arial"/>
              <a:cs typeface="Arial"/>
              <a:sym typeface="Arial"/>
            </a:endParaRPr>
          </a:p>
        </p:txBody>
      </p:sp>
      <p:pic>
        <p:nvPicPr>
          <p:cNvPr id="540" name="Google Shape;540;p21"/>
          <p:cNvPicPr preferRelativeResize="0"/>
          <p:nvPr/>
        </p:nvPicPr>
        <p:blipFill rotWithShape="1">
          <a:blip r:embed="rId5">
            <a:alphaModFix/>
          </a:blip>
          <a:srcRect b="0" l="0" r="0" t="0"/>
          <a:stretch/>
        </p:blipFill>
        <p:spPr>
          <a:xfrm>
            <a:off x="10521632" y="280556"/>
            <a:ext cx="1319725" cy="1319725"/>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500"/>
                                        <p:tgtEl>
                                          <p:spTgt spid="536"/>
                                        </p:tgtEl>
                                        <p:attrNameLst>
                                          <p:attrName>ppt_w</p:attrName>
                                        </p:attrNameLst>
                                      </p:cBhvr>
                                      <p:tavLst>
                                        <p:tav fmla="" tm="0">
                                          <p:val>
                                            <p:strVal val="0"/>
                                          </p:val>
                                        </p:tav>
                                        <p:tav fmla="" tm="100000">
                                          <p:val>
                                            <p:strVal val="#ppt_w"/>
                                          </p:val>
                                        </p:tav>
                                      </p:tavLst>
                                    </p:anim>
                                    <p:anim calcmode="lin" valueType="num">
                                      <p:cBhvr additive="base">
                                        <p:cTn dur="500"/>
                                        <p:tgtEl>
                                          <p:spTgt spid="53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30553D"/>
        </a:solidFill>
      </p:bgPr>
    </p:bg>
    <p:spTree>
      <p:nvGrpSpPr>
        <p:cNvPr id="544" name="Shape 544"/>
        <p:cNvGrpSpPr/>
        <p:nvPr/>
      </p:nvGrpSpPr>
      <p:grpSpPr>
        <a:xfrm>
          <a:off x="0" y="0"/>
          <a:ext cx="0" cy="0"/>
          <a:chOff x="0" y="0"/>
          <a:chExt cx="0" cy="0"/>
        </a:xfrm>
      </p:grpSpPr>
      <p:sp>
        <p:nvSpPr>
          <p:cNvPr id="545" name="Google Shape;545;p22"/>
          <p:cNvSpPr/>
          <p:nvPr/>
        </p:nvSpPr>
        <p:spPr>
          <a:xfrm>
            <a:off x="0" y="0"/>
            <a:ext cx="12192000" cy="6858000"/>
          </a:xfrm>
          <a:prstGeom prst="rect">
            <a:avLst/>
          </a:prstGeom>
          <a:solidFill>
            <a:srgbClr val="3055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grpSp>
        <p:nvGrpSpPr>
          <p:cNvPr id="546" name="Google Shape;546;p22"/>
          <p:cNvGrpSpPr/>
          <p:nvPr/>
        </p:nvGrpSpPr>
        <p:grpSpPr>
          <a:xfrm>
            <a:off x="10380820" y="329473"/>
            <a:ext cx="1656714" cy="1656714"/>
            <a:chOff x="7447284" y="1909755"/>
            <a:chExt cx="1656714" cy="1656714"/>
          </a:xfrm>
        </p:grpSpPr>
        <p:sp>
          <p:nvSpPr>
            <p:cNvPr id="547" name="Google Shape;547;p22"/>
            <p:cNvSpPr/>
            <p:nvPr/>
          </p:nvSpPr>
          <p:spPr>
            <a:xfrm rot="-2700000">
              <a:off x="7735641" y="2106638"/>
              <a:ext cx="1080000" cy="1262947"/>
            </a:xfrm>
            <a:custGeom>
              <a:rect b="b" l="l" r="r" t="t"/>
              <a:pathLst>
                <a:path extrusionOk="0" h="1262947" w="108000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30553D"/>
                </a:gs>
                <a:gs pos="30000">
                  <a:srgbClr val="30553D"/>
                </a:gs>
                <a:gs pos="40000">
                  <a:srgbClr val="467E5A"/>
                </a:gs>
                <a:gs pos="60000">
                  <a:srgbClr val="30553D"/>
                </a:gs>
                <a:gs pos="100000">
                  <a:schemeClr val="dk2"/>
                </a:gs>
              </a:gsLst>
              <a:lin ang="10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548" name="Google Shape;548;p22"/>
            <p:cNvSpPr/>
            <p:nvPr/>
          </p:nvSpPr>
          <p:spPr>
            <a:xfrm rot="2700000">
              <a:off x="8261241" y="2453712"/>
              <a:ext cx="540000" cy="1080000"/>
            </a:xfrm>
            <a:prstGeom prst="ellipse">
              <a:avLst/>
            </a:prstGeom>
            <a:solidFill>
              <a:srgbClr val="3055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grpSp>
      <p:sp>
        <p:nvSpPr>
          <p:cNvPr id="549" name="Google Shape;549;p22"/>
          <p:cNvSpPr/>
          <p:nvPr/>
        </p:nvSpPr>
        <p:spPr>
          <a:xfrm>
            <a:off x="0" y="5773729"/>
            <a:ext cx="12192000" cy="1084271"/>
          </a:xfrm>
          <a:prstGeom prst="rect">
            <a:avLst/>
          </a:prstGeom>
          <a:gradFill>
            <a:gsLst>
              <a:gs pos="0">
                <a:srgbClr val="223C2B">
                  <a:alpha val="0"/>
                </a:srgbClr>
              </a:gs>
              <a:gs pos="40000">
                <a:srgbClr val="223C2B">
                  <a:alpha val="0"/>
                </a:srgbClr>
              </a:gs>
              <a:gs pos="100000">
                <a:srgbClr val="223C2B">
                  <a:alpha val="6000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550" name="Google Shape;550;p22"/>
          <p:cNvSpPr/>
          <p:nvPr/>
        </p:nvSpPr>
        <p:spPr>
          <a:xfrm>
            <a:off x="9557747" y="6661100"/>
            <a:ext cx="360000" cy="196900"/>
          </a:xfrm>
          <a:custGeom>
            <a:rect b="b" l="l" r="r" t="t"/>
            <a:pathLst>
              <a:path extrusionOk="0" h="196900" w="3600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a:gsLst>
              <a:gs pos="0">
                <a:schemeClr val="dk2"/>
              </a:gs>
              <a:gs pos="60000">
                <a:schemeClr val="dk2"/>
              </a:gs>
              <a:gs pos="100000">
                <a:srgbClr val="7AB38B"/>
              </a:gs>
            </a:gsLst>
            <a:path path="circle">
              <a:fillToRect b="100%" l="100%" r="0%" t="0%"/>
            </a:path>
            <a:tileRect b="0%" l="0%"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551" name="Google Shape;551;p22"/>
          <p:cNvSpPr/>
          <p:nvPr/>
        </p:nvSpPr>
        <p:spPr>
          <a:xfrm>
            <a:off x="551154" y="560070"/>
            <a:ext cx="9829666" cy="5760720"/>
          </a:xfrm>
          <a:prstGeom prst="roundRect">
            <a:avLst>
              <a:gd fmla="val 5556"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pic>
        <p:nvPicPr>
          <p:cNvPr id="552" name="Google Shape;552;p22"/>
          <p:cNvPicPr preferRelativeResize="0"/>
          <p:nvPr/>
        </p:nvPicPr>
        <p:blipFill rotWithShape="1">
          <a:blip r:embed="rId3">
            <a:alphaModFix/>
          </a:blip>
          <a:srcRect b="0" l="0" r="0" t="0"/>
          <a:stretch/>
        </p:blipFill>
        <p:spPr>
          <a:xfrm>
            <a:off x="882730" y="710297"/>
            <a:ext cx="1043940" cy="1043940"/>
          </a:xfrm>
          <a:prstGeom prst="rect">
            <a:avLst/>
          </a:prstGeom>
          <a:noFill/>
          <a:ln>
            <a:noFill/>
          </a:ln>
        </p:spPr>
      </p:pic>
      <p:sp>
        <p:nvSpPr>
          <p:cNvPr id="553" name="Google Shape;553;p22"/>
          <p:cNvSpPr txBox="1"/>
          <p:nvPr/>
        </p:nvSpPr>
        <p:spPr>
          <a:xfrm>
            <a:off x="2126310" y="939879"/>
            <a:ext cx="688086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Hoàn thành bảng thông tin sau</a:t>
            </a:r>
            <a:endParaRPr b="1" i="0" sz="3200" u="none" cap="none" strike="noStrike">
              <a:solidFill>
                <a:srgbClr val="000000"/>
              </a:solidFill>
              <a:latin typeface="Arial"/>
              <a:ea typeface="Arial"/>
              <a:cs typeface="Arial"/>
              <a:sym typeface="Arial"/>
            </a:endParaRPr>
          </a:p>
        </p:txBody>
      </p:sp>
      <p:graphicFrame>
        <p:nvGraphicFramePr>
          <p:cNvPr id="554" name="Google Shape;554;p22"/>
          <p:cNvGraphicFramePr/>
          <p:nvPr/>
        </p:nvGraphicFramePr>
        <p:xfrm>
          <a:off x="706118" y="1904464"/>
          <a:ext cx="3000000" cy="3000000"/>
        </p:xfrm>
        <a:graphic>
          <a:graphicData uri="http://schemas.openxmlformats.org/drawingml/2006/table">
            <a:tbl>
              <a:tblPr bandRow="1" firstRow="1">
                <a:noFill/>
                <a:tableStyleId>{50413745-573F-4728-B14C-DFD6607C52F0}</a:tableStyleId>
              </a:tblPr>
              <a:tblGrid>
                <a:gridCol w="2065225"/>
                <a:gridCol w="2451250"/>
                <a:gridCol w="2623700"/>
                <a:gridCol w="2380050"/>
              </a:tblGrid>
              <a:tr h="822900">
                <a:tc rowSpan="4">
                  <a:txBody>
                    <a:bodyPr/>
                    <a:lstStyle/>
                    <a:p>
                      <a:pPr indent="0" lvl="0" marL="0" marR="0" rtl="0" algn="ctr">
                        <a:lnSpc>
                          <a:spcPct val="120000"/>
                        </a:lnSpc>
                        <a:spcBef>
                          <a:spcPts val="0"/>
                        </a:spcBef>
                        <a:spcAft>
                          <a:spcPts val="0"/>
                        </a:spcAft>
                        <a:buNone/>
                      </a:pPr>
                      <a:r>
                        <a:rPr lang="en-US" sz="2400" u="none" cap="none" strike="noStrike">
                          <a:solidFill>
                            <a:schemeClr val="lt1"/>
                          </a:solidFill>
                          <a:latin typeface="Arial"/>
                          <a:ea typeface="Arial"/>
                          <a:cs typeface="Arial"/>
                          <a:sym typeface="Arial"/>
                        </a:rPr>
                        <a:t>Quang hợp</a:t>
                      </a:r>
                      <a:endParaRPr sz="24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235A36"/>
                    </a:solidFill>
                  </a:tcPr>
                </a:tc>
                <a:tc rowSpan="2">
                  <a:txBody>
                    <a:bodyPr/>
                    <a:lstStyle/>
                    <a:p>
                      <a:pPr indent="0" lvl="0" marL="0" marR="0" rtl="0" algn="ctr">
                        <a:lnSpc>
                          <a:spcPct val="120000"/>
                        </a:lnSpc>
                        <a:spcBef>
                          <a:spcPts val="0"/>
                        </a:spcBef>
                        <a:spcAft>
                          <a:spcPts val="0"/>
                        </a:spcAft>
                        <a:buNone/>
                      </a:pPr>
                      <a:r>
                        <a:rPr b="1" lang="en-US" sz="2400" u="none" cap="none" strike="noStrike">
                          <a:latin typeface="Arial"/>
                          <a:ea typeface="Arial"/>
                          <a:cs typeface="Arial"/>
                          <a:sym typeface="Arial"/>
                        </a:rPr>
                        <a:t>Quá trình trao đổi chất</a:t>
                      </a:r>
                      <a:endParaRPr b="1"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0FCFE"/>
                    </a:solidFill>
                  </a:tcPr>
                </a:tc>
                <a:tc>
                  <a:txBody>
                    <a:bodyPr/>
                    <a:lstStyle/>
                    <a:p>
                      <a:pPr indent="0" lvl="0" marL="0" marR="0" rtl="0" algn="ctr">
                        <a:lnSpc>
                          <a:spcPct val="120000"/>
                        </a:lnSpc>
                        <a:spcBef>
                          <a:spcPts val="0"/>
                        </a:spcBef>
                        <a:spcAft>
                          <a:spcPts val="0"/>
                        </a:spcAft>
                        <a:buNone/>
                      </a:pPr>
                      <a:r>
                        <a:rPr b="0" lang="en-US" sz="2400" u="none" cap="none" strike="noStrike">
                          <a:latin typeface="Arial"/>
                          <a:ea typeface="Arial"/>
                          <a:cs typeface="Arial"/>
                          <a:sym typeface="Arial"/>
                        </a:rPr>
                        <a:t>Chất lấy vào</a:t>
                      </a:r>
                      <a:endParaRPr b="0"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0" lang="en-US" sz="2400" u="none" cap="none" strike="noStrike">
                          <a:latin typeface="Arial"/>
                          <a:ea typeface="Arial"/>
                          <a:cs typeface="Arial"/>
                          <a:sym typeface="Arial"/>
                        </a:rPr>
                        <a:t>Chất tạo ra</a:t>
                      </a:r>
                      <a:endParaRPr b="0"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98800">
                <a:tc vMerge="1"/>
                <a:tc vMerge="1"/>
                <a:tc>
                  <a:txBody>
                    <a:bodyPr/>
                    <a:lstStyle/>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a:t>
                      </a:r>
                      <a:endParaRPr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a:t>
                      </a:r>
                      <a:endParaRPr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r>
              <a:tr h="1136375">
                <a:tc vMerge="1"/>
                <a:tc rowSpan="2">
                  <a:txBody>
                    <a:bodyPr/>
                    <a:lstStyle/>
                    <a:p>
                      <a:pPr indent="0" lvl="0" marL="0" marR="0" rtl="0" algn="ctr">
                        <a:lnSpc>
                          <a:spcPct val="120000"/>
                        </a:lnSpc>
                        <a:spcBef>
                          <a:spcPts val="0"/>
                        </a:spcBef>
                        <a:spcAft>
                          <a:spcPts val="0"/>
                        </a:spcAft>
                        <a:buNone/>
                      </a:pPr>
                      <a:r>
                        <a:rPr b="1" lang="en-US" sz="2400" u="none" cap="none" strike="noStrike">
                          <a:latin typeface="Arial"/>
                          <a:ea typeface="Arial"/>
                          <a:cs typeface="Arial"/>
                          <a:sym typeface="Arial"/>
                        </a:rPr>
                        <a:t>Quá trình chuyển hóa năng lượng</a:t>
                      </a:r>
                      <a:endParaRPr b="1"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2EAD9"/>
                    </a:solidFill>
                  </a:tcPr>
                </a:tc>
                <a:tc>
                  <a:txBody>
                    <a:bodyPr/>
                    <a:lstStyle/>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Năng lượng </a:t>
                      </a:r>
                      <a:endParaRPr/>
                    </a:p>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hấp thụ</a:t>
                      </a:r>
                      <a:endParaRPr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Năng lượng </a:t>
                      </a:r>
                      <a:endParaRPr/>
                    </a:p>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tạo thành</a:t>
                      </a:r>
                      <a:endParaRPr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9600">
                <a:tc vMerge="1"/>
                <a:tc vMerge="1"/>
                <a:tc>
                  <a:txBody>
                    <a:bodyPr/>
                    <a:lstStyle/>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a:t>
                      </a:r>
                      <a:endParaRPr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ctr">
                        <a:lnSpc>
                          <a:spcPct val="120000"/>
                        </a:lnSpc>
                        <a:spcBef>
                          <a:spcPts val="0"/>
                        </a:spcBef>
                        <a:spcAft>
                          <a:spcPts val="0"/>
                        </a:spcAft>
                        <a:buNone/>
                      </a:pPr>
                      <a:r>
                        <a:rPr lang="en-US" sz="2400" u="none" cap="none" strike="noStrike">
                          <a:latin typeface="Arial"/>
                          <a:ea typeface="Arial"/>
                          <a:cs typeface="Arial"/>
                          <a:sym typeface="Arial"/>
                        </a:rPr>
                        <a:t>?</a:t>
                      </a:r>
                      <a:endParaRPr sz="2400" u="none" cap="none" strike="noStrike">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r>
            </a:tbl>
          </a:graphicData>
        </a:graphic>
      </p:graphicFrame>
      <p:sp>
        <p:nvSpPr>
          <p:cNvPr id="555" name="Google Shape;555;p22"/>
          <p:cNvSpPr txBox="1"/>
          <p:nvPr/>
        </p:nvSpPr>
        <p:spPr>
          <a:xfrm>
            <a:off x="5293383" y="2776115"/>
            <a:ext cx="2480403"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400"/>
              <a:buFont typeface="Arial"/>
              <a:buNone/>
            </a:pPr>
            <a:r>
              <a:rPr b="1" i="0" lang="en-US" sz="2400" u="none" cap="none" strike="noStrike">
                <a:solidFill>
                  <a:srgbClr val="0070C0"/>
                </a:solidFill>
                <a:latin typeface="Arial"/>
                <a:ea typeface="Arial"/>
                <a:cs typeface="Arial"/>
                <a:sym typeface="Arial"/>
              </a:rPr>
              <a:t>Nước</a:t>
            </a:r>
            <a:endParaRPr/>
          </a:p>
          <a:p>
            <a:pPr indent="0" lvl="0" marL="0" marR="0" rtl="0" algn="ctr">
              <a:lnSpc>
                <a:spcPct val="100000"/>
              </a:lnSpc>
              <a:spcBef>
                <a:spcPts val="0"/>
              </a:spcBef>
              <a:spcAft>
                <a:spcPts val="0"/>
              </a:spcAft>
              <a:buClr>
                <a:srgbClr val="0070C0"/>
              </a:buClr>
              <a:buSzPts val="2400"/>
              <a:buFont typeface="Arial"/>
              <a:buNone/>
            </a:pPr>
            <a:r>
              <a:rPr b="1" i="0" lang="en-US" sz="2400" u="none" cap="none" strike="noStrike">
                <a:solidFill>
                  <a:srgbClr val="0070C0"/>
                </a:solidFill>
                <a:latin typeface="Arial"/>
                <a:ea typeface="Arial"/>
                <a:cs typeface="Arial"/>
                <a:sym typeface="Arial"/>
              </a:rPr>
              <a:t>Carbon dioxide</a:t>
            </a:r>
            <a:endParaRPr b="1" i="0" sz="2400" u="none" cap="none" strike="noStrike">
              <a:solidFill>
                <a:srgbClr val="0070C0"/>
              </a:solidFill>
              <a:latin typeface="Arial"/>
              <a:ea typeface="Arial"/>
              <a:cs typeface="Arial"/>
              <a:sym typeface="Arial"/>
            </a:endParaRPr>
          </a:p>
        </p:txBody>
      </p:sp>
      <p:sp>
        <p:nvSpPr>
          <p:cNvPr id="556" name="Google Shape;556;p22"/>
          <p:cNvSpPr txBox="1"/>
          <p:nvPr/>
        </p:nvSpPr>
        <p:spPr>
          <a:xfrm>
            <a:off x="5247262" y="4935627"/>
            <a:ext cx="2397211"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400"/>
              <a:buFont typeface="Arial"/>
              <a:buNone/>
            </a:pPr>
            <a:r>
              <a:rPr b="1" i="0" lang="en-US" sz="2400" u="none" cap="none" strike="noStrike">
                <a:solidFill>
                  <a:srgbClr val="0000FF"/>
                </a:solidFill>
                <a:latin typeface="Arial"/>
                <a:ea typeface="Arial"/>
                <a:cs typeface="Arial"/>
                <a:sym typeface="Arial"/>
              </a:rPr>
              <a:t>Ánh sáng mặt trời</a:t>
            </a:r>
            <a:endParaRPr b="1" i="0" sz="2400" u="none" cap="none" strike="noStrike">
              <a:solidFill>
                <a:srgbClr val="0000FF"/>
              </a:solidFill>
              <a:latin typeface="Arial"/>
              <a:ea typeface="Arial"/>
              <a:cs typeface="Arial"/>
              <a:sym typeface="Arial"/>
            </a:endParaRPr>
          </a:p>
        </p:txBody>
      </p:sp>
      <p:sp>
        <p:nvSpPr>
          <p:cNvPr id="557" name="Google Shape;557;p22"/>
          <p:cNvSpPr txBox="1"/>
          <p:nvPr/>
        </p:nvSpPr>
        <p:spPr>
          <a:xfrm>
            <a:off x="7928750" y="2776115"/>
            <a:ext cx="2159055"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2400"/>
              <a:buFont typeface="Arial"/>
              <a:buNone/>
            </a:pPr>
            <a:r>
              <a:rPr b="1" i="0" lang="en-US" sz="2400" u="none" cap="none" strike="noStrike">
                <a:solidFill>
                  <a:srgbClr val="C00000"/>
                </a:solidFill>
                <a:latin typeface="Arial"/>
                <a:ea typeface="Arial"/>
                <a:cs typeface="Arial"/>
                <a:sym typeface="Arial"/>
              </a:rPr>
              <a:t>Chất hữu cơ</a:t>
            </a:r>
            <a:endParaRPr/>
          </a:p>
          <a:p>
            <a:pPr indent="0" lvl="0" marL="0" marR="0" rtl="0" algn="ctr">
              <a:lnSpc>
                <a:spcPct val="100000"/>
              </a:lnSpc>
              <a:spcBef>
                <a:spcPts val="0"/>
              </a:spcBef>
              <a:spcAft>
                <a:spcPts val="0"/>
              </a:spcAft>
              <a:buClr>
                <a:srgbClr val="C00000"/>
              </a:buClr>
              <a:buSzPts val="2400"/>
              <a:buFont typeface="Arial"/>
              <a:buNone/>
            </a:pPr>
            <a:r>
              <a:rPr b="1" i="0" lang="en-US" sz="2400" u="none" cap="none" strike="noStrike">
                <a:solidFill>
                  <a:srgbClr val="C00000"/>
                </a:solidFill>
                <a:latin typeface="Arial"/>
                <a:ea typeface="Arial"/>
                <a:cs typeface="Arial"/>
                <a:sym typeface="Arial"/>
              </a:rPr>
              <a:t>Oxygen </a:t>
            </a:r>
            <a:endParaRPr b="1" i="0" sz="2400" u="none" cap="none" strike="noStrike">
              <a:solidFill>
                <a:srgbClr val="C00000"/>
              </a:solidFill>
              <a:latin typeface="Arial"/>
              <a:ea typeface="Arial"/>
              <a:cs typeface="Arial"/>
              <a:sym typeface="Arial"/>
            </a:endParaRPr>
          </a:p>
        </p:txBody>
      </p:sp>
      <p:sp>
        <p:nvSpPr>
          <p:cNvPr id="558" name="Google Shape;558;p22"/>
          <p:cNvSpPr txBox="1"/>
          <p:nvPr/>
        </p:nvSpPr>
        <p:spPr>
          <a:xfrm>
            <a:off x="7690594" y="5021163"/>
            <a:ext cx="2397211"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Arial"/>
              <a:buNone/>
            </a:pPr>
            <a:r>
              <a:rPr b="1" i="0" lang="en-US" sz="2400" u="none" cap="none" strike="noStrike">
                <a:solidFill>
                  <a:srgbClr val="00B050"/>
                </a:solidFill>
                <a:latin typeface="Arial"/>
                <a:ea typeface="Arial"/>
                <a:cs typeface="Arial"/>
                <a:sym typeface="Arial"/>
              </a:rPr>
              <a:t>Năng lượng hóa học</a:t>
            </a:r>
            <a:endParaRPr b="1" i="0" sz="2400" u="none" cap="none" strike="noStrike">
              <a:solidFill>
                <a:srgbClr val="00B05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55"/>
                                        </p:tgtEl>
                                        <p:attrNameLst>
                                          <p:attrName>style.visibility</p:attrName>
                                        </p:attrNameLst>
                                      </p:cBhvr>
                                      <p:to>
                                        <p:strVal val="visible"/>
                                      </p:to>
                                    </p:set>
                                    <p:anim calcmode="lin" valueType="num">
                                      <p:cBhvr additive="base">
                                        <p:cTn dur="500"/>
                                        <p:tgtEl>
                                          <p:spTgt spid="55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57"/>
                                        </p:tgtEl>
                                        <p:attrNameLst>
                                          <p:attrName>style.visibility</p:attrName>
                                        </p:attrNameLst>
                                      </p:cBhvr>
                                      <p:to>
                                        <p:strVal val="visible"/>
                                      </p:to>
                                    </p:set>
                                    <p:anim calcmode="lin" valueType="num">
                                      <p:cBhvr additive="base">
                                        <p:cTn dur="500"/>
                                        <p:tgtEl>
                                          <p:spTgt spid="55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56"/>
                                        </p:tgtEl>
                                        <p:attrNameLst>
                                          <p:attrName>style.visibility</p:attrName>
                                        </p:attrNameLst>
                                      </p:cBhvr>
                                      <p:to>
                                        <p:strVal val="visible"/>
                                      </p:to>
                                    </p:set>
                                    <p:anim calcmode="lin" valueType="num">
                                      <p:cBhvr additive="base">
                                        <p:cTn dur="500"/>
                                        <p:tgtEl>
                                          <p:spTgt spid="55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500"/>
                                        <p:tgtEl>
                                          <p:spTgt spid="5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2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565" name="Google Shape;565;p23"/>
          <p:cNvPicPr preferRelativeResize="0"/>
          <p:nvPr/>
        </p:nvPicPr>
        <p:blipFill rotWithShape="1">
          <a:blip r:embed="rId4">
            <a:alphaModFix/>
          </a:blip>
          <a:srcRect b="0" l="51340" r="0" t="72928"/>
          <a:stretch/>
        </p:blipFill>
        <p:spPr>
          <a:xfrm>
            <a:off x="6259398" y="5207954"/>
            <a:ext cx="5932602" cy="1650046"/>
          </a:xfrm>
          <a:prstGeom prst="rect">
            <a:avLst/>
          </a:prstGeom>
          <a:noFill/>
          <a:ln>
            <a:noFill/>
          </a:ln>
        </p:spPr>
      </p:pic>
      <p:pic>
        <p:nvPicPr>
          <p:cNvPr id="566" name="Google Shape;566;p23"/>
          <p:cNvPicPr preferRelativeResize="0"/>
          <p:nvPr/>
        </p:nvPicPr>
        <p:blipFill rotWithShape="1">
          <a:blip r:embed="rId4">
            <a:alphaModFix/>
          </a:blip>
          <a:srcRect b="1089" l="11753" r="73634" t="84373"/>
          <a:stretch/>
        </p:blipFill>
        <p:spPr>
          <a:xfrm>
            <a:off x="1363744" y="5971879"/>
            <a:ext cx="1781666" cy="886121"/>
          </a:xfrm>
          <a:prstGeom prst="rect">
            <a:avLst/>
          </a:prstGeom>
          <a:noFill/>
          <a:ln>
            <a:noFill/>
          </a:ln>
        </p:spPr>
      </p:pic>
      <p:pic>
        <p:nvPicPr>
          <p:cNvPr id="567" name="Google Shape;567;p23"/>
          <p:cNvPicPr preferRelativeResize="0"/>
          <p:nvPr/>
        </p:nvPicPr>
        <p:blipFill rotWithShape="1">
          <a:blip r:embed="rId5">
            <a:alphaModFix/>
          </a:blip>
          <a:srcRect b="21658" l="17241" r="19742" t="10909"/>
          <a:stretch/>
        </p:blipFill>
        <p:spPr>
          <a:xfrm>
            <a:off x="1109793" y="395927"/>
            <a:ext cx="9959490" cy="5328022"/>
          </a:xfrm>
          <a:prstGeom prst="rect">
            <a:avLst/>
          </a:prstGeom>
          <a:noFill/>
          <a:ln>
            <a:noFill/>
          </a:ln>
        </p:spPr>
      </p:pic>
      <p:pic>
        <p:nvPicPr>
          <p:cNvPr id="568" name="Google Shape;568;p23"/>
          <p:cNvPicPr preferRelativeResize="0"/>
          <p:nvPr/>
        </p:nvPicPr>
        <p:blipFill rotWithShape="1">
          <a:blip r:embed="rId6">
            <a:alphaModFix/>
          </a:blip>
          <a:srcRect b="81821" l="73686" r="0" t="0"/>
          <a:stretch/>
        </p:blipFill>
        <p:spPr>
          <a:xfrm>
            <a:off x="8983744" y="0"/>
            <a:ext cx="3208256" cy="1108005"/>
          </a:xfrm>
          <a:prstGeom prst="rect">
            <a:avLst/>
          </a:prstGeom>
          <a:noFill/>
          <a:ln>
            <a:noFill/>
          </a:ln>
        </p:spPr>
      </p:pic>
      <p:pic>
        <p:nvPicPr>
          <p:cNvPr id="569" name="Google Shape;569;p23"/>
          <p:cNvPicPr preferRelativeResize="0"/>
          <p:nvPr/>
        </p:nvPicPr>
        <p:blipFill rotWithShape="1">
          <a:blip r:embed="rId6">
            <a:alphaModFix/>
          </a:blip>
          <a:srcRect b="18256" l="4716" r="83685" t="57926"/>
          <a:stretch/>
        </p:blipFill>
        <p:spPr>
          <a:xfrm>
            <a:off x="158684" y="4713402"/>
            <a:ext cx="1414021" cy="1451728"/>
          </a:xfrm>
          <a:prstGeom prst="rect">
            <a:avLst/>
          </a:prstGeom>
          <a:noFill/>
          <a:ln>
            <a:noFill/>
          </a:ln>
        </p:spPr>
      </p:pic>
      <p:sp>
        <p:nvSpPr>
          <p:cNvPr id="570" name="Google Shape;570;p23"/>
          <p:cNvSpPr/>
          <p:nvPr/>
        </p:nvSpPr>
        <p:spPr>
          <a:xfrm>
            <a:off x="1619447" y="985873"/>
            <a:ext cx="8937002" cy="4222081"/>
          </a:xfrm>
          <a:prstGeom prst="rect">
            <a:avLst/>
          </a:prstGeom>
          <a:solidFill>
            <a:srgbClr val="3C10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1" name="Google Shape;571;p23"/>
          <p:cNvCxnSpPr/>
          <p:nvPr/>
        </p:nvCxnSpPr>
        <p:spPr>
          <a:xfrm>
            <a:off x="4200600" y="-771600"/>
            <a:ext cx="0" cy="4896000"/>
          </a:xfrm>
          <a:prstGeom prst="straightConnector1">
            <a:avLst/>
          </a:prstGeom>
          <a:noFill/>
          <a:ln cap="flat" cmpd="sng" w="38100">
            <a:solidFill>
              <a:srgbClr val="FEFEFE"/>
            </a:solidFill>
            <a:prstDash val="solid"/>
            <a:miter lim="800000"/>
            <a:headEnd len="sm" w="sm" type="none"/>
            <a:tailEnd len="sm" w="sm" type="none"/>
          </a:ln>
        </p:spPr>
      </p:cxnSp>
      <p:sp>
        <p:nvSpPr>
          <p:cNvPr id="572" name="Google Shape;572;p23"/>
          <p:cNvSpPr txBox="1"/>
          <p:nvPr/>
        </p:nvSpPr>
        <p:spPr>
          <a:xfrm>
            <a:off x="1772433" y="1015425"/>
            <a:ext cx="35814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GHI NHỚ </a:t>
            </a:r>
            <a:endParaRPr b="1" i="0" sz="3200" u="none" cap="none" strike="noStrike">
              <a:solidFill>
                <a:srgbClr val="FFFF00"/>
              </a:solidFill>
              <a:latin typeface="Calibri"/>
              <a:ea typeface="Calibri"/>
              <a:cs typeface="Calibri"/>
              <a:sym typeface="Calibri"/>
            </a:endParaRPr>
          </a:p>
        </p:txBody>
      </p:sp>
      <p:sp>
        <p:nvSpPr>
          <p:cNvPr id="573" name="Google Shape;573;p23"/>
          <p:cNvSpPr txBox="1"/>
          <p:nvPr/>
        </p:nvSpPr>
        <p:spPr>
          <a:xfrm>
            <a:off x="1819175" y="1924332"/>
            <a:ext cx="8544025" cy="1348446"/>
          </a:xfrm>
          <a:prstGeom prst="rect">
            <a:avLst/>
          </a:prstGeom>
          <a:noFill/>
          <a:ln>
            <a:noFill/>
          </a:ln>
        </p:spPr>
        <p:txBody>
          <a:bodyPr anchorCtr="0" anchor="t" bIns="0" lIns="0" spcFirstLastPara="1" rIns="0" wrap="square" tIns="0">
            <a:spAutoFit/>
          </a:bodyPr>
          <a:lstStyle/>
          <a:p>
            <a:pPr indent="0" lvl="0" marL="0" marR="0" rtl="0" algn="just">
              <a:lnSpc>
                <a:spcPct val="125000"/>
              </a:lnSpc>
              <a:spcBef>
                <a:spcPts val="0"/>
              </a:spcBef>
              <a:spcAft>
                <a:spcPts val="0"/>
              </a:spcAft>
              <a:buNone/>
            </a:pPr>
            <a:r>
              <a:rPr b="1" lang="en-US" sz="2400">
                <a:solidFill>
                  <a:srgbClr val="FFFF00"/>
                </a:solidFill>
                <a:latin typeface="Arial"/>
                <a:ea typeface="Arial"/>
                <a:cs typeface="Arial"/>
                <a:sym typeface="Arial"/>
              </a:rPr>
              <a:t>    Quang hợp </a:t>
            </a:r>
            <a:r>
              <a:rPr lang="en-US" sz="2400">
                <a:solidFill>
                  <a:schemeClr val="lt1"/>
                </a:solidFill>
                <a:latin typeface="Arial"/>
                <a:ea typeface="Arial"/>
                <a:cs typeface="Arial"/>
                <a:sym typeface="Arial"/>
              </a:rPr>
              <a:t>là quá trình lá cây sử dụng </a:t>
            </a:r>
            <a:r>
              <a:rPr b="1" lang="en-US" sz="2400">
                <a:solidFill>
                  <a:srgbClr val="FFFF00"/>
                </a:solidFill>
                <a:latin typeface="Arial"/>
                <a:ea typeface="Arial"/>
                <a:cs typeface="Arial"/>
                <a:sym typeface="Arial"/>
              </a:rPr>
              <a:t>nước và khí carbon dioxide </a:t>
            </a:r>
            <a:r>
              <a:rPr lang="en-US" sz="2400">
                <a:solidFill>
                  <a:schemeClr val="lt1"/>
                </a:solidFill>
                <a:latin typeface="Arial"/>
                <a:ea typeface="Arial"/>
                <a:cs typeface="Arial"/>
                <a:sym typeface="Arial"/>
              </a:rPr>
              <a:t>nhờ năng lượng ánh sáng đã được diệp lục hấp thu để </a:t>
            </a:r>
            <a:r>
              <a:rPr b="1" lang="en-US" sz="2400">
                <a:solidFill>
                  <a:srgbClr val="FFFF00"/>
                </a:solidFill>
                <a:latin typeface="Arial"/>
                <a:ea typeface="Arial"/>
                <a:cs typeface="Arial"/>
                <a:sym typeface="Arial"/>
              </a:rPr>
              <a:t>tổng hợp chất hữu cơ và giải phóng oxgen</a:t>
            </a:r>
            <a:r>
              <a:rPr lang="en-US" sz="2400">
                <a:solidFill>
                  <a:schemeClr val="lt1"/>
                </a:solidFill>
                <a:latin typeface="Arial"/>
                <a:ea typeface="Arial"/>
                <a:cs typeface="Arial"/>
                <a:sym typeface="Arial"/>
              </a:rPr>
              <a:t>.</a:t>
            </a:r>
            <a:endParaRPr sz="2400">
              <a:solidFill>
                <a:schemeClr val="lt1"/>
              </a:solidFill>
              <a:latin typeface="Calibri"/>
              <a:ea typeface="Calibri"/>
              <a:cs typeface="Calibri"/>
              <a:sym typeface="Calibri"/>
            </a:endParaRPr>
          </a:p>
        </p:txBody>
      </p:sp>
      <p:grpSp>
        <p:nvGrpSpPr>
          <p:cNvPr id="574" name="Google Shape;574;p23"/>
          <p:cNvGrpSpPr/>
          <p:nvPr/>
        </p:nvGrpSpPr>
        <p:grpSpPr>
          <a:xfrm>
            <a:off x="1828800" y="3429000"/>
            <a:ext cx="8610600" cy="682117"/>
            <a:chOff x="4640142" y="2438865"/>
            <a:chExt cx="8610600" cy="682117"/>
          </a:xfrm>
        </p:grpSpPr>
        <p:sp>
          <p:nvSpPr>
            <p:cNvPr id="575" name="Google Shape;575;p23"/>
            <p:cNvSpPr txBox="1"/>
            <p:nvPr/>
          </p:nvSpPr>
          <p:spPr>
            <a:xfrm>
              <a:off x="4640142" y="2657557"/>
              <a:ext cx="3828065" cy="4024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chemeClr val="lt1"/>
                  </a:solidFill>
                  <a:latin typeface="Arial"/>
                  <a:ea typeface="Arial"/>
                  <a:cs typeface="Arial"/>
                  <a:sym typeface="Arial"/>
                </a:rPr>
                <a:t>  Nước + Carbon dioxide </a:t>
              </a:r>
              <a:endParaRPr b="1" sz="2400">
                <a:solidFill>
                  <a:schemeClr val="lt1"/>
                </a:solidFill>
                <a:latin typeface="Calibri"/>
                <a:ea typeface="Calibri"/>
                <a:cs typeface="Calibri"/>
                <a:sym typeface="Calibri"/>
              </a:endParaRPr>
            </a:p>
          </p:txBody>
        </p:sp>
        <p:sp>
          <p:nvSpPr>
            <p:cNvPr id="576" name="Google Shape;576;p23"/>
            <p:cNvSpPr txBox="1"/>
            <p:nvPr/>
          </p:nvSpPr>
          <p:spPr>
            <a:xfrm>
              <a:off x="9729098" y="2657557"/>
              <a:ext cx="3521644" cy="40241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chemeClr val="lt1"/>
                  </a:solidFill>
                  <a:latin typeface="Arial"/>
                  <a:ea typeface="Arial"/>
                  <a:cs typeface="Arial"/>
                  <a:sym typeface="Arial"/>
                </a:rPr>
                <a:t>Glucose + Oxygen</a:t>
              </a:r>
              <a:endParaRPr b="1" sz="2400">
                <a:solidFill>
                  <a:schemeClr val="lt1"/>
                </a:solidFill>
                <a:latin typeface="Calibri"/>
                <a:ea typeface="Calibri"/>
                <a:cs typeface="Calibri"/>
                <a:sym typeface="Calibri"/>
              </a:endParaRPr>
            </a:p>
          </p:txBody>
        </p:sp>
        <p:cxnSp>
          <p:nvCxnSpPr>
            <p:cNvPr id="577" name="Google Shape;577;p23"/>
            <p:cNvCxnSpPr/>
            <p:nvPr/>
          </p:nvCxnSpPr>
          <p:spPr>
            <a:xfrm>
              <a:off x="8610600" y="2791696"/>
              <a:ext cx="1295400" cy="0"/>
            </a:xfrm>
            <a:prstGeom prst="straightConnector1">
              <a:avLst/>
            </a:prstGeom>
            <a:noFill/>
            <a:ln cap="flat" cmpd="sng" w="38100">
              <a:solidFill>
                <a:schemeClr val="lt1"/>
              </a:solidFill>
              <a:prstDash val="solid"/>
              <a:miter lim="800000"/>
              <a:headEnd len="sm" w="sm" type="none"/>
              <a:tailEnd len="med" w="med" type="triangle"/>
            </a:ln>
          </p:spPr>
        </p:cxnSp>
        <p:sp>
          <p:nvSpPr>
            <p:cNvPr id="578" name="Google Shape;578;p23"/>
            <p:cNvSpPr txBox="1"/>
            <p:nvPr/>
          </p:nvSpPr>
          <p:spPr>
            <a:xfrm>
              <a:off x="8699501" y="2438865"/>
              <a:ext cx="1016559" cy="26827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600">
                  <a:solidFill>
                    <a:schemeClr val="lt1"/>
                  </a:solidFill>
                  <a:latin typeface="Arial"/>
                  <a:ea typeface="Arial"/>
                  <a:cs typeface="Arial"/>
                  <a:sym typeface="Arial"/>
                </a:rPr>
                <a:t>Ánh sáng</a:t>
              </a:r>
              <a:endParaRPr b="1" sz="1600">
                <a:solidFill>
                  <a:schemeClr val="lt1"/>
                </a:solidFill>
                <a:latin typeface="Calibri"/>
                <a:ea typeface="Calibri"/>
                <a:cs typeface="Calibri"/>
                <a:sym typeface="Calibri"/>
              </a:endParaRPr>
            </a:p>
          </p:txBody>
        </p:sp>
        <p:sp>
          <p:nvSpPr>
            <p:cNvPr id="579" name="Google Shape;579;p23"/>
            <p:cNvSpPr txBox="1"/>
            <p:nvPr/>
          </p:nvSpPr>
          <p:spPr>
            <a:xfrm>
              <a:off x="8699501" y="2843127"/>
              <a:ext cx="1016559" cy="27785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600">
                  <a:solidFill>
                    <a:schemeClr val="lt1"/>
                  </a:solidFill>
                  <a:latin typeface="Arial"/>
                  <a:ea typeface="Arial"/>
                  <a:cs typeface="Arial"/>
                  <a:sym typeface="Arial"/>
                </a:rPr>
                <a:t>Diệp lục</a:t>
              </a:r>
              <a:endParaRPr b="1" sz="1600">
                <a:solidFill>
                  <a:schemeClr val="lt1"/>
                </a:solidFill>
                <a:latin typeface="Calibri"/>
                <a:ea typeface="Calibri"/>
                <a:cs typeface="Calibri"/>
                <a:sym typeface="Calibri"/>
              </a:endParaRPr>
            </a:p>
          </p:txBody>
        </p:sp>
      </p:grpSp>
      <p:sp>
        <p:nvSpPr>
          <p:cNvPr id="580" name="Google Shape;580;p23"/>
          <p:cNvSpPr txBox="1"/>
          <p:nvPr/>
        </p:nvSpPr>
        <p:spPr>
          <a:xfrm>
            <a:off x="1772433" y="4269013"/>
            <a:ext cx="8590768" cy="877933"/>
          </a:xfrm>
          <a:prstGeom prst="rect">
            <a:avLst/>
          </a:prstGeom>
          <a:noFill/>
          <a:ln>
            <a:noFill/>
          </a:ln>
        </p:spPr>
        <p:txBody>
          <a:bodyPr anchorCtr="0" anchor="t" bIns="0" lIns="0" spcFirstLastPara="1" rIns="0" wrap="square" tIns="0">
            <a:spAutoFit/>
          </a:bodyPr>
          <a:lstStyle/>
          <a:p>
            <a:pPr indent="0" lvl="0" marL="0" marR="0" rtl="0" algn="just">
              <a:lnSpc>
                <a:spcPct val="125000"/>
              </a:lnSpc>
              <a:spcBef>
                <a:spcPts val="0"/>
              </a:spcBef>
              <a:spcAft>
                <a:spcPts val="0"/>
              </a:spcAft>
              <a:buNone/>
            </a:pPr>
            <a:r>
              <a:rPr b="0" lang="en-US" sz="2400">
                <a:solidFill>
                  <a:schemeClr val="lt1"/>
                </a:solidFill>
                <a:latin typeface="Arial"/>
                <a:ea typeface="Arial"/>
                <a:cs typeface="Arial"/>
                <a:sym typeface="Arial"/>
              </a:rPr>
              <a:t>    Trao đổi chất và chuyển hóa năng lượng trong diễn ra </a:t>
            </a:r>
            <a:r>
              <a:rPr b="1" lang="en-US" sz="2400">
                <a:solidFill>
                  <a:srgbClr val="FFFF00"/>
                </a:solidFill>
                <a:latin typeface="Arial"/>
                <a:ea typeface="Arial"/>
                <a:cs typeface="Arial"/>
                <a:sym typeface="Arial"/>
              </a:rPr>
              <a:t>đồng thời có mối quan hệ chặt chẽ.</a:t>
            </a:r>
            <a:endParaRPr b="1" sz="2400">
              <a:solidFill>
                <a:srgbClr val="FFFF00"/>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10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130 Render( plants) ideas | plants, plant illustration, tree photoshop" id="586" name="Google Shape;586;p24"/>
          <p:cNvPicPr preferRelativeResize="0"/>
          <p:nvPr/>
        </p:nvPicPr>
        <p:blipFill rotWithShape="1">
          <a:blip r:embed="rId3">
            <a:alphaModFix/>
          </a:blip>
          <a:srcRect b="0" l="0" r="0" t="0"/>
          <a:stretch/>
        </p:blipFill>
        <p:spPr>
          <a:xfrm flipH="1">
            <a:off x="-2539224" y="-1636425"/>
            <a:ext cx="4368025" cy="6114669"/>
          </a:xfrm>
          <a:prstGeom prst="rect">
            <a:avLst/>
          </a:prstGeom>
          <a:noFill/>
          <a:ln>
            <a:noFill/>
          </a:ln>
        </p:spPr>
      </p:pic>
      <p:pic>
        <p:nvPicPr>
          <p:cNvPr descr="130 Render( plants) ideas | plants, plant illustration, tree photoshop" id="587" name="Google Shape;587;p24"/>
          <p:cNvPicPr preferRelativeResize="0"/>
          <p:nvPr/>
        </p:nvPicPr>
        <p:blipFill rotWithShape="1">
          <a:blip r:embed="rId3">
            <a:alphaModFix/>
          </a:blip>
          <a:srcRect b="0" l="0" r="0" t="0"/>
          <a:stretch/>
        </p:blipFill>
        <p:spPr>
          <a:xfrm>
            <a:off x="10363200" y="-1636425"/>
            <a:ext cx="4368025" cy="6114669"/>
          </a:xfrm>
          <a:prstGeom prst="rect">
            <a:avLst/>
          </a:prstGeom>
          <a:noFill/>
          <a:ln>
            <a:noFill/>
          </a:ln>
        </p:spPr>
      </p:pic>
      <p:pic>
        <p:nvPicPr>
          <p:cNvPr id="588" name="Google Shape;588;p24"/>
          <p:cNvPicPr preferRelativeResize="0"/>
          <p:nvPr/>
        </p:nvPicPr>
        <p:blipFill rotWithShape="1">
          <a:blip r:embed="rId4">
            <a:alphaModFix/>
          </a:blip>
          <a:srcRect b="0" l="0" r="0" t="35774"/>
          <a:stretch/>
        </p:blipFill>
        <p:spPr>
          <a:xfrm>
            <a:off x="0" y="3729499"/>
            <a:ext cx="12192000" cy="4894006"/>
          </a:xfrm>
          <a:prstGeom prst="rect">
            <a:avLst/>
          </a:prstGeom>
          <a:noFill/>
          <a:ln>
            <a:noFill/>
          </a:ln>
        </p:spPr>
      </p:pic>
      <p:sp>
        <p:nvSpPr>
          <p:cNvPr id="589" name="Google Shape;589;p24"/>
          <p:cNvSpPr/>
          <p:nvPr/>
        </p:nvSpPr>
        <p:spPr>
          <a:xfrm>
            <a:off x="0" y="3627443"/>
            <a:ext cx="12192000" cy="274320"/>
          </a:xfrm>
          <a:prstGeom prst="rect">
            <a:avLst/>
          </a:prstGeom>
          <a:solidFill>
            <a:srgbClr val="7570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24"/>
          <p:cNvSpPr txBox="1"/>
          <p:nvPr/>
        </p:nvSpPr>
        <p:spPr>
          <a:xfrm>
            <a:off x="1122621" y="2151286"/>
            <a:ext cx="9946762" cy="82246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800">
                <a:solidFill>
                  <a:schemeClr val="dk1"/>
                </a:solidFill>
                <a:latin typeface="Calibri"/>
                <a:ea typeface="Calibri"/>
                <a:cs typeface="Calibri"/>
                <a:sym typeface="Calibri"/>
              </a:rPr>
              <a:t>QUANG HỢP Ở THỰC VẬT (Tiết 2)</a:t>
            </a:r>
            <a:endParaRPr/>
          </a:p>
        </p:txBody>
      </p:sp>
      <p:sp>
        <p:nvSpPr>
          <p:cNvPr id="591" name="Google Shape;591;p24"/>
          <p:cNvSpPr txBox="1"/>
          <p:nvPr/>
        </p:nvSpPr>
        <p:spPr>
          <a:xfrm>
            <a:off x="4770317" y="914400"/>
            <a:ext cx="2651368" cy="100617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6000">
                <a:solidFill>
                  <a:srgbClr val="385623"/>
                </a:solidFill>
                <a:latin typeface="Calibri"/>
                <a:ea typeface="Calibri"/>
                <a:cs typeface="Calibri"/>
                <a:sym typeface="Calibri"/>
              </a:rPr>
              <a:t>BÀI 22:</a:t>
            </a:r>
            <a:endParaRPr/>
          </a:p>
        </p:txBody>
      </p:sp>
    </p:spTree>
  </p:cSld>
  <p:clrMapOvr>
    <a:masterClrMapping/>
  </p:clrMapOvr>
  <p:transition spd="slow" p14:dur="1600">
    <p:blinds dir="ver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25"/>
          <p:cNvSpPr txBox="1"/>
          <p:nvPr/>
        </p:nvSpPr>
        <p:spPr>
          <a:xfrm>
            <a:off x="0" y="457200"/>
            <a:ext cx="11887200" cy="5921108"/>
          </a:xfrm>
          <a:prstGeom prst="rect">
            <a:avLst/>
          </a:prstGeom>
          <a:noFill/>
          <a:ln>
            <a:noFill/>
          </a:ln>
        </p:spPr>
        <p:txBody>
          <a:bodyPr anchorCtr="0" anchor="t" bIns="45700" lIns="91425" spcFirstLastPara="1" rIns="91425" wrap="square" tIns="45700">
            <a:spAutoFit/>
          </a:bodyPr>
          <a:lstStyle/>
          <a:p>
            <a:pPr indent="180340" lvl="0" marL="0" marR="0" rtl="0" algn="just">
              <a:lnSpc>
                <a:spcPct val="107000"/>
              </a:lnSpc>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1: Sản phẩm của quang hợp là</a:t>
            </a:r>
            <a:endParaRPr sz="24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A. nước, carbon dioxide.</a:t>
            </a:r>
            <a:r>
              <a:rPr lang="en-US" sz="2400">
                <a:solidFill>
                  <a:schemeClr val="dk1"/>
                </a:solidFill>
                <a:latin typeface="Times New Roman"/>
                <a:ea typeface="Times New Roman"/>
                <a:cs typeface="Times New Roman"/>
                <a:sym typeface="Times New Roman"/>
              </a:rPr>
              <a:t>                         </a:t>
            </a:r>
            <a:r>
              <a:rPr lang="en-US" sz="2400">
                <a:solidFill>
                  <a:srgbClr val="000000"/>
                </a:solidFill>
                <a:latin typeface="Times New Roman"/>
                <a:ea typeface="Times New Roman"/>
                <a:cs typeface="Times New Roman"/>
                <a:sym typeface="Times New Roman"/>
              </a:rPr>
              <a:t>B. ánh sáng, diệp lục.</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C. oxygen, glucose.</a:t>
            </a:r>
            <a:r>
              <a:rPr lang="en-US" sz="2400">
                <a:solidFill>
                  <a:schemeClr val="dk1"/>
                </a:solidFill>
                <a:latin typeface="Times New Roman"/>
                <a:ea typeface="Times New Roman"/>
                <a:cs typeface="Times New Roman"/>
                <a:sym typeface="Times New Roman"/>
              </a:rPr>
              <a:t>                                  </a:t>
            </a:r>
            <a:r>
              <a:rPr lang="en-US" sz="2400">
                <a:solidFill>
                  <a:srgbClr val="000000"/>
                </a:solidFill>
                <a:latin typeface="Times New Roman"/>
                <a:ea typeface="Times New Roman"/>
                <a:cs typeface="Times New Roman"/>
                <a:sym typeface="Times New Roman"/>
              </a:rPr>
              <a:t>D. glucose, nước.</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2: Quang hợp là quá trình</a:t>
            </a:r>
            <a:endParaRPr sz="24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A. thu nhận và chuyển hóa năng lượng ánh sáng, tổng hợp nên các chất hữu cơ từ các chất vô cơ như nước, khí carbon dioxide, diễn ra ở tế bào có chất diệp lục, đồng thời thải ra khí oxygen.</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B. thu nhận và chuyển hóa năng lượng ánh sáng, tổng hợp nên các chất hữu cơ từ các chất vô cơ như nước, khí oxygen, diễn ra ở tế bào có chất diệp lục, đồng thời thải ra khí carbon dioxide.</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C. thu nhận và chuyển hóa năng lượng ánh sáng, tổng hợp nên các chất hữu cơ từ các chất vô cơ như chất khoáng, khí oxygen, diễn ra ở tế bào có chất diệp lục, đồng thời thải ra khí carbon dioxide.</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None/>
            </a:pPr>
            <a:r>
              <a:rPr lang="en-US" sz="2400">
                <a:solidFill>
                  <a:srgbClr val="000000"/>
                </a:solidFill>
                <a:latin typeface="Times New Roman"/>
                <a:ea typeface="Times New Roman"/>
                <a:cs typeface="Times New Roman"/>
                <a:sym typeface="Times New Roman"/>
              </a:rPr>
              <a:t>D. thu nhận và chuyển hóa năng lượng ánh sáng, tổng hợp nên các chất vô cơ từ các chất hữu cơ như nước, khí carbon dioxide, diễn ra ở tế bào có chất diệp lục, đồng thời thải ra khí oxygen.</a:t>
            </a:r>
            <a:endParaRPr sz="2400">
              <a:solidFill>
                <a:schemeClr val="dk1"/>
              </a:solidFill>
              <a:latin typeface="Times New Roman"/>
              <a:ea typeface="Times New Roman"/>
              <a:cs typeface="Times New Roman"/>
              <a:sym typeface="Times New Roman"/>
            </a:endParaRPr>
          </a:p>
        </p:txBody>
      </p:sp>
      <p:sp>
        <p:nvSpPr>
          <p:cNvPr id="597" name="Google Shape;597;p25"/>
          <p:cNvSpPr/>
          <p:nvPr/>
        </p:nvSpPr>
        <p:spPr>
          <a:xfrm>
            <a:off x="152400" y="13716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25"/>
          <p:cNvSpPr/>
          <p:nvPr/>
        </p:nvSpPr>
        <p:spPr>
          <a:xfrm>
            <a:off x="152400" y="23622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9" name="Google Shape;599;p25"/>
          <p:cNvPicPr preferRelativeResize="0"/>
          <p:nvPr/>
        </p:nvPicPr>
        <p:blipFill rotWithShape="1">
          <a:blip r:embed="rId3">
            <a:alphaModFix/>
          </a:blip>
          <a:srcRect b="0" l="0" r="0" t="0"/>
          <a:stretch/>
        </p:blipFill>
        <p:spPr>
          <a:xfrm>
            <a:off x="10576509" y="-609600"/>
            <a:ext cx="2621381" cy="3667009"/>
          </a:xfrm>
          <a:prstGeom prst="rect">
            <a:avLst/>
          </a:prstGeom>
          <a:noFill/>
          <a:ln>
            <a:noFill/>
          </a:ln>
        </p:spPr>
      </p:pic>
    </p:spTree>
  </p:cSld>
  <p:clrMapOvr>
    <a:masterClrMapping/>
  </p:clrMapOvr>
  <p:transition advClick="0" advTm="2000"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20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2000"/>
                                        <p:tgtEl>
                                          <p:spTgt spid="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26"/>
          <p:cNvSpPr txBox="1"/>
          <p:nvPr/>
        </p:nvSpPr>
        <p:spPr>
          <a:xfrm>
            <a:off x="609600" y="1219200"/>
            <a:ext cx="11125200" cy="3340338"/>
          </a:xfrm>
          <a:prstGeom prst="rect">
            <a:avLst/>
          </a:prstGeom>
          <a:noFill/>
          <a:ln>
            <a:noFill/>
          </a:ln>
        </p:spPr>
        <p:txBody>
          <a:bodyPr anchorCtr="0" anchor="t" bIns="45700" lIns="91425" spcFirstLastPara="1" rIns="91425" wrap="square" tIns="45700">
            <a:spAutoFit/>
          </a:bodyPr>
          <a:lstStyle/>
          <a:p>
            <a:pPr indent="180340" lvl="0" marL="0" marR="0" rtl="0" algn="just">
              <a:lnSpc>
                <a:spcPct val="107000"/>
              </a:lnSpc>
              <a:spcBef>
                <a:spcPts val="0"/>
              </a:spcBef>
              <a:spcAft>
                <a:spcPts val="0"/>
              </a:spcAft>
              <a:buClr>
                <a:srgbClr val="FF0000"/>
              </a:buClr>
              <a:buSzPts val="2800"/>
              <a:buFont typeface="Times New Roman"/>
              <a:buNone/>
            </a:pPr>
            <a:r>
              <a:rPr b="1" lang="en-US" sz="2800">
                <a:solidFill>
                  <a:srgbClr val="FF0000"/>
                </a:solidFill>
                <a:latin typeface="Times New Roman"/>
                <a:ea typeface="Times New Roman"/>
                <a:cs typeface="Times New Roman"/>
                <a:sym typeface="Times New Roman"/>
              </a:rPr>
              <a:t>Câu 3: Đặc điểm nào của lá giúp lá nhận được nhiều ánh sáng?</a:t>
            </a:r>
            <a:endParaRPr sz="28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800"/>
              <a:buFont typeface="Times New Roman"/>
              <a:buNone/>
            </a:pPr>
            <a:r>
              <a:rPr lang="en-US" sz="2800">
                <a:solidFill>
                  <a:srgbClr val="000000"/>
                </a:solidFill>
                <a:latin typeface="Times New Roman"/>
                <a:ea typeface="Times New Roman"/>
                <a:cs typeface="Times New Roman"/>
                <a:sym typeface="Times New Roman"/>
              </a:rPr>
              <a:t>   A. Phiến lá có dạng bản mỏng.</a:t>
            </a:r>
            <a:r>
              <a:rPr lang="en-US" sz="2800">
                <a:solidFill>
                  <a:schemeClr val="dk1"/>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B. Lá có màu xanh.</a:t>
            </a:r>
            <a:endParaRPr sz="28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800"/>
              <a:buFont typeface="Times New Roman"/>
              <a:buNone/>
            </a:pPr>
            <a:r>
              <a:rPr lang="en-US" sz="2800">
                <a:solidFill>
                  <a:srgbClr val="000000"/>
                </a:solidFill>
                <a:latin typeface="Times New Roman"/>
                <a:ea typeface="Times New Roman"/>
                <a:cs typeface="Times New Roman"/>
                <a:sym typeface="Times New Roman"/>
              </a:rPr>
              <a:t>C. Lá có cuống lá.</a:t>
            </a:r>
            <a:r>
              <a:rPr lang="en-US" sz="2800">
                <a:solidFill>
                  <a:schemeClr val="dk1"/>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D. Lá có tính đối xứng.</a:t>
            </a:r>
            <a:endParaRPr sz="28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FF0000"/>
              </a:buClr>
              <a:buSzPts val="2800"/>
              <a:buFont typeface="Times New Roman"/>
              <a:buNone/>
            </a:pPr>
            <a:r>
              <a:rPr b="1" lang="en-US" sz="2800">
                <a:solidFill>
                  <a:srgbClr val="FF0000"/>
                </a:solidFill>
                <a:latin typeface="Times New Roman"/>
                <a:ea typeface="Times New Roman"/>
                <a:cs typeface="Times New Roman"/>
                <a:sym typeface="Times New Roman"/>
              </a:rPr>
              <a:t>Câu 4: Cơ quan chính thực hiện quá trình quang hợp ở thực vật là</a:t>
            </a:r>
            <a:endParaRPr sz="28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800"/>
              <a:buFont typeface="Times New Roman"/>
              <a:buNone/>
            </a:pPr>
            <a:r>
              <a:rPr lang="en-US" sz="2800">
                <a:solidFill>
                  <a:srgbClr val="000000"/>
                </a:solidFill>
                <a:latin typeface="Times New Roman"/>
                <a:ea typeface="Times New Roman"/>
                <a:cs typeface="Times New Roman"/>
                <a:sym typeface="Times New Roman"/>
              </a:rPr>
              <a:t>   A. rễ cây.</a:t>
            </a:r>
            <a:r>
              <a:rPr lang="en-US" sz="2800">
                <a:solidFill>
                  <a:schemeClr val="dk1"/>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B. thân cây.</a:t>
            </a:r>
            <a:endParaRPr sz="28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800"/>
              <a:buFont typeface="Times New Roman"/>
              <a:buNone/>
            </a:pPr>
            <a:r>
              <a:rPr lang="en-US" sz="2800">
                <a:solidFill>
                  <a:srgbClr val="000000"/>
                </a:solidFill>
                <a:latin typeface="Times New Roman"/>
                <a:ea typeface="Times New Roman"/>
                <a:cs typeface="Times New Roman"/>
                <a:sym typeface="Times New Roman"/>
              </a:rPr>
              <a:t>C. lá cây.</a:t>
            </a:r>
            <a:r>
              <a:rPr lang="en-US" sz="2800">
                <a:solidFill>
                  <a:schemeClr val="dk1"/>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D. hoa.</a:t>
            </a:r>
            <a:endParaRPr sz="2800">
              <a:solidFill>
                <a:schemeClr val="dk1"/>
              </a:solidFill>
              <a:latin typeface="Times New Roman"/>
              <a:ea typeface="Times New Roman"/>
              <a:cs typeface="Times New Roman"/>
              <a:sym typeface="Times New Roman"/>
            </a:endParaRPr>
          </a:p>
        </p:txBody>
      </p:sp>
      <p:sp>
        <p:nvSpPr>
          <p:cNvPr id="605" name="Google Shape;605;p26"/>
          <p:cNvSpPr/>
          <p:nvPr/>
        </p:nvSpPr>
        <p:spPr>
          <a:xfrm>
            <a:off x="799289" y="1797312"/>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26"/>
          <p:cNvSpPr/>
          <p:nvPr/>
        </p:nvSpPr>
        <p:spPr>
          <a:xfrm>
            <a:off x="767674" y="3993889"/>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30 Render( plants) ideas | plants, plant illustration, tree photoshop" id="607" name="Google Shape;607;p26"/>
          <p:cNvPicPr preferRelativeResize="0"/>
          <p:nvPr/>
        </p:nvPicPr>
        <p:blipFill rotWithShape="1">
          <a:blip r:embed="rId3">
            <a:alphaModFix/>
          </a:blip>
          <a:srcRect b="0" l="0" r="0" t="0"/>
          <a:stretch/>
        </p:blipFill>
        <p:spPr>
          <a:xfrm flipH="1">
            <a:off x="9601200" y="3124200"/>
            <a:ext cx="2844025" cy="3981266"/>
          </a:xfrm>
          <a:prstGeom prst="rect">
            <a:avLst/>
          </a:prstGeom>
          <a:noFill/>
          <a:ln>
            <a:noFill/>
          </a:ln>
        </p:spPr>
      </p:pic>
      <p:pic>
        <p:nvPicPr>
          <p:cNvPr id="608" name="Google Shape;608;p26"/>
          <p:cNvPicPr preferRelativeResize="0"/>
          <p:nvPr/>
        </p:nvPicPr>
        <p:blipFill rotWithShape="1">
          <a:blip r:embed="rId4">
            <a:alphaModFix/>
          </a:blip>
          <a:srcRect b="0" l="0" r="0" t="0"/>
          <a:stretch/>
        </p:blipFill>
        <p:spPr>
          <a:xfrm>
            <a:off x="-762000" y="4690685"/>
            <a:ext cx="5540718" cy="4371502"/>
          </a:xfrm>
          <a:prstGeom prst="rect">
            <a:avLst/>
          </a:prstGeom>
          <a:noFill/>
          <a:ln>
            <a:noFill/>
          </a:ln>
        </p:spPr>
      </p:pic>
    </p:spTree>
  </p:cSld>
  <p:clrMapOvr>
    <a:masterClrMapping/>
  </p:clrMapOvr>
  <p:transition advClick="0" advTm="2000"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20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20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27"/>
          <p:cNvSpPr txBox="1"/>
          <p:nvPr/>
        </p:nvSpPr>
        <p:spPr>
          <a:xfrm>
            <a:off x="609600" y="685800"/>
            <a:ext cx="11049000" cy="5731121"/>
          </a:xfrm>
          <a:prstGeom prst="rect">
            <a:avLst/>
          </a:prstGeom>
          <a:noFill/>
          <a:ln>
            <a:noFill/>
          </a:ln>
        </p:spPr>
        <p:txBody>
          <a:bodyPr anchorCtr="0" anchor="t" bIns="45700" lIns="91425" spcFirstLastPara="1" rIns="91425" wrap="square" tIns="45700">
            <a:spAutoFit/>
          </a:bodyPr>
          <a:lstStyle/>
          <a:p>
            <a:pPr indent="180340" lvl="0" marL="0" marR="0" rtl="0" algn="just">
              <a:lnSpc>
                <a:spcPct val="107000"/>
              </a:lnSpc>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5: Nguồn gốc của oxi thoát ra từ quang hợp là</a:t>
            </a:r>
            <a:endParaRPr sz="24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A. từ phân tử nước H2O</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B. từ Glucose</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C. từ phân tử CO2</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D. từ phân tử ATP</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6: Trên thực tế, để thích nghi với điều kiện sống tại môi trường sa mạc, lá của cây xương rồng đã biến đổi thành gai. Vậy cây xương rồng quang hợp chủ yếu bằng bộ phận nào sau đây?</a:t>
            </a:r>
            <a:endParaRPr sz="24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A. Lá cây.</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B. Thân cây.</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C. Rễ cây.</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None/>
            </a:pPr>
            <a:r>
              <a:rPr lang="en-US" sz="2400">
                <a:solidFill>
                  <a:srgbClr val="000000"/>
                </a:solidFill>
                <a:latin typeface="Times New Roman"/>
                <a:ea typeface="Times New Roman"/>
                <a:cs typeface="Times New Roman"/>
                <a:sym typeface="Times New Roman"/>
              </a:rPr>
              <a:t>D. Gai của cây.</a:t>
            </a:r>
            <a:endParaRPr sz="2400">
              <a:solidFill>
                <a:schemeClr val="dk1"/>
              </a:solidFill>
              <a:latin typeface="Times New Roman"/>
              <a:ea typeface="Times New Roman"/>
              <a:cs typeface="Times New Roman"/>
              <a:sym typeface="Times New Roman"/>
            </a:endParaRPr>
          </a:p>
        </p:txBody>
      </p:sp>
      <p:sp>
        <p:nvSpPr>
          <p:cNvPr id="614" name="Google Shape;614;p27"/>
          <p:cNvSpPr/>
          <p:nvPr/>
        </p:nvSpPr>
        <p:spPr>
          <a:xfrm>
            <a:off x="838200" y="11430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27"/>
          <p:cNvSpPr/>
          <p:nvPr/>
        </p:nvSpPr>
        <p:spPr>
          <a:xfrm>
            <a:off x="685800" y="48768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16" name="Google Shape;616;p27"/>
          <p:cNvPicPr preferRelativeResize="0"/>
          <p:nvPr/>
        </p:nvPicPr>
        <p:blipFill rotWithShape="1">
          <a:blip r:embed="rId3">
            <a:alphaModFix/>
          </a:blip>
          <a:srcRect b="0" l="0" r="0" t="0"/>
          <a:stretch/>
        </p:blipFill>
        <p:spPr>
          <a:xfrm>
            <a:off x="10168273" y="3810000"/>
            <a:ext cx="2675853" cy="3743209"/>
          </a:xfrm>
          <a:prstGeom prst="rect">
            <a:avLst/>
          </a:prstGeom>
          <a:noFill/>
          <a:ln>
            <a:noFill/>
          </a:ln>
        </p:spPr>
      </p:pic>
    </p:spTree>
  </p:cSld>
  <p:clrMapOvr>
    <a:masterClrMapping/>
  </p:clrMapOvr>
  <p:transition advClick="0" advTm="2000"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20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2000"/>
                                        <p:tgtEl>
                                          <p:spTgt spid="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28"/>
          <p:cNvSpPr txBox="1"/>
          <p:nvPr/>
        </p:nvSpPr>
        <p:spPr>
          <a:xfrm>
            <a:off x="685800" y="761026"/>
            <a:ext cx="10591800" cy="5335948"/>
          </a:xfrm>
          <a:prstGeom prst="rect">
            <a:avLst/>
          </a:prstGeom>
          <a:noFill/>
          <a:ln>
            <a:noFill/>
          </a:ln>
        </p:spPr>
        <p:txBody>
          <a:bodyPr anchorCtr="0" anchor="t" bIns="45700" lIns="91425" spcFirstLastPara="1" rIns="91425" wrap="square" tIns="45700">
            <a:spAutoFit/>
          </a:bodyPr>
          <a:lstStyle/>
          <a:p>
            <a:pPr indent="180340" lvl="0" marL="0" marR="0" rtl="0" algn="just">
              <a:lnSpc>
                <a:spcPct val="107000"/>
              </a:lnSpc>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7: Nguyên liệu của quá trình quang hợp gồm</a:t>
            </a:r>
            <a:endParaRPr sz="24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A. khí oxygen và glucose.</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B. glucose và nước.</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C. khí carbon dioxide, nước và năng lượng ánh sáng.</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D. khí carbon dioxide và nước.</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8: Cây xanh tổng hợp chất hữu cơ từ chất vô cơ nhờ sử dụng năng lượng ánh sáng trong quá trình nào sau đây?</a:t>
            </a:r>
            <a:endParaRPr sz="2400">
              <a:solidFill>
                <a:srgbClr val="FF0000"/>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A. Hóa tổng hợp</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B. Hóa phân li</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C. Quang tổng hợp</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None/>
            </a:pPr>
            <a:r>
              <a:rPr lang="en-US" sz="2400">
                <a:solidFill>
                  <a:srgbClr val="000000"/>
                </a:solidFill>
                <a:latin typeface="Times New Roman"/>
                <a:ea typeface="Times New Roman"/>
                <a:cs typeface="Times New Roman"/>
                <a:sym typeface="Times New Roman"/>
              </a:rPr>
              <a:t>D. Quang phân li</a:t>
            </a:r>
            <a:endParaRPr sz="2400">
              <a:solidFill>
                <a:schemeClr val="dk1"/>
              </a:solidFill>
              <a:latin typeface="Times New Roman"/>
              <a:ea typeface="Times New Roman"/>
              <a:cs typeface="Times New Roman"/>
              <a:sym typeface="Times New Roman"/>
            </a:endParaRPr>
          </a:p>
        </p:txBody>
      </p:sp>
      <p:sp>
        <p:nvSpPr>
          <p:cNvPr id="622" name="Google Shape;622;p28"/>
          <p:cNvSpPr/>
          <p:nvPr/>
        </p:nvSpPr>
        <p:spPr>
          <a:xfrm>
            <a:off x="838200" y="21336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28"/>
          <p:cNvSpPr/>
          <p:nvPr/>
        </p:nvSpPr>
        <p:spPr>
          <a:xfrm>
            <a:off x="809017" y="50292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24" name="Google Shape;624;p28"/>
          <p:cNvPicPr preferRelativeResize="0"/>
          <p:nvPr/>
        </p:nvPicPr>
        <p:blipFill rotWithShape="1">
          <a:blip r:embed="rId3">
            <a:alphaModFix/>
          </a:blip>
          <a:srcRect b="0" l="0" r="0" t="0"/>
          <a:stretch/>
        </p:blipFill>
        <p:spPr>
          <a:xfrm>
            <a:off x="10195509" y="3729095"/>
            <a:ext cx="2621381" cy="3667009"/>
          </a:xfrm>
          <a:prstGeom prst="rect">
            <a:avLst/>
          </a:prstGeom>
          <a:noFill/>
          <a:ln>
            <a:noFill/>
          </a:ln>
        </p:spPr>
      </p:pic>
    </p:spTree>
  </p:cSld>
  <p:clrMapOvr>
    <a:masterClrMapping/>
  </p:clrMapOvr>
  <p:transition advClick="0" advTm="2000"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20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2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29"/>
          <p:cNvSpPr txBox="1"/>
          <p:nvPr/>
        </p:nvSpPr>
        <p:spPr>
          <a:xfrm>
            <a:off x="152400" y="228600"/>
            <a:ext cx="11125200" cy="5335948"/>
          </a:xfrm>
          <a:prstGeom prst="rect">
            <a:avLst/>
          </a:prstGeom>
          <a:noFill/>
          <a:ln>
            <a:noFill/>
          </a:ln>
        </p:spPr>
        <p:txBody>
          <a:bodyPr anchorCtr="0" anchor="t" bIns="45700" lIns="91425" spcFirstLastPara="1" rIns="91425" wrap="square" tIns="45700">
            <a:spAutoFit/>
          </a:bodyPr>
          <a:lstStyle/>
          <a:p>
            <a:pPr indent="180340" lvl="0" marL="0" marR="0" rtl="0" algn="just">
              <a:lnSpc>
                <a:spcPct val="107000"/>
              </a:lnSpc>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9: Quá trình quang hợp góp phần làm giảm lượng khí nào sau đây trong khí quyển?</a:t>
            </a:r>
            <a:endParaRPr sz="24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A. Hydrogen.</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C. Nitrogen.</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B. Oxygen.</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D. Carbon dioxide.</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Câu 10: Phát biểu nào sau đây đúng?</a:t>
            </a:r>
            <a:endParaRPr sz="2400">
              <a:solidFill>
                <a:srgbClr val="FF0000"/>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    A. Trong quá trình quang hợp, cây hấp thụ khí oxygen tổng hợp chất hữu cơ.</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B. Quang hợp là quá trình sinh vật sử dụng ánh sáng để phân giải chất hữu cơ.</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Clr>
                <a:srgbClr val="000000"/>
              </a:buClr>
              <a:buSzPts val="2400"/>
              <a:buFont typeface="Times New Roman"/>
              <a:buNone/>
            </a:pPr>
            <a:r>
              <a:rPr lang="en-US" sz="2400">
                <a:solidFill>
                  <a:srgbClr val="000000"/>
                </a:solidFill>
                <a:latin typeface="Times New Roman"/>
                <a:ea typeface="Times New Roman"/>
                <a:cs typeface="Times New Roman"/>
                <a:sym typeface="Times New Roman"/>
              </a:rPr>
              <a:t>C. Một trong các sản phẩm của quang hợp là khí oxygen.</a:t>
            </a:r>
            <a:endParaRPr sz="2400">
              <a:solidFill>
                <a:schemeClr val="dk1"/>
              </a:solidFill>
              <a:latin typeface="Times New Roman"/>
              <a:ea typeface="Times New Roman"/>
              <a:cs typeface="Times New Roman"/>
              <a:sym typeface="Times New Roman"/>
            </a:endParaRPr>
          </a:p>
          <a:p>
            <a:pPr indent="180340" lvl="0" marL="0" marR="0" rtl="0" algn="just">
              <a:lnSpc>
                <a:spcPct val="107000"/>
              </a:lnSpc>
              <a:spcBef>
                <a:spcPts val="800"/>
              </a:spcBef>
              <a:spcAft>
                <a:spcPts val="0"/>
              </a:spcAft>
              <a:buNone/>
            </a:pPr>
            <a:r>
              <a:rPr lang="en-US" sz="2400">
                <a:solidFill>
                  <a:srgbClr val="000000"/>
                </a:solidFill>
                <a:latin typeface="Times New Roman"/>
                <a:ea typeface="Times New Roman"/>
                <a:cs typeface="Times New Roman"/>
                <a:sym typeface="Times New Roman"/>
              </a:rPr>
              <a:t>D. Quang hợp là quá trìn</a:t>
            </a:r>
            <a:r>
              <a:rPr lang="en-US" sz="1800">
                <a:solidFill>
                  <a:srgbClr val="000000"/>
                </a:solidFill>
                <a:latin typeface="Times New Roman"/>
                <a:ea typeface="Times New Roman"/>
                <a:cs typeface="Times New Roman"/>
                <a:sym typeface="Times New Roman"/>
              </a:rPr>
              <a:t>h sinh lí quan trọng xảy ra trong cơ thể mọi sinh vật.</a:t>
            </a:r>
            <a:endParaRPr sz="1800">
              <a:solidFill>
                <a:schemeClr val="dk1"/>
              </a:solidFill>
              <a:latin typeface="Times New Roman"/>
              <a:ea typeface="Times New Roman"/>
              <a:cs typeface="Times New Roman"/>
              <a:sym typeface="Times New Roman"/>
            </a:endParaRPr>
          </a:p>
        </p:txBody>
      </p:sp>
      <p:sp>
        <p:nvSpPr>
          <p:cNvPr id="630" name="Google Shape;630;p29"/>
          <p:cNvSpPr/>
          <p:nvPr/>
        </p:nvSpPr>
        <p:spPr>
          <a:xfrm>
            <a:off x="342900" y="25146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29"/>
          <p:cNvSpPr/>
          <p:nvPr/>
        </p:nvSpPr>
        <p:spPr>
          <a:xfrm>
            <a:off x="304800" y="4495800"/>
            <a:ext cx="533400" cy="533400"/>
          </a:xfrm>
          <a:prstGeom prst="star5">
            <a:avLst>
              <a:gd fmla="val 19098" name="adj"/>
              <a:gd fmla="val 105146" name="hf"/>
              <a:gd fmla="val 110557" name="vf"/>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32" name="Google Shape;632;p29"/>
          <p:cNvPicPr preferRelativeResize="0"/>
          <p:nvPr/>
        </p:nvPicPr>
        <p:blipFill rotWithShape="1">
          <a:blip r:embed="rId3">
            <a:alphaModFix/>
          </a:blip>
          <a:srcRect b="0" l="0" r="0" t="0"/>
          <a:stretch/>
        </p:blipFill>
        <p:spPr>
          <a:xfrm>
            <a:off x="10047688" y="3581400"/>
            <a:ext cx="2512437" cy="3514609"/>
          </a:xfrm>
          <a:prstGeom prst="rect">
            <a:avLst/>
          </a:prstGeom>
          <a:noFill/>
          <a:ln>
            <a:noFill/>
          </a:ln>
        </p:spPr>
      </p:pic>
      <p:pic>
        <p:nvPicPr>
          <p:cNvPr id="633" name="Google Shape;633;p29"/>
          <p:cNvPicPr preferRelativeResize="0"/>
          <p:nvPr/>
        </p:nvPicPr>
        <p:blipFill rotWithShape="1">
          <a:blip r:embed="rId4">
            <a:alphaModFix/>
          </a:blip>
          <a:srcRect b="0" l="0" r="0" t="0"/>
          <a:stretch/>
        </p:blipFill>
        <p:spPr>
          <a:xfrm>
            <a:off x="-519490" y="5181600"/>
            <a:ext cx="3974956" cy="3136151"/>
          </a:xfrm>
          <a:prstGeom prst="rect">
            <a:avLst/>
          </a:prstGeom>
          <a:noFill/>
          <a:ln>
            <a:noFill/>
          </a:ln>
        </p:spPr>
      </p:pic>
    </p:spTree>
  </p:cSld>
  <p:clrMapOvr>
    <a:masterClrMapping/>
  </p:clrMapOvr>
  <p:transition advClick="0" advTm="2000"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20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2000"/>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
          <p:cNvPicPr preferRelativeResize="0"/>
          <p:nvPr/>
        </p:nvPicPr>
        <p:blipFill rotWithShape="1">
          <a:blip r:embed="rId3">
            <a:alphaModFix/>
          </a:blip>
          <a:srcRect b="8021" l="0" r="0" t="8022"/>
          <a:stretch/>
        </p:blipFill>
        <p:spPr>
          <a:xfrm>
            <a:off x="1" y="0"/>
            <a:ext cx="12192000" cy="6858000"/>
          </a:xfrm>
          <a:prstGeom prst="rect">
            <a:avLst/>
          </a:prstGeom>
          <a:noFill/>
          <a:ln>
            <a:noFill/>
          </a:ln>
        </p:spPr>
      </p:pic>
      <p:sp>
        <p:nvSpPr>
          <p:cNvPr id="263" name="Google Shape;263;p3"/>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4" name="Google Shape;264;p3"/>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5" name="Google Shape;265;p3"/>
          <p:cNvSpPr/>
          <p:nvPr/>
        </p:nvSpPr>
        <p:spPr>
          <a:xfrm>
            <a:off x="0" y="752125"/>
            <a:ext cx="8458200" cy="1207291"/>
          </a:xfrm>
          <a:prstGeom prst="rect">
            <a:avLst/>
          </a:prstGeom>
          <a:solidFill>
            <a:srgbClr val="FFFF00">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6" name="Google Shape;266;p3"/>
          <p:cNvSpPr txBox="1"/>
          <p:nvPr/>
        </p:nvSpPr>
        <p:spPr>
          <a:xfrm>
            <a:off x="274410" y="916804"/>
            <a:ext cx="8976181" cy="877933"/>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1" i="0" lang="en-US" sz="2400" u="none" cap="none" strike="noStrike">
                <a:solidFill>
                  <a:schemeClr val="dk1"/>
                </a:solidFill>
                <a:latin typeface="Arial"/>
                <a:ea typeface="Arial"/>
                <a:cs typeface="Arial"/>
                <a:sym typeface="Arial"/>
              </a:rPr>
              <a:t>Vậy quang hợp diễn ra ở đâu trong cơ thể thực vật?</a:t>
            </a:r>
            <a:endParaRPr/>
          </a:p>
          <a:p>
            <a:pPr indent="0" lvl="0" marL="0" marR="0" rtl="0" algn="l">
              <a:lnSpc>
                <a:spcPct val="125000"/>
              </a:lnSpc>
              <a:spcBef>
                <a:spcPts val="0"/>
              </a:spcBef>
              <a:spcAft>
                <a:spcPts val="0"/>
              </a:spcAft>
              <a:buNone/>
            </a:pPr>
            <a:r>
              <a:rPr b="1" i="0" lang="en-US" sz="2400" u="none" cap="none" strike="noStrike">
                <a:solidFill>
                  <a:schemeClr val="dk1"/>
                </a:solidFill>
                <a:latin typeface="Arial"/>
                <a:ea typeface="Arial"/>
                <a:cs typeface="Arial"/>
                <a:sym typeface="Arial"/>
              </a:rPr>
              <a:t>Thực vật thực hiện được quá trình đó bằng cách nào?</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30"/>
          <p:cNvPicPr preferRelativeResize="0"/>
          <p:nvPr/>
        </p:nvPicPr>
        <p:blipFill rotWithShape="1">
          <a:blip r:embed="rId3">
            <a:alphaModFix/>
          </a:blip>
          <a:srcRect b="0" l="10714" r="1" t="660"/>
          <a:stretch/>
        </p:blipFill>
        <p:spPr>
          <a:xfrm>
            <a:off x="3924300" y="0"/>
            <a:ext cx="10957825" cy="6857999"/>
          </a:xfrm>
          <a:prstGeom prst="rect">
            <a:avLst/>
          </a:prstGeom>
          <a:noFill/>
          <a:ln>
            <a:noFill/>
          </a:ln>
        </p:spPr>
      </p:pic>
      <p:sp>
        <p:nvSpPr>
          <p:cNvPr id="640" name="Google Shape;640;p30"/>
          <p:cNvSpPr/>
          <p:nvPr/>
        </p:nvSpPr>
        <p:spPr>
          <a:xfrm>
            <a:off x="0" y="0"/>
            <a:ext cx="553212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1" name="Google Shape;641;p30"/>
          <p:cNvSpPr txBox="1"/>
          <p:nvPr/>
        </p:nvSpPr>
        <p:spPr>
          <a:xfrm>
            <a:off x="111519" y="2076016"/>
            <a:ext cx="5309082" cy="193328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rgbClr val="FF0000"/>
                </a:solidFill>
                <a:latin typeface="Arial"/>
                <a:ea typeface="Arial"/>
                <a:cs typeface="Arial"/>
                <a:sym typeface="Arial"/>
              </a:rPr>
              <a:t>II. VAI TRÒ CỦA LÁ CÂY</a:t>
            </a:r>
            <a:endParaRPr/>
          </a:p>
          <a:p>
            <a:pPr indent="0" lvl="0" marL="0" marR="0" rtl="0" algn="ctr">
              <a:lnSpc>
                <a:spcPct val="120000"/>
              </a:lnSpc>
              <a:spcBef>
                <a:spcPts val="0"/>
              </a:spcBef>
              <a:spcAft>
                <a:spcPts val="0"/>
              </a:spcAft>
              <a:buNone/>
            </a:pPr>
            <a:r>
              <a:rPr b="1" lang="en-US" sz="3600">
                <a:solidFill>
                  <a:srgbClr val="FF0000"/>
                </a:solidFill>
                <a:latin typeface="Arial"/>
                <a:ea typeface="Arial"/>
                <a:cs typeface="Arial"/>
                <a:sym typeface="Arial"/>
              </a:rPr>
              <a:t>VỚI CHỨC NĂNG</a:t>
            </a:r>
            <a:endParaRPr/>
          </a:p>
          <a:p>
            <a:pPr indent="0" lvl="0" marL="0" marR="0" rtl="0" algn="ctr">
              <a:lnSpc>
                <a:spcPct val="120000"/>
              </a:lnSpc>
              <a:spcBef>
                <a:spcPts val="0"/>
              </a:spcBef>
              <a:spcAft>
                <a:spcPts val="0"/>
              </a:spcAft>
              <a:buNone/>
            </a:pPr>
            <a:r>
              <a:rPr b="1" lang="en-US" sz="3600">
                <a:solidFill>
                  <a:srgbClr val="FF0000"/>
                </a:solidFill>
                <a:latin typeface="Arial"/>
                <a:ea typeface="Arial"/>
                <a:cs typeface="Arial"/>
                <a:sym typeface="Arial"/>
              </a:rPr>
              <a:t>QUANG HỢP</a:t>
            </a:r>
            <a:endParaRPr/>
          </a:p>
        </p:txBody>
      </p:sp>
      <p:pic>
        <p:nvPicPr>
          <p:cNvPr descr="130 Render( plants) ideas | plants, plant illustration, tree photoshop" id="642" name="Google Shape;642;p30"/>
          <p:cNvPicPr preferRelativeResize="0"/>
          <p:nvPr/>
        </p:nvPicPr>
        <p:blipFill rotWithShape="1">
          <a:blip r:embed="rId4">
            <a:alphaModFix/>
          </a:blip>
          <a:srcRect b="0" l="0" r="0" t="0"/>
          <a:stretch/>
        </p:blipFill>
        <p:spPr>
          <a:xfrm flipH="1" rot="5665318">
            <a:off x="25640" y="-4362156"/>
            <a:ext cx="4929103" cy="7391981"/>
          </a:xfrm>
          <a:prstGeom prst="rect">
            <a:avLst/>
          </a:prstGeom>
          <a:noFill/>
          <a:ln>
            <a:noFill/>
          </a:ln>
        </p:spPr>
      </p:pic>
      <p:pic>
        <p:nvPicPr>
          <p:cNvPr descr="130 Render( plants) ideas | plants, plant illustration, tree photoshop" id="643" name="Google Shape;643;p30"/>
          <p:cNvPicPr preferRelativeResize="0"/>
          <p:nvPr/>
        </p:nvPicPr>
        <p:blipFill rotWithShape="1">
          <a:blip r:embed="rId4">
            <a:alphaModFix/>
          </a:blip>
          <a:srcRect b="0" l="0" r="0" t="0"/>
          <a:stretch/>
        </p:blipFill>
        <p:spPr>
          <a:xfrm flipH="1" rot="-4508822">
            <a:off x="-364415" y="3955631"/>
            <a:ext cx="4895834" cy="7391981"/>
          </a:xfrm>
          <a:prstGeom prst="rect">
            <a:avLst/>
          </a:prstGeom>
          <a:noFill/>
          <a:ln>
            <a:noFill/>
          </a:ln>
        </p:spPr>
      </p:pic>
      <p:sp>
        <p:nvSpPr>
          <p:cNvPr id="644" name="Google Shape;644;p30"/>
          <p:cNvSpPr/>
          <p:nvPr/>
        </p:nvSpPr>
        <p:spPr>
          <a:xfrm>
            <a:off x="5532120" y="0"/>
            <a:ext cx="274320" cy="685800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ransition spd="slow" p14:dur="1600">
    <p:blinds dir="ver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CD"/>
        </a:solidFill>
      </p:bgPr>
    </p:bg>
    <p:spTree>
      <p:nvGrpSpPr>
        <p:cNvPr id="649" name="Shape 649"/>
        <p:cNvGrpSpPr/>
        <p:nvPr/>
      </p:nvGrpSpPr>
      <p:grpSpPr>
        <a:xfrm>
          <a:off x="0" y="0"/>
          <a:ext cx="0" cy="0"/>
          <a:chOff x="0" y="0"/>
          <a:chExt cx="0" cy="0"/>
        </a:xfrm>
      </p:grpSpPr>
      <p:grpSp>
        <p:nvGrpSpPr>
          <p:cNvPr id="650" name="Google Shape;650;p31"/>
          <p:cNvGrpSpPr/>
          <p:nvPr/>
        </p:nvGrpSpPr>
        <p:grpSpPr>
          <a:xfrm>
            <a:off x="5764527" y="205685"/>
            <a:ext cx="6240782" cy="6446630"/>
            <a:chOff x="2411730" y="331360"/>
            <a:chExt cx="6240782" cy="6446630"/>
          </a:xfrm>
        </p:grpSpPr>
        <p:pic>
          <p:nvPicPr>
            <p:cNvPr descr="Có thể là hình ảnh về văn bản cho biết 'PLANT STRUCTURE Fruit ROOT CROSS SECTION Node Internode Flower rimary xylem pericycle primary primaryphloem ohloem endodermis Epidermis Collenchyma Cortex epidermis cortex roothair root VascularBune STEM CROSS SECTION'" id="651" name="Google Shape;651;p31"/>
            <p:cNvPicPr preferRelativeResize="0"/>
            <p:nvPr/>
          </p:nvPicPr>
          <p:blipFill rotWithShape="1">
            <a:blip r:embed="rId3">
              <a:alphaModFix/>
            </a:blip>
            <a:srcRect b="5000" l="29921" r="31961" t="2667"/>
            <a:stretch/>
          </p:blipFill>
          <p:spPr>
            <a:xfrm>
              <a:off x="3669030" y="445770"/>
              <a:ext cx="4560570" cy="6332220"/>
            </a:xfrm>
            <a:prstGeom prst="rect">
              <a:avLst/>
            </a:prstGeom>
            <a:noFill/>
            <a:ln>
              <a:noFill/>
            </a:ln>
          </p:spPr>
        </p:pic>
        <p:sp>
          <p:nvSpPr>
            <p:cNvPr id="652" name="Google Shape;652;p31"/>
            <p:cNvSpPr/>
            <p:nvPr/>
          </p:nvSpPr>
          <p:spPr>
            <a:xfrm rot="-7628234">
              <a:off x="2636131" y="4669210"/>
              <a:ext cx="1935467" cy="1525074"/>
            </a:xfrm>
            <a:prstGeom prst="rtTriangle">
              <a:avLst/>
            </a:prstGeom>
            <a:solidFill>
              <a:srgbClr val="FFFF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653" name="Google Shape;653;p31"/>
            <p:cNvSpPr/>
            <p:nvPr/>
          </p:nvSpPr>
          <p:spPr>
            <a:xfrm rot="-5400000">
              <a:off x="6880996" y="4182305"/>
              <a:ext cx="1935467" cy="1607566"/>
            </a:xfrm>
            <a:prstGeom prst="rtTriangle">
              <a:avLst/>
            </a:prstGeom>
            <a:solidFill>
              <a:srgbClr val="FFFF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654" name="Google Shape;654;p31"/>
            <p:cNvSpPr/>
            <p:nvPr/>
          </p:nvSpPr>
          <p:spPr>
            <a:xfrm>
              <a:off x="3188432" y="331360"/>
              <a:ext cx="1234978" cy="617330"/>
            </a:xfrm>
            <a:prstGeom prst="rect">
              <a:avLst/>
            </a:prstGeom>
            <a:solidFill>
              <a:srgbClr val="FFFF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grpSp>
      <p:pic>
        <p:nvPicPr>
          <p:cNvPr id="655" name="Google Shape;655;p31"/>
          <p:cNvPicPr preferRelativeResize="0"/>
          <p:nvPr/>
        </p:nvPicPr>
        <p:blipFill rotWithShape="1">
          <a:blip r:embed="rId4">
            <a:alphaModFix/>
          </a:blip>
          <a:srcRect b="0" l="0" r="0" t="0"/>
          <a:stretch/>
        </p:blipFill>
        <p:spPr>
          <a:xfrm>
            <a:off x="696102" y="616078"/>
            <a:ext cx="1612994" cy="1612994"/>
          </a:xfrm>
          <a:prstGeom prst="rect">
            <a:avLst/>
          </a:prstGeom>
          <a:noFill/>
          <a:ln>
            <a:noFill/>
          </a:ln>
        </p:spPr>
      </p:pic>
      <p:sp>
        <p:nvSpPr>
          <p:cNvPr id="656" name="Google Shape;656;p31"/>
          <p:cNvSpPr/>
          <p:nvPr/>
        </p:nvSpPr>
        <p:spPr>
          <a:xfrm>
            <a:off x="403857" y="2636613"/>
            <a:ext cx="5989320" cy="1853629"/>
          </a:xfrm>
          <a:prstGeom prst="roundRect">
            <a:avLst>
              <a:gd fmla="val 16667" name="adj"/>
            </a:avLst>
          </a:prstGeom>
          <a:no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C00000"/>
              </a:buClr>
              <a:buSzPts val="3200"/>
              <a:buFont typeface="Arial"/>
              <a:buNone/>
            </a:pPr>
            <a:r>
              <a:rPr b="1" i="0" lang="en-US" sz="3200" u="none" cap="none" strike="noStrike">
                <a:solidFill>
                  <a:srgbClr val="C00000"/>
                </a:solidFill>
                <a:latin typeface="Arial"/>
                <a:ea typeface="Arial"/>
                <a:cs typeface="Arial"/>
                <a:sym typeface="Arial"/>
              </a:rPr>
              <a:t>Theo em cơ quan nào của thực vật có thể thực hiện quang hợp</a:t>
            </a:r>
            <a:endParaRPr b="1" i="0" sz="3200" u="none" cap="none" strike="noStrike">
              <a:solidFill>
                <a:srgbClr val="C00000"/>
              </a:solidFill>
              <a:latin typeface="Arial"/>
              <a:ea typeface="Arial"/>
              <a:cs typeface="Arial"/>
              <a:sym typeface="Arial"/>
            </a:endParaRPr>
          </a:p>
        </p:txBody>
      </p:sp>
      <p:sp>
        <p:nvSpPr>
          <p:cNvPr id="657" name="Google Shape;657;p31"/>
          <p:cNvSpPr txBox="1"/>
          <p:nvPr/>
        </p:nvSpPr>
        <p:spPr>
          <a:xfrm>
            <a:off x="2411596" y="1058187"/>
            <a:ext cx="270891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00"/>
                </a:solidFill>
                <a:latin typeface="Arial"/>
                <a:ea typeface="Arial"/>
                <a:cs typeface="Arial"/>
                <a:sym typeface="Arial"/>
              </a:rPr>
              <a:t>Câu hỏi:</a:t>
            </a:r>
            <a:endParaRPr b="1" i="0" sz="4800" u="none" cap="none" strike="noStrike">
              <a:solidFill>
                <a:srgbClr val="000000"/>
              </a:solidFill>
              <a:latin typeface="Arial"/>
              <a:ea typeface="Arial"/>
              <a:cs typeface="Arial"/>
              <a:sym typeface="Arial"/>
            </a:endParaRPr>
          </a:p>
        </p:txBody>
      </p:sp>
      <p:cxnSp>
        <p:nvCxnSpPr>
          <p:cNvPr id="658" name="Google Shape;658;p31"/>
          <p:cNvCxnSpPr/>
          <p:nvPr/>
        </p:nvCxnSpPr>
        <p:spPr>
          <a:xfrm>
            <a:off x="2536922" y="2084070"/>
            <a:ext cx="2975610" cy="0"/>
          </a:xfrm>
          <a:prstGeom prst="straightConnector1">
            <a:avLst/>
          </a:prstGeom>
          <a:noFill/>
          <a:ln cap="flat" cmpd="sng" w="57150">
            <a:solidFill>
              <a:schemeClr val="dk1"/>
            </a:solidFill>
            <a:prstDash val="solid"/>
            <a:miter lim="800000"/>
            <a:headEnd len="sm" w="sm" type="none"/>
            <a:tailEnd len="sm" w="sm" type="none"/>
          </a:ln>
        </p:spPr>
      </p:cxnSp>
    </p:spTree>
  </p:cSld>
  <p:clrMapOvr>
    <a:masterClrMapping/>
  </p:clrMapOvr>
  <p:transition spd="slow">
    <p:comb/>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CD"/>
        </a:solidFill>
      </p:bgPr>
    </p:bg>
    <p:spTree>
      <p:nvGrpSpPr>
        <p:cNvPr id="663" name="Shape 663"/>
        <p:cNvGrpSpPr/>
        <p:nvPr/>
      </p:nvGrpSpPr>
      <p:grpSpPr>
        <a:xfrm>
          <a:off x="0" y="0"/>
          <a:ext cx="0" cy="0"/>
          <a:chOff x="0" y="0"/>
          <a:chExt cx="0" cy="0"/>
        </a:xfrm>
      </p:grpSpPr>
      <p:grpSp>
        <p:nvGrpSpPr>
          <p:cNvPr id="664" name="Google Shape;664;p32"/>
          <p:cNvGrpSpPr/>
          <p:nvPr/>
        </p:nvGrpSpPr>
        <p:grpSpPr>
          <a:xfrm>
            <a:off x="5764527" y="205685"/>
            <a:ext cx="6240782" cy="6446630"/>
            <a:chOff x="2411730" y="331360"/>
            <a:chExt cx="6240782" cy="6446630"/>
          </a:xfrm>
        </p:grpSpPr>
        <p:pic>
          <p:nvPicPr>
            <p:cNvPr descr="Có thể là hình ảnh về văn bản cho biết 'PLANT STRUCTURE Fruit ROOT CROSS SECTION Node Internode Flower rimary xylem pericycle primary primaryphloem ohloem endodermis Epidermis Collenchyma Cortex epidermis cortex roothair root VascularBune STEM CROSS SECTION'" id="665" name="Google Shape;665;p32"/>
            <p:cNvPicPr preferRelativeResize="0"/>
            <p:nvPr/>
          </p:nvPicPr>
          <p:blipFill rotWithShape="1">
            <a:blip r:embed="rId3">
              <a:alphaModFix/>
            </a:blip>
            <a:srcRect b="5000" l="29921" r="31961" t="2667"/>
            <a:stretch/>
          </p:blipFill>
          <p:spPr>
            <a:xfrm>
              <a:off x="3669030" y="445770"/>
              <a:ext cx="4560570" cy="6332220"/>
            </a:xfrm>
            <a:prstGeom prst="rect">
              <a:avLst/>
            </a:prstGeom>
            <a:noFill/>
            <a:ln>
              <a:noFill/>
            </a:ln>
          </p:spPr>
        </p:pic>
        <p:sp>
          <p:nvSpPr>
            <p:cNvPr id="666" name="Google Shape;666;p32"/>
            <p:cNvSpPr/>
            <p:nvPr/>
          </p:nvSpPr>
          <p:spPr>
            <a:xfrm rot="-7628234">
              <a:off x="2636131" y="4669210"/>
              <a:ext cx="1935467" cy="1525074"/>
            </a:xfrm>
            <a:prstGeom prst="rtTriangle">
              <a:avLst/>
            </a:prstGeom>
            <a:solidFill>
              <a:srgbClr val="FFFF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667" name="Google Shape;667;p32"/>
            <p:cNvSpPr/>
            <p:nvPr/>
          </p:nvSpPr>
          <p:spPr>
            <a:xfrm rot="-5400000">
              <a:off x="6880996" y="4182305"/>
              <a:ext cx="1935467" cy="1607566"/>
            </a:xfrm>
            <a:prstGeom prst="rtTriangle">
              <a:avLst/>
            </a:prstGeom>
            <a:solidFill>
              <a:srgbClr val="FFFF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668" name="Google Shape;668;p32"/>
            <p:cNvSpPr/>
            <p:nvPr/>
          </p:nvSpPr>
          <p:spPr>
            <a:xfrm>
              <a:off x="3188432" y="331360"/>
              <a:ext cx="1234978" cy="617330"/>
            </a:xfrm>
            <a:prstGeom prst="rect">
              <a:avLst/>
            </a:prstGeom>
            <a:solidFill>
              <a:srgbClr val="FFFF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grpSp>
      <p:sp>
        <p:nvSpPr>
          <p:cNvPr id="669" name="Google Shape;669;p32"/>
          <p:cNvSpPr/>
          <p:nvPr/>
        </p:nvSpPr>
        <p:spPr>
          <a:xfrm>
            <a:off x="214470" y="4074239"/>
            <a:ext cx="7154632" cy="1853629"/>
          </a:xfrm>
          <a:prstGeom prst="roundRect">
            <a:avLst>
              <a:gd fmla="val 16667" name="adj"/>
            </a:avLst>
          </a:prstGeom>
          <a:no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Tất cả bộ phận có màu lục (lá cây, thân non, quả chưa chín đều có thể quang hợp)</a:t>
            </a:r>
            <a:endParaRPr b="1" i="0" sz="3200" u="none" cap="none" strike="noStrike">
              <a:solidFill>
                <a:srgbClr val="000000"/>
              </a:solidFill>
              <a:latin typeface="Arial"/>
              <a:ea typeface="Arial"/>
              <a:cs typeface="Arial"/>
              <a:sym typeface="Arial"/>
            </a:endParaRPr>
          </a:p>
        </p:txBody>
      </p:sp>
      <p:grpSp>
        <p:nvGrpSpPr>
          <p:cNvPr id="670" name="Google Shape;670;p32"/>
          <p:cNvGrpSpPr/>
          <p:nvPr/>
        </p:nvGrpSpPr>
        <p:grpSpPr>
          <a:xfrm>
            <a:off x="3363960" y="771961"/>
            <a:ext cx="4097108" cy="2795996"/>
            <a:chOff x="3363960" y="771961"/>
            <a:chExt cx="4097108" cy="2795996"/>
          </a:xfrm>
        </p:grpSpPr>
        <p:sp>
          <p:nvSpPr>
            <p:cNvPr id="671" name="Google Shape;671;p32"/>
            <p:cNvSpPr/>
            <p:nvPr/>
          </p:nvSpPr>
          <p:spPr>
            <a:xfrm>
              <a:off x="3852762" y="771961"/>
              <a:ext cx="2795996" cy="2795996"/>
            </a:xfrm>
            <a:prstGeom prst="flowChartConnector">
              <a:avLst/>
            </a:prstGeom>
            <a:solidFill>
              <a:schemeClr val="lt1"/>
            </a:solidFill>
            <a:ln cap="flat" cmpd="sng" w="28575">
              <a:solidFill>
                <a:srgbClr val="33844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pic>
          <p:nvPicPr>
            <p:cNvPr descr="Mũi Tên Màu Xanh Da Trời Đường - Miễn Phí vector hình ảnh trên Pixabay" id="672" name="Google Shape;672;p32"/>
            <p:cNvPicPr preferRelativeResize="0"/>
            <p:nvPr/>
          </p:nvPicPr>
          <p:blipFill rotWithShape="1">
            <a:blip r:embed="rId4">
              <a:alphaModFix/>
            </a:blip>
            <a:srcRect b="0" l="0" r="0" t="0"/>
            <a:stretch/>
          </p:blipFill>
          <p:spPr>
            <a:xfrm flipH="1" rot="-989222">
              <a:off x="6153264" y="1272008"/>
              <a:ext cx="1241277" cy="648663"/>
            </a:xfrm>
            <a:prstGeom prst="rect">
              <a:avLst/>
            </a:prstGeom>
            <a:noFill/>
            <a:ln>
              <a:noFill/>
            </a:ln>
          </p:spPr>
        </p:pic>
        <p:pic>
          <p:nvPicPr>
            <p:cNvPr descr="Chi Nhánh Gần Cận Cảnh Sự - Miễn Phí vector hình ảnh trên Pixabay" id="673" name="Google Shape;673;p32"/>
            <p:cNvPicPr preferRelativeResize="0"/>
            <p:nvPr/>
          </p:nvPicPr>
          <p:blipFill rotWithShape="1">
            <a:blip r:embed="rId5">
              <a:alphaModFix/>
            </a:blip>
            <a:srcRect b="0" l="0" r="0" t="0"/>
            <a:stretch/>
          </p:blipFill>
          <p:spPr>
            <a:xfrm>
              <a:off x="3363960" y="946121"/>
              <a:ext cx="3130408" cy="2465068"/>
            </a:xfrm>
            <a:prstGeom prst="rect">
              <a:avLst/>
            </a:prstGeom>
            <a:noFill/>
            <a:ln>
              <a:noFill/>
            </a:ln>
          </p:spPr>
        </p:pic>
      </p:grpSp>
      <p:sp>
        <p:nvSpPr>
          <p:cNvPr id="674" name="Google Shape;674;p32"/>
          <p:cNvSpPr/>
          <p:nvPr/>
        </p:nvSpPr>
        <p:spPr>
          <a:xfrm>
            <a:off x="214470" y="771961"/>
            <a:ext cx="2797884" cy="1271299"/>
          </a:xfrm>
          <a:prstGeom prst="wedgeRoundRectCallout">
            <a:avLst>
              <a:gd fmla="val 85564" name="adj1"/>
              <a:gd fmla="val 54485" name="adj2"/>
              <a:gd fmla="val 16667" name="adj3"/>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Lá cây là bộ phận quan trọng nhất</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9"/>
                                        </p:tgtEl>
                                        <p:attrNameLst>
                                          <p:attrName>style.visibility</p:attrName>
                                        </p:attrNameLst>
                                      </p:cBhvr>
                                      <p:to>
                                        <p:strVal val="visible"/>
                                      </p:to>
                                    </p:set>
                                    <p:anim calcmode="lin" valueType="num">
                                      <p:cBhvr additive="base">
                                        <p:cTn dur="500"/>
                                        <p:tgtEl>
                                          <p:spTgt spid="6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gtEl>
                                        <p:attrNameLst>
                                          <p:attrName>style.visibility</p:attrName>
                                        </p:attrNameLst>
                                      </p:cBhvr>
                                      <p:to>
                                        <p:strVal val="visible"/>
                                      </p:to>
                                    </p:set>
                                    <p:anim calcmode="lin" valueType="num">
                                      <p:cBhvr additive="base">
                                        <p:cTn dur="500"/>
                                        <p:tgtEl>
                                          <p:spTgt spid="6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678" name="Shape 678"/>
        <p:cNvGrpSpPr/>
        <p:nvPr/>
      </p:nvGrpSpPr>
      <p:grpSpPr>
        <a:xfrm>
          <a:off x="0" y="0"/>
          <a:ext cx="0" cy="0"/>
          <a:chOff x="0" y="0"/>
          <a:chExt cx="0" cy="0"/>
        </a:xfrm>
      </p:grpSpPr>
      <p:pic>
        <p:nvPicPr>
          <p:cNvPr descr="Lá – Wikipedia tiếng Việt" id="679" name="Google Shape;679;p33"/>
          <p:cNvPicPr preferRelativeResize="0"/>
          <p:nvPr/>
        </p:nvPicPr>
        <p:blipFill rotWithShape="1">
          <a:blip r:embed="rId3">
            <a:alphaModFix/>
          </a:blip>
          <a:srcRect b="5757" l="7485" r="11448" t="0"/>
          <a:stretch/>
        </p:blipFill>
        <p:spPr>
          <a:xfrm rot="-3151863">
            <a:off x="6794491" y="895675"/>
            <a:ext cx="3828273" cy="5267450"/>
          </a:xfrm>
          <a:prstGeom prst="rect">
            <a:avLst/>
          </a:prstGeom>
          <a:noFill/>
          <a:ln>
            <a:noFill/>
          </a:ln>
        </p:spPr>
      </p:pic>
      <p:sp>
        <p:nvSpPr>
          <p:cNvPr id="680" name="Google Shape;680;p33"/>
          <p:cNvSpPr/>
          <p:nvPr/>
        </p:nvSpPr>
        <p:spPr>
          <a:xfrm>
            <a:off x="4800600" y="2489003"/>
            <a:ext cx="1668780" cy="594360"/>
          </a:xfrm>
          <a:prstGeom prst="wedgeRoundRectCallout">
            <a:avLst>
              <a:gd fmla="val 68078" name="adj1"/>
              <a:gd fmla="val 99039" name="adj2"/>
              <a:gd fmla="val 16667" name="adj3"/>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Phiến lá</a:t>
            </a:r>
            <a:endParaRPr b="0" i="0" sz="2400" u="none" cap="none" strike="noStrike">
              <a:solidFill>
                <a:srgbClr val="000000"/>
              </a:solidFill>
              <a:latin typeface="Arial"/>
              <a:ea typeface="Arial"/>
              <a:cs typeface="Arial"/>
              <a:sym typeface="Arial"/>
            </a:endParaRPr>
          </a:p>
        </p:txBody>
      </p:sp>
      <p:sp>
        <p:nvSpPr>
          <p:cNvPr id="681" name="Google Shape;681;p33"/>
          <p:cNvSpPr/>
          <p:nvPr/>
        </p:nvSpPr>
        <p:spPr>
          <a:xfrm>
            <a:off x="10126980" y="1768658"/>
            <a:ext cx="1668780" cy="594360"/>
          </a:xfrm>
          <a:prstGeom prst="wedgeRoundRectCallout">
            <a:avLst>
              <a:gd fmla="val -64799" name="adj1"/>
              <a:gd fmla="val 127885" name="adj2"/>
              <a:gd fmla="val 16667" name="adj3"/>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Gân lá</a:t>
            </a:r>
            <a:endParaRPr b="0" i="0" sz="2400" u="none" cap="none" strike="noStrike">
              <a:solidFill>
                <a:srgbClr val="000000"/>
              </a:solidFill>
              <a:latin typeface="Arial"/>
              <a:ea typeface="Arial"/>
              <a:cs typeface="Arial"/>
              <a:sym typeface="Arial"/>
            </a:endParaRPr>
          </a:p>
        </p:txBody>
      </p:sp>
      <p:grpSp>
        <p:nvGrpSpPr>
          <p:cNvPr id="682" name="Google Shape;682;p33"/>
          <p:cNvGrpSpPr/>
          <p:nvPr/>
        </p:nvGrpSpPr>
        <p:grpSpPr>
          <a:xfrm>
            <a:off x="228600" y="137160"/>
            <a:ext cx="10367010" cy="2076450"/>
            <a:chOff x="228600" y="137160"/>
            <a:chExt cx="10367010" cy="2076450"/>
          </a:xfrm>
        </p:grpSpPr>
        <p:sp>
          <p:nvSpPr>
            <p:cNvPr id="683" name="Google Shape;683;p33"/>
            <p:cNvSpPr/>
            <p:nvPr/>
          </p:nvSpPr>
          <p:spPr>
            <a:xfrm>
              <a:off x="862635" y="492388"/>
              <a:ext cx="9732975" cy="921042"/>
            </a:xfrm>
            <a:prstGeom prst="roundRect">
              <a:avLst>
                <a:gd fmla="val 16667" name="adj"/>
              </a:avLst>
            </a:prstGeom>
            <a:solidFill>
              <a:srgbClr val="235A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        Đặc điểm cấu tạo, hình thái của lá</a:t>
              </a:r>
              <a:endParaRPr b="1" i="0" sz="4000" u="none" cap="none" strike="noStrike">
                <a:solidFill>
                  <a:srgbClr val="FFFFFF"/>
                </a:solidFill>
                <a:latin typeface="Arial"/>
                <a:ea typeface="Arial"/>
                <a:cs typeface="Arial"/>
                <a:sym typeface="Arial"/>
              </a:endParaRPr>
            </a:p>
          </p:txBody>
        </p:sp>
        <p:pic>
          <p:nvPicPr>
            <p:cNvPr id="684" name="Google Shape;684;p33"/>
            <p:cNvPicPr preferRelativeResize="0"/>
            <p:nvPr/>
          </p:nvPicPr>
          <p:blipFill rotWithShape="1">
            <a:blip r:embed="rId4">
              <a:alphaModFix/>
            </a:blip>
            <a:srcRect b="0" l="0" r="0" t="0"/>
            <a:stretch/>
          </p:blipFill>
          <p:spPr>
            <a:xfrm>
              <a:off x="228600" y="137160"/>
              <a:ext cx="2076450" cy="2076450"/>
            </a:xfrm>
            <a:prstGeom prst="rect">
              <a:avLst/>
            </a:prstGeom>
            <a:noFill/>
            <a:ln>
              <a:noFill/>
            </a:ln>
          </p:spPr>
        </p:pic>
      </p:grpSp>
      <p:sp>
        <p:nvSpPr>
          <p:cNvPr id="685" name="Google Shape;685;p33"/>
          <p:cNvSpPr/>
          <p:nvPr/>
        </p:nvSpPr>
        <p:spPr>
          <a:xfrm>
            <a:off x="10435590" y="3723672"/>
            <a:ext cx="1527810" cy="594360"/>
          </a:xfrm>
          <a:prstGeom prst="wedgeRoundRectCallout">
            <a:avLst>
              <a:gd fmla="val -70474" name="adj1"/>
              <a:gd fmla="val 52886" name="adj2"/>
              <a:gd fmla="val 16667" name="adj3"/>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Cuống lá</a:t>
            </a:r>
            <a:endParaRPr b="0" i="0" sz="2400" u="none" cap="none" strike="noStrike">
              <a:solidFill>
                <a:srgbClr val="000000"/>
              </a:solidFill>
              <a:latin typeface="Arial"/>
              <a:ea typeface="Arial"/>
              <a:cs typeface="Arial"/>
              <a:sym typeface="Arial"/>
            </a:endParaRPr>
          </a:p>
        </p:txBody>
      </p:sp>
      <p:sp>
        <p:nvSpPr>
          <p:cNvPr id="686" name="Google Shape;686;p33"/>
          <p:cNvSpPr txBox="1"/>
          <p:nvPr/>
        </p:nvSpPr>
        <p:spPr>
          <a:xfrm>
            <a:off x="7520940" y="5678686"/>
            <a:ext cx="4274820" cy="4616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Hình. </a:t>
            </a:r>
            <a:r>
              <a:rPr b="0" i="0" lang="en-US" sz="2400" u="none" cap="none" strike="noStrike">
                <a:solidFill>
                  <a:srgbClr val="000000"/>
                </a:solidFill>
                <a:latin typeface="Arial"/>
                <a:ea typeface="Arial"/>
                <a:cs typeface="Arial"/>
                <a:sym typeface="Arial"/>
              </a:rPr>
              <a:t>Các bộ phận của lá</a:t>
            </a:r>
            <a:endParaRPr b="0" i="0" sz="2400" u="none" cap="none" strike="noStrike">
              <a:solidFill>
                <a:srgbClr val="000000"/>
              </a:solidFill>
              <a:latin typeface="Arial"/>
              <a:ea typeface="Arial"/>
              <a:cs typeface="Arial"/>
              <a:sym typeface="Arial"/>
            </a:endParaRPr>
          </a:p>
        </p:txBody>
      </p:sp>
      <p:sp>
        <p:nvSpPr>
          <p:cNvPr id="687" name="Google Shape;687;p33"/>
          <p:cNvSpPr/>
          <p:nvPr/>
        </p:nvSpPr>
        <p:spPr>
          <a:xfrm>
            <a:off x="396240" y="4331364"/>
            <a:ext cx="5966460" cy="1853629"/>
          </a:xfrm>
          <a:prstGeom prst="roundRect">
            <a:avLst>
              <a:gd fmla="val 16667" name="adj"/>
            </a:avLst>
          </a:prstGeom>
          <a:noFill/>
          <a:ln cap="flat" cmpd="sng" w="28575">
            <a:solidFill>
              <a:srgbClr val="C00000"/>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C00000"/>
              </a:buClr>
              <a:buSzPts val="3200"/>
              <a:buFont typeface="Arial"/>
              <a:buNone/>
            </a:pPr>
            <a:r>
              <a:rPr b="1" i="0" lang="en-US" sz="3200" u="none" cap="none" strike="noStrike">
                <a:solidFill>
                  <a:srgbClr val="C00000"/>
                </a:solidFill>
                <a:latin typeface="Arial"/>
                <a:ea typeface="Arial"/>
                <a:cs typeface="Arial"/>
                <a:sym typeface="Arial"/>
              </a:rPr>
              <a:t>Quan sát hình bên, em hãy cho biết lá được cấu tạo từ những bộ phận nào?</a:t>
            </a:r>
            <a:endParaRPr b="1" i="0" sz="3200" u="none" cap="none" strike="noStrike">
              <a:solidFill>
                <a:srgbClr val="C00000"/>
              </a:solidFill>
              <a:latin typeface="Arial"/>
              <a:ea typeface="Arial"/>
              <a:cs typeface="Arial"/>
              <a:sym typeface="Arial"/>
            </a:endParaRPr>
          </a:p>
        </p:txBody>
      </p:sp>
      <p:pic>
        <p:nvPicPr>
          <p:cNvPr id="688" name="Google Shape;688;p33"/>
          <p:cNvPicPr preferRelativeResize="0"/>
          <p:nvPr/>
        </p:nvPicPr>
        <p:blipFill rotWithShape="1">
          <a:blip r:embed="rId5">
            <a:alphaModFix/>
          </a:blip>
          <a:srcRect b="0" l="0" r="0" t="0"/>
          <a:stretch/>
        </p:blipFill>
        <p:spPr>
          <a:xfrm>
            <a:off x="396240" y="2965019"/>
            <a:ext cx="1517306" cy="1517306"/>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7"/>
                                        </p:tgtEl>
                                        <p:attrNameLst>
                                          <p:attrName>style.visibility</p:attrName>
                                        </p:attrNameLst>
                                      </p:cBhvr>
                                      <p:to>
                                        <p:strVal val="visible"/>
                                      </p:to>
                                    </p:set>
                                    <p:anim calcmode="lin" valueType="num">
                                      <p:cBhvr additive="base">
                                        <p:cTn dur="500"/>
                                        <p:tgtEl>
                                          <p:spTgt spid="6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8"/>
                                        </p:tgtEl>
                                        <p:attrNameLst>
                                          <p:attrName>style.visibility</p:attrName>
                                        </p:attrNameLst>
                                      </p:cBhvr>
                                      <p:to>
                                        <p:strVal val="visible"/>
                                      </p:to>
                                    </p:set>
                                    <p:anim calcmode="lin" valueType="num">
                                      <p:cBhvr additive="base">
                                        <p:cTn dur="500"/>
                                        <p:tgtEl>
                                          <p:spTgt spid="6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0"/>
                                        </p:tgtEl>
                                        <p:attrNameLst>
                                          <p:attrName>style.visibility</p:attrName>
                                        </p:attrNameLst>
                                      </p:cBhvr>
                                      <p:to>
                                        <p:strVal val="visible"/>
                                      </p:to>
                                    </p:set>
                                    <p:anim calcmode="lin" valueType="num">
                                      <p:cBhvr additive="base">
                                        <p:cTn dur="500"/>
                                        <p:tgtEl>
                                          <p:spTgt spid="6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1"/>
                                        </p:tgtEl>
                                        <p:attrNameLst>
                                          <p:attrName>style.visibility</p:attrName>
                                        </p:attrNameLst>
                                      </p:cBhvr>
                                      <p:to>
                                        <p:strVal val="visible"/>
                                      </p:to>
                                    </p:set>
                                    <p:anim calcmode="lin" valueType="num">
                                      <p:cBhvr additive="base">
                                        <p:cTn dur="500"/>
                                        <p:tgtEl>
                                          <p:spTgt spid="68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5"/>
                                        </p:tgtEl>
                                        <p:attrNameLst>
                                          <p:attrName>style.visibility</p:attrName>
                                        </p:attrNameLst>
                                      </p:cBhvr>
                                      <p:to>
                                        <p:strVal val="visible"/>
                                      </p:to>
                                    </p:set>
                                    <p:anim calcmode="lin" valueType="num">
                                      <p:cBhvr additive="base">
                                        <p:cTn dur="500"/>
                                        <p:tgtEl>
                                          <p:spTgt spid="6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grpSp>
        <p:nvGrpSpPr>
          <p:cNvPr id="693" name="Google Shape;693;p34"/>
          <p:cNvGrpSpPr/>
          <p:nvPr/>
        </p:nvGrpSpPr>
        <p:grpSpPr>
          <a:xfrm>
            <a:off x="304800" y="240156"/>
            <a:ext cx="7874015" cy="6533535"/>
            <a:chOff x="4895850" y="260757"/>
            <a:chExt cx="7874015" cy="6533535"/>
          </a:xfrm>
        </p:grpSpPr>
        <p:pic>
          <p:nvPicPr>
            <p:cNvPr id="694" name="Google Shape;694;p34"/>
            <p:cNvPicPr preferRelativeResize="0"/>
            <p:nvPr/>
          </p:nvPicPr>
          <p:blipFill rotWithShape="1">
            <a:blip r:embed="rId3">
              <a:alphaModFix/>
            </a:blip>
            <a:srcRect b="9096" l="0" r="0" t="20157"/>
            <a:stretch/>
          </p:blipFill>
          <p:spPr>
            <a:xfrm>
              <a:off x="4895850" y="658963"/>
              <a:ext cx="7874015" cy="6135329"/>
            </a:xfrm>
            <a:prstGeom prst="rect">
              <a:avLst/>
            </a:prstGeom>
            <a:noFill/>
            <a:ln>
              <a:noFill/>
            </a:ln>
          </p:spPr>
        </p:pic>
        <p:sp>
          <p:nvSpPr>
            <p:cNvPr id="695" name="Google Shape;695;p34"/>
            <p:cNvSpPr/>
            <p:nvPr/>
          </p:nvSpPr>
          <p:spPr>
            <a:xfrm>
              <a:off x="6038850" y="260757"/>
              <a:ext cx="1828800" cy="990600"/>
            </a:xfrm>
            <a:prstGeom prst="rect">
              <a:avLst/>
            </a:prstGeom>
            <a:solidFill>
              <a:srgbClr val="FFF5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6" name="Google Shape;696;p34"/>
            <p:cNvSpPr txBox="1"/>
            <p:nvPr/>
          </p:nvSpPr>
          <p:spPr>
            <a:xfrm>
              <a:off x="6427465" y="398635"/>
              <a:ext cx="1051570" cy="585801"/>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800">
                  <a:solidFill>
                    <a:schemeClr val="dk1"/>
                  </a:solidFill>
                  <a:latin typeface="Arial"/>
                  <a:ea typeface="Arial"/>
                  <a:cs typeface="Arial"/>
                  <a:sym typeface="Arial"/>
                </a:rPr>
                <a:t>Ánh sáng</a:t>
              </a:r>
              <a:endParaRPr/>
            </a:p>
            <a:p>
              <a:pPr indent="0" lvl="0" marL="0" marR="0" rtl="0" algn="ctr">
                <a:lnSpc>
                  <a:spcPct val="110000"/>
                </a:lnSpc>
                <a:spcBef>
                  <a:spcPts val="0"/>
                </a:spcBef>
                <a:spcAft>
                  <a:spcPts val="0"/>
                </a:spcAft>
                <a:buNone/>
              </a:pPr>
              <a:r>
                <a:rPr b="1" lang="en-US" sz="1800">
                  <a:solidFill>
                    <a:schemeClr val="dk1"/>
                  </a:solidFill>
                  <a:latin typeface="Arial"/>
                  <a:ea typeface="Arial"/>
                  <a:cs typeface="Arial"/>
                  <a:sym typeface="Arial"/>
                </a:rPr>
                <a:t>mặt trời</a:t>
              </a:r>
              <a:endParaRPr/>
            </a:p>
          </p:txBody>
        </p:sp>
        <p:sp>
          <p:nvSpPr>
            <p:cNvPr id="697" name="Google Shape;697;p34"/>
            <p:cNvSpPr/>
            <p:nvPr/>
          </p:nvSpPr>
          <p:spPr>
            <a:xfrm>
              <a:off x="10153650" y="717956"/>
              <a:ext cx="836817" cy="442913"/>
            </a:xfrm>
            <a:prstGeom prst="rect">
              <a:avLst/>
            </a:prstGeom>
            <a:solidFill>
              <a:srgbClr val="FFF5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8" name="Google Shape;698;p34"/>
            <p:cNvSpPr/>
            <p:nvPr/>
          </p:nvSpPr>
          <p:spPr>
            <a:xfrm>
              <a:off x="11495895" y="1734751"/>
              <a:ext cx="659607" cy="442913"/>
            </a:xfrm>
            <a:prstGeom prst="rect">
              <a:avLst/>
            </a:prstGeom>
            <a:solidFill>
              <a:srgbClr val="FFF5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9" name="Google Shape;699;p34"/>
            <p:cNvSpPr/>
            <p:nvPr/>
          </p:nvSpPr>
          <p:spPr>
            <a:xfrm>
              <a:off x="8394404" y="5830502"/>
              <a:ext cx="878184" cy="278606"/>
            </a:xfrm>
            <a:prstGeom prst="rect">
              <a:avLst/>
            </a:prstGeom>
            <a:solidFill>
              <a:srgbClr val="FFF5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0" name="Google Shape;700;p34"/>
            <p:cNvSpPr/>
            <p:nvPr/>
          </p:nvSpPr>
          <p:spPr>
            <a:xfrm>
              <a:off x="7828466" y="6121013"/>
              <a:ext cx="878184" cy="507207"/>
            </a:xfrm>
            <a:prstGeom prst="rect">
              <a:avLst/>
            </a:prstGeom>
            <a:solidFill>
              <a:srgbClr val="FFF5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1" name="Google Shape;701;p34"/>
            <p:cNvSpPr txBox="1"/>
            <p:nvPr/>
          </p:nvSpPr>
          <p:spPr>
            <a:xfrm>
              <a:off x="10239535" y="844703"/>
              <a:ext cx="625171" cy="281103"/>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800">
                  <a:solidFill>
                    <a:schemeClr val="dk1"/>
                  </a:solidFill>
                  <a:latin typeface="Arial"/>
                  <a:ea typeface="Arial"/>
                  <a:cs typeface="Arial"/>
                  <a:sym typeface="Arial"/>
                </a:rPr>
                <a:t>Nước</a:t>
              </a:r>
              <a:endParaRPr/>
            </a:p>
          </p:txBody>
        </p:sp>
        <p:sp>
          <p:nvSpPr>
            <p:cNvPr id="702" name="Google Shape;702;p34"/>
            <p:cNvSpPr txBox="1"/>
            <p:nvPr/>
          </p:nvSpPr>
          <p:spPr>
            <a:xfrm>
              <a:off x="11480120" y="1556726"/>
              <a:ext cx="512961" cy="852413"/>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Chất</a:t>
              </a:r>
              <a:endParaRPr/>
            </a:p>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hữu</a:t>
              </a:r>
              <a:endParaRPr/>
            </a:p>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cơ</a:t>
              </a:r>
              <a:endParaRPr/>
            </a:p>
          </p:txBody>
        </p:sp>
        <p:sp>
          <p:nvSpPr>
            <p:cNvPr id="703" name="Google Shape;703;p34"/>
            <p:cNvSpPr txBox="1"/>
            <p:nvPr/>
          </p:nvSpPr>
          <p:spPr>
            <a:xfrm>
              <a:off x="8611589" y="5808569"/>
              <a:ext cx="846386" cy="270715"/>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Oxygen</a:t>
              </a:r>
              <a:endParaRPr/>
            </a:p>
          </p:txBody>
        </p:sp>
        <p:sp>
          <p:nvSpPr>
            <p:cNvPr id="704" name="Google Shape;704;p34"/>
            <p:cNvSpPr txBox="1"/>
            <p:nvPr/>
          </p:nvSpPr>
          <p:spPr>
            <a:xfrm>
              <a:off x="7709592" y="5942631"/>
              <a:ext cx="807913" cy="561564"/>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Carbon</a:t>
              </a:r>
              <a:endParaRPr/>
            </a:p>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dioxide</a:t>
              </a:r>
              <a:endParaRPr/>
            </a:p>
          </p:txBody>
        </p:sp>
        <p:sp>
          <p:nvSpPr>
            <p:cNvPr id="705" name="Google Shape;705;p34"/>
            <p:cNvSpPr txBox="1"/>
            <p:nvPr/>
          </p:nvSpPr>
          <p:spPr>
            <a:xfrm>
              <a:off x="5741099" y="2888864"/>
              <a:ext cx="872034" cy="890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800">
                  <a:solidFill>
                    <a:schemeClr val="dk1"/>
                  </a:solidFill>
                  <a:latin typeface="Arial"/>
                  <a:ea typeface="Arial"/>
                  <a:cs typeface="Arial"/>
                  <a:sym typeface="Arial"/>
                </a:rPr>
                <a:t>Lục lạp</a:t>
              </a:r>
              <a:endParaRPr/>
            </a:p>
            <a:p>
              <a:pPr indent="0" lvl="0" marL="0" marR="0" rtl="0" algn="ctr">
                <a:lnSpc>
                  <a:spcPct val="110000"/>
                </a:lnSpc>
                <a:spcBef>
                  <a:spcPts val="0"/>
                </a:spcBef>
                <a:spcAft>
                  <a:spcPts val="0"/>
                </a:spcAft>
                <a:buNone/>
              </a:pPr>
              <a:r>
                <a:rPr b="1" lang="en-US" sz="1800">
                  <a:solidFill>
                    <a:schemeClr val="dk1"/>
                  </a:solidFill>
                  <a:latin typeface="Arial"/>
                  <a:ea typeface="Arial"/>
                  <a:cs typeface="Arial"/>
                  <a:sym typeface="Arial"/>
                </a:rPr>
                <a:t>chứa</a:t>
              </a:r>
              <a:endParaRPr/>
            </a:p>
            <a:p>
              <a:pPr indent="0" lvl="0" marL="0" marR="0" rtl="0" algn="ctr">
                <a:lnSpc>
                  <a:spcPct val="110000"/>
                </a:lnSpc>
                <a:spcBef>
                  <a:spcPts val="0"/>
                </a:spcBef>
                <a:spcAft>
                  <a:spcPts val="0"/>
                </a:spcAft>
                <a:buNone/>
              </a:pPr>
              <a:r>
                <a:rPr b="1" lang="en-US" sz="1800">
                  <a:solidFill>
                    <a:schemeClr val="dk1"/>
                  </a:solidFill>
                  <a:latin typeface="Arial"/>
                  <a:ea typeface="Arial"/>
                  <a:cs typeface="Arial"/>
                  <a:sym typeface="Arial"/>
                </a:rPr>
                <a:t>diệp lục</a:t>
              </a:r>
              <a:endParaRPr/>
            </a:p>
          </p:txBody>
        </p:sp>
        <p:cxnSp>
          <p:nvCxnSpPr>
            <p:cNvPr id="706" name="Google Shape;706;p34"/>
            <p:cNvCxnSpPr/>
            <p:nvPr/>
          </p:nvCxnSpPr>
          <p:spPr>
            <a:xfrm rot="10800000">
              <a:off x="10556083" y="1152525"/>
              <a:ext cx="1" cy="771687"/>
            </a:xfrm>
            <a:prstGeom prst="straightConnector1">
              <a:avLst/>
            </a:prstGeom>
            <a:noFill/>
            <a:ln cap="flat" cmpd="sng" w="19050">
              <a:solidFill>
                <a:schemeClr val="dk1"/>
              </a:solidFill>
              <a:prstDash val="solid"/>
              <a:miter lim="800000"/>
              <a:headEnd len="sm" w="sm" type="none"/>
              <a:tailEnd len="sm" w="sm" type="none"/>
            </a:ln>
          </p:spPr>
        </p:cxnSp>
        <p:sp>
          <p:nvSpPr>
            <p:cNvPr id="707" name="Google Shape;707;p34"/>
            <p:cNvSpPr txBox="1"/>
            <p:nvPr/>
          </p:nvSpPr>
          <p:spPr>
            <a:xfrm>
              <a:off x="11094314" y="4356030"/>
              <a:ext cx="705321" cy="270715"/>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Gân lá</a:t>
              </a:r>
              <a:endParaRPr/>
            </a:p>
          </p:txBody>
        </p:sp>
        <p:cxnSp>
          <p:nvCxnSpPr>
            <p:cNvPr id="708" name="Google Shape;708;p34"/>
            <p:cNvCxnSpPr/>
            <p:nvPr/>
          </p:nvCxnSpPr>
          <p:spPr>
            <a:xfrm rot="10800000">
              <a:off x="10642917" y="2014613"/>
              <a:ext cx="841852" cy="0"/>
            </a:xfrm>
            <a:prstGeom prst="straightConnector1">
              <a:avLst/>
            </a:prstGeom>
            <a:noFill/>
            <a:ln cap="flat" cmpd="sng" w="19050">
              <a:solidFill>
                <a:schemeClr val="dk1"/>
              </a:solidFill>
              <a:prstDash val="solid"/>
              <a:miter lim="800000"/>
              <a:headEnd len="sm" w="sm" type="none"/>
              <a:tailEnd len="sm" w="sm" type="none"/>
            </a:ln>
          </p:spPr>
        </p:cxnSp>
        <p:cxnSp>
          <p:nvCxnSpPr>
            <p:cNvPr id="709" name="Google Shape;709;p34"/>
            <p:cNvCxnSpPr/>
            <p:nvPr/>
          </p:nvCxnSpPr>
          <p:spPr>
            <a:xfrm rot="10800000">
              <a:off x="10301288" y="3024188"/>
              <a:ext cx="1097756" cy="1240631"/>
            </a:xfrm>
            <a:prstGeom prst="straightConnector1">
              <a:avLst/>
            </a:prstGeom>
            <a:noFill/>
            <a:ln cap="flat" cmpd="sng" w="19050">
              <a:solidFill>
                <a:schemeClr val="dk1"/>
              </a:solidFill>
              <a:prstDash val="solid"/>
              <a:miter lim="800000"/>
              <a:headEnd len="sm" w="sm" type="none"/>
              <a:tailEnd len="sm" w="sm" type="none"/>
            </a:ln>
          </p:spPr>
        </p:cxnSp>
        <p:cxnSp>
          <p:nvCxnSpPr>
            <p:cNvPr id="710" name="Google Shape;710;p34"/>
            <p:cNvCxnSpPr/>
            <p:nvPr/>
          </p:nvCxnSpPr>
          <p:spPr>
            <a:xfrm rot="10800000">
              <a:off x="8675914" y="1251356"/>
              <a:ext cx="682399" cy="1082269"/>
            </a:xfrm>
            <a:prstGeom prst="straightConnector1">
              <a:avLst/>
            </a:prstGeom>
            <a:noFill/>
            <a:ln cap="flat" cmpd="sng" w="19050">
              <a:solidFill>
                <a:schemeClr val="dk1"/>
              </a:solidFill>
              <a:prstDash val="solid"/>
              <a:miter lim="800000"/>
              <a:headEnd len="sm" w="sm" type="none"/>
              <a:tailEnd len="sm" w="sm" type="none"/>
            </a:ln>
          </p:spPr>
        </p:cxnSp>
        <p:sp>
          <p:nvSpPr>
            <p:cNvPr id="711" name="Google Shape;711;p34"/>
            <p:cNvSpPr txBox="1"/>
            <p:nvPr/>
          </p:nvSpPr>
          <p:spPr>
            <a:xfrm>
              <a:off x="8233485" y="931442"/>
              <a:ext cx="884858" cy="270715"/>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1" lang="en-US" sz="1800">
                  <a:solidFill>
                    <a:schemeClr val="dk1"/>
                  </a:solidFill>
                  <a:latin typeface="Arial"/>
                  <a:ea typeface="Arial"/>
                  <a:cs typeface="Arial"/>
                  <a:sym typeface="Arial"/>
                </a:rPr>
                <a:t>Phiến lá</a:t>
              </a:r>
              <a:endParaRPr/>
            </a:p>
          </p:txBody>
        </p:sp>
        <p:cxnSp>
          <p:nvCxnSpPr>
            <p:cNvPr id="712" name="Google Shape;712;p34"/>
            <p:cNvCxnSpPr/>
            <p:nvPr/>
          </p:nvCxnSpPr>
          <p:spPr>
            <a:xfrm rot="10800000">
              <a:off x="11015664" y="2581276"/>
              <a:ext cx="383380" cy="1683543"/>
            </a:xfrm>
            <a:prstGeom prst="straightConnector1">
              <a:avLst/>
            </a:prstGeom>
            <a:noFill/>
            <a:ln cap="flat" cmpd="sng" w="19050">
              <a:solidFill>
                <a:schemeClr val="dk1"/>
              </a:solidFill>
              <a:prstDash val="solid"/>
              <a:miter lim="800000"/>
              <a:headEnd len="sm" w="sm" type="none"/>
              <a:tailEnd len="sm" w="sm" type="none"/>
            </a:ln>
          </p:spPr>
        </p:cxnSp>
        <p:sp>
          <p:nvSpPr>
            <p:cNvPr id="713" name="Google Shape;713;p34"/>
            <p:cNvSpPr txBox="1"/>
            <p:nvPr/>
          </p:nvSpPr>
          <p:spPr>
            <a:xfrm>
              <a:off x="10775085" y="296325"/>
              <a:ext cx="1083535" cy="281103"/>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1800">
                  <a:solidFill>
                    <a:schemeClr val="dk1"/>
                  </a:solidFill>
                  <a:latin typeface="Arial"/>
                  <a:ea typeface="Arial"/>
                  <a:cs typeface="Arial"/>
                  <a:sym typeface="Arial"/>
                </a:rPr>
                <a:t>Cuống lá</a:t>
              </a:r>
              <a:endParaRPr/>
            </a:p>
          </p:txBody>
        </p:sp>
        <p:cxnSp>
          <p:nvCxnSpPr>
            <p:cNvPr id="714" name="Google Shape;714;p34"/>
            <p:cNvCxnSpPr/>
            <p:nvPr/>
          </p:nvCxnSpPr>
          <p:spPr>
            <a:xfrm rot="10800000">
              <a:off x="11348809" y="609600"/>
              <a:ext cx="0" cy="587376"/>
            </a:xfrm>
            <a:prstGeom prst="straightConnector1">
              <a:avLst/>
            </a:prstGeom>
            <a:noFill/>
            <a:ln cap="flat" cmpd="sng" w="19050">
              <a:solidFill>
                <a:schemeClr val="dk1"/>
              </a:solidFill>
              <a:prstDash val="solid"/>
              <a:miter lim="800000"/>
              <a:headEnd len="sm" w="sm" type="none"/>
              <a:tailEnd len="sm" w="sm" type="none"/>
            </a:ln>
          </p:spPr>
        </p:cxnSp>
        <p:cxnSp>
          <p:nvCxnSpPr>
            <p:cNvPr id="715" name="Google Shape;715;p34"/>
            <p:cNvCxnSpPr/>
            <p:nvPr/>
          </p:nvCxnSpPr>
          <p:spPr>
            <a:xfrm rot="10800000">
              <a:off x="6223000" y="3784600"/>
              <a:ext cx="383785" cy="364449"/>
            </a:xfrm>
            <a:prstGeom prst="straightConnector1">
              <a:avLst/>
            </a:prstGeom>
            <a:noFill/>
            <a:ln cap="flat" cmpd="sng" w="19050">
              <a:solidFill>
                <a:schemeClr val="dk1"/>
              </a:solidFill>
              <a:prstDash val="solid"/>
              <a:miter lim="800000"/>
              <a:headEnd len="sm" w="sm" type="none"/>
              <a:tailEnd len="sm" w="sm" type="none"/>
            </a:ln>
          </p:spPr>
        </p:cxnSp>
      </p:grpSp>
      <p:sp>
        <p:nvSpPr>
          <p:cNvPr id="716" name="Google Shape;716;p34"/>
          <p:cNvSpPr/>
          <p:nvPr/>
        </p:nvSpPr>
        <p:spPr>
          <a:xfrm>
            <a:off x="5426286" y="5809901"/>
            <a:ext cx="1719264" cy="507208"/>
          </a:xfrm>
          <a:prstGeom prst="roundRect">
            <a:avLst>
              <a:gd fmla="val 25848" name="adj"/>
            </a:avLst>
          </a:prstGeom>
          <a:solidFill>
            <a:srgbClr val="116B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Hình 22.3.</a:t>
            </a:r>
            <a:endParaRPr b="1" sz="2400">
              <a:solidFill>
                <a:schemeClr val="lt1"/>
              </a:solidFill>
              <a:latin typeface="Arial"/>
              <a:ea typeface="Arial"/>
              <a:cs typeface="Arial"/>
              <a:sym typeface="Arial"/>
            </a:endParaRPr>
          </a:p>
        </p:txBody>
      </p:sp>
      <p:sp>
        <p:nvSpPr>
          <p:cNvPr id="717" name="Google Shape;717;p34"/>
          <p:cNvSpPr txBox="1"/>
          <p:nvPr/>
        </p:nvSpPr>
        <p:spPr>
          <a:xfrm>
            <a:off x="7267570" y="5677604"/>
            <a:ext cx="4626984" cy="8456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400">
                <a:solidFill>
                  <a:schemeClr val="dk1"/>
                </a:solidFill>
                <a:latin typeface="Arial"/>
                <a:ea typeface="Arial"/>
                <a:cs typeface="Arial"/>
                <a:sym typeface="Arial"/>
              </a:rPr>
              <a:t>Sơ đồ mô tả vai trò của lá và chức năng quang hợp</a:t>
            </a:r>
            <a:endParaRPr sz="2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graphicFrame>
        <p:nvGraphicFramePr>
          <p:cNvPr id="722" name="Google Shape;722;p35"/>
          <p:cNvGraphicFramePr/>
          <p:nvPr/>
        </p:nvGraphicFramePr>
        <p:xfrm>
          <a:off x="1446963" y="1295049"/>
          <a:ext cx="3000000" cy="3000000"/>
        </p:xfrm>
        <a:graphic>
          <a:graphicData uri="http://schemas.openxmlformats.org/drawingml/2006/table">
            <a:tbl>
              <a:tblPr bandRow="1" firstRow="1">
                <a:noFill/>
                <a:tableStyleId>{08DBAD51-0DC8-4303-BE1D-770A8357CACC}</a:tableStyleId>
              </a:tblPr>
              <a:tblGrid>
                <a:gridCol w="1604450"/>
                <a:gridCol w="2647500"/>
                <a:gridCol w="2834650"/>
              </a:tblGrid>
              <a:tr h="652475">
                <a:tc>
                  <a:txBody>
                    <a:bodyPr/>
                    <a:lstStyle/>
                    <a:p>
                      <a:pPr indent="0" lvl="0" marL="0" marR="0" rtl="0" algn="ctr">
                        <a:spcBef>
                          <a:spcPts val="0"/>
                        </a:spcBef>
                        <a:spcAft>
                          <a:spcPts val="0"/>
                        </a:spcAft>
                        <a:buNone/>
                      </a:pPr>
                      <a:r>
                        <a:rPr b="1" lang="en-US" sz="2400" u="none" cap="none" strike="noStrike"/>
                        <a:t>Bộ phận</a:t>
                      </a:r>
                      <a:endParaRPr/>
                    </a:p>
                  </a:txBody>
                  <a:tcPr marT="45725" marB="45725" marR="91450" marL="91450" anchor="ctr">
                    <a:solidFill>
                      <a:srgbClr val="FEE1DB"/>
                    </a:solidFill>
                  </a:tcPr>
                </a:tc>
                <a:tc>
                  <a:txBody>
                    <a:bodyPr/>
                    <a:lstStyle/>
                    <a:p>
                      <a:pPr indent="0" lvl="0" marL="0" marR="0" rtl="0" algn="ctr">
                        <a:spcBef>
                          <a:spcPts val="0"/>
                        </a:spcBef>
                        <a:spcAft>
                          <a:spcPts val="0"/>
                        </a:spcAft>
                        <a:buNone/>
                      </a:pPr>
                      <a:r>
                        <a:rPr b="1" lang="en-US" sz="2400" u="none" cap="none" strike="noStrike"/>
                        <a:t>Đặc điểm</a:t>
                      </a:r>
                      <a:endParaRPr/>
                    </a:p>
                  </a:txBody>
                  <a:tcPr marT="45725" marB="45725" marR="91450" marL="91450" anchor="ctr">
                    <a:solidFill>
                      <a:srgbClr val="FEE1DB"/>
                    </a:solidFill>
                  </a:tcPr>
                </a:tc>
                <a:tc>
                  <a:txBody>
                    <a:bodyPr/>
                    <a:lstStyle/>
                    <a:p>
                      <a:pPr indent="0" lvl="0" marL="0" marR="0" rtl="0" algn="ctr">
                        <a:spcBef>
                          <a:spcPts val="0"/>
                        </a:spcBef>
                        <a:spcAft>
                          <a:spcPts val="0"/>
                        </a:spcAft>
                        <a:buNone/>
                      </a:pPr>
                      <a:r>
                        <a:rPr b="1" lang="en-US" sz="2400" u="none" cap="none" strike="noStrike"/>
                        <a:t>Vai trò trong quang hợp</a:t>
                      </a:r>
                      <a:endParaRPr/>
                    </a:p>
                  </a:txBody>
                  <a:tcPr marT="45725" marB="45725" marR="91450" marL="91450" anchor="ctr">
                    <a:solidFill>
                      <a:srgbClr val="FEE1DB"/>
                    </a:solidFill>
                  </a:tcPr>
                </a:tc>
              </a:tr>
              <a:tr h="712100">
                <a:tc>
                  <a:txBody>
                    <a:bodyPr/>
                    <a:lstStyle/>
                    <a:p>
                      <a:pPr indent="0" lvl="0" marL="0" marR="0" rtl="0" algn="l">
                        <a:spcBef>
                          <a:spcPts val="0"/>
                        </a:spcBef>
                        <a:spcAft>
                          <a:spcPts val="0"/>
                        </a:spcAft>
                        <a:buNone/>
                      </a:pPr>
                      <a:r>
                        <a:rPr lang="en-US" sz="2400" u="none" cap="none" strike="noStrike"/>
                        <a:t>Phiến lá</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r>
              <a:tr h="712100">
                <a:tc>
                  <a:txBody>
                    <a:bodyPr/>
                    <a:lstStyle/>
                    <a:p>
                      <a:pPr indent="0" lvl="0" marL="0" marR="0" rtl="0" algn="l">
                        <a:spcBef>
                          <a:spcPts val="0"/>
                        </a:spcBef>
                        <a:spcAft>
                          <a:spcPts val="0"/>
                        </a:spcAft>
                        <a:buNone/>
                      </a:pPr>
                      <a:r>
                        <a:rPr lang="en-US" sz="2400"/>
                        <a:t>Lục lạp</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r>
              <a:tr h="712100">
                <a:tc>
                  <a:txBody>
                    <a:bodyPr/>
                    <a:lstStyle/>
                    <a:p>
                      <a:pPr indent="0" lvl="0" marL="0" marR="0" rtl="0" algn="l">
                        <a:spcBef>
                          <a:spcPts val="0"/>
                        </a:spcBef>
                        <a:spcAft>
                          <a:spcPts val="0"/>
                        </a:spcAft>
                        <a:buNone/>
                      </a:pPr>
                      <a:r>
                        <a:rPr lang="en-US" sz="2400"/>
                        <a:t>Gân lá</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r>
              <a:tr h="712100">
                <a:tc>
                  <a:txBody>
                    <a:bodyPr/>
                    <a:lstStyle/>
                    <a:p>
                      <a:pPr indent="0" lvl="0" marL="0" marR="0" rtl="0" algn="l">
                        <a:spcBef>
                          <a:spcPts val="0"/>
                        </a:spcBef>
                        <a:spcAft>
                          <a:spcPts val="0"/>
                        </a:spcAft>
                        <a:buNone/>
                      </a:pPr>
                      <a:r>
                        <a:rPr lang="en-US" sz="2400"/>
                        <a:t>Khí khổng</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c>
                  <a:txBody>
                    <a:bodyPr/>
                    <a:lstStyle/>
                    <a:p>
                      <a:pPr indent="0" lvl="0" marL="0" marR="0" rtl="0" algn="ctr">
                        <a:spcBef>
                          <a:spcPts val="0"/>
                        </a:spcBef>
                        <a:spcAft>
                          <a:spcPts val="0"/>
                        </a:spcAft>
                        <a:buNone/>
                      </a:pPr>
                      <a:r>
                        <a:rPr lang="en-US" sz="2400"/>
                        <a:t>?</a:t>
                      </a:r>
                      <a:endParaRPr/>
                    </a:p>
                  </a:txBody>
                  <a:tcPr marT="45725" marB="45725" marR="91450" marL="91450" anchor="ctr">
                    <a:solidFill>
                      <a:srgbClr val="DAF2FA"/>
                    </a:solidFill>
                  </a:tcPr>
                </a:tc>
              </a:tr>
            </a:tbl>
          </a:graphicData>
        </a:graphic>
      </p:graphicFrame>
      <p:grpSp>
        <p:nvGrpSpPr>
          <p:cNvPr id="723" name="Google Shape;723;p35"/>
          <p:cNvGrpSpPr/>
          <p:nvPr/>
        </p:nvGrpSpPr>
        <p:grpSpPr>
          <a:xfrm>
            <a:off x="292340" y="483067"/>
            <a:ext cx="11250466" cy="811982"/>
            <a:chOff x="292340" y="483067"/>
            <a:chExt cx="11250466" cy="811982"/>
          </a:xfrm>
        </p:grpSpPr>
        <p:pic>
          <p:nvPicPr>
            <p:cNvPr id="724" name="Google Shape;724;p35"/>
            <p:cNvPicPr preferRelativeResize="0"/>
            <p:nvPr/>
          </p:nvPicPr>
          <p:blipFill rotWithShape="1">
            <a:blip r:embed="rId3">
              <a:alphaModFix/>
            </a:blip>
            <a:srcRect b="0" l="0" r="0" t="0"/>
            <a:stretch/>
          </p:blipFill>
          <p:spPr>
            <a:xfrm>
              <a:off x="292340" y="483067"/>
              <a:ext cx="811982" cy="811982"/>
            </a:xfrm>
            <a:prstGeom prst="rect">
              <a:avLst/>
            </a:prstGeom>
            <a:noFill/>
            <a:ln>
              <a:noFill/>
            </a:ln>
          </p:spPr>
        </p:pic>
        <p:sp>
          <p:nvSpPr>
            <p:cNvPr id="725" name="Google Shape;725;p35"/>
            <p:cNvSpPr txBox="1"/>
            <p:nvPr/>
          </p:nvSpPr>
          <p:spPr>
            <a:xfrm>
              <a:off x="1295400" y="687849"/>
              <a:ext cx="10247406" cy="4024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910F1D"/>
                  </a:solidFill>
                  <a:latin typeface="Arial"/>
                  <a:ea typeface="Arial"/>
                  <a:cs typeface="Arial"/>
                  <a:sym typeface="Arial"/>
                </a:rPr>
                <a:t>Câu 1: </a:t>
              </a:r>
              <a:r>
                <a:rPr b="1" lang="en-US" sz="2400">
                  <a:solidFill>
                    <a:schemeClr val="dk1"/>
                  </a:solidFill>
                  <a:latin typeface="Arial"/>
                  <a:ea typeface="Arial"/>
                  <a:cs typeface="Arial"/>
                  <a:sym typeface="Arial"/>
                </a:rPr>
                <a:t>Đọc thông tin và quan sát hình 22.3, rồi hoàn thành bản sau:</a:t>
              </a:r>
              <a:endParaRPr sz="2400">
                <a:solidFill>
                  <a:schemeClr val="dk1"/>
                </a:solidFill>
                <a:latin typeface="Arial"/>
                <a:ea typeface="Arial"/>
                <a:cs typeface="Arial"/>
                <a:sym typeface="Arial"/>
              </a:endParaRPr>
            </a:p>
          </p:txBody>
        </p:sp>
      </p:grpSp>
      <p:sp>
        <p:nvSpPr>
          <p:cNvPr id="726" name="Google Shape;726;p35"/>
          <p:cNvSpPr txBox="1"/>
          <p:nvPr/>
        </p:nvSpPr>
        <p:spPr>
          <a:xfrm>
            <a:off x="1295400" y="5199646"/>
            <a:ext cx="9677400" cy="9379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400">
                <a:solidFill>
                  <a:srgbClr val="910F1D"/>
                </a:solidFill>
                <a:latin typeface="Arial"/>
                <a:ea typeface="Arial"/>
                <a:cs typeface="Arial"/>
                <a:sym typeface="Arial"/>
              </a:rPr>
              <a:t>Câu 2: </a:t>
            </a:r>
            <a:r>
              <a:rPr b="1" lang="en-US" sz="2400">
                <a:solidFill>
                  <a:schemeClr val="dk1"/>
                </a:solidFill>
                <a:latin typeface="Arial"/>
                <a:ea typeface="Arial"/>
                <a:cs typeface="Arial"/>
                <a:sym typeface="Arial"/>
              </a:rPr>
              <a:t>Ở các loài cây có lá biến đổi như xương rồng, cành giao,... bộ phận nào trên cây sẽ thực hiện quá trình quang hợp?</a:t>
            </a:r>
            <a:endParaRPr/>
          </a:p>
        </p:txBody>
      </p:sp>
      <p:sp>
        <p:nvSpPr>
          <p:cNvPr id="727" name="Google Shape;727;p35"/>
          <p:cNvSpPr txBox="1"/>
          <p:nvPr/>
        </p:nvSpPr>
        <p:spPr>
          <a:xfrm>
            <a:off x="1600200" y="185348"/>
            <a:ext cx="82949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70C0"/>
                </a:solidFill>
                <a:latin typeface="Arial"/>
                <a:ea typeface="Arial"/>
                <a:cs typeface="Arial"/>
                <a:sym typeface="Arial"/>
              </a:rPr>
              <a:t>PHIẾU HỌC TẬP SỐ 2</a:t>
            </a:r>
            <a:endParaRPr sz="2000">
              <a:solidFill>
                <a:srgbClr val="0070C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500"/>
                                        <p:tgtEl>
                                          <p:spTgt spid="7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31" name="Shape 731"/>
        <p:cNvGrpSpPr/>
        <p:nvPr/>
      </p:nvGrpSpPr>
      <p:grpSpPr>
        <a:xfrm>
          <a:off x="0" y="0"/>
          <a:ext cx="0" cy="0"/>
          <a:chOff x="0" y="0"/>
          <a:chExt cx="0" cy="0"/>
        </a:xfrm>
      </p:grpSpPr>
      <p:sp>
        <p:nvSpPr>
          <p:cNvPr id="732" name="Google Shape;732;p36"/>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pic>
        <p:nvPicPr>
          <p:cNvPr descr="green leaf photography" id="733" name="Google Shape;733;p36"/>
          <p:cNvPicPr preferRelativeResize="0"/>
          <p:nvPr/>
        </p:nvPicPr>
        <p:blipFill rotWithShape="1">
          <a:blip r:embed="rId3">
            <a:alphaModFix/>
          </a:blip>
          <a:srcRect b="15730" l="0" r="0" t="0"/>
          <a:stretch/>
        </p:blipFill>
        <p:spPr>
          <a:xfrm>
            <a:off x="20" y="10"/>
            <a:ext cx="12191980" cy="6857990"/>
          </a:xfrm>
          <a:custGeom>
            <a:rect b="b" l="l" r="r" t="t"/>
            <a:pathLst>
              <a:path extrusionOk="0" h="6858000" w="12192000">
                <a:moveTo>
                  <a:pt x="0" y="0"/>
                </a:moveTo>
                <a:lnTo>
                  <a:pt x="12192000" y="0"/>
                </a:lnTo>
                <a:lnTo>
                  <a:pt x="12192000" y="6858000"/>
                </a:lnTo>
                <a:lnTo>
                  <a:pt x="0" y="6858000"/>
                </a:lnTo>
                <a:close/>
              </a:path>
            </a:pathLst>
          </a:custGeom>
          <a:noFill/>
          <a:ln>
            <a:noFill/>
          </a:ln>
        </p:spPr>
      </p:pic>
      <p:sp>
        <p:nvSpPr>
          <p:cNvPr id="734" name="Google Shape;734;p36"/>
          <p:cNvSpPr/>
          <p:nvPr/>
        </p:nvSpPr>
        <p:spPr>
          <a:xfrm>
            <a:off x="674370" y="2134673"/>
            <a:ext cx="1668780" cy="594360"/>
          </a:xfrm>
          <a:prstGeom prst="wedgeRoundRectCallout">
            <a:avLst>
              <a:gd fmla="val 68078" name="adj1"/>
              <a:gd fmla="val 99039" name="adj2"/>
              <a:gd fmla="val 16667" name="adj3"/>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Phiến lá</a:t>
            </a:r>
            <a:endParaRPr b="0" i="0" sz="2400" u="none" cap="none" strike="noStrike">
              <a:solidFill>
                <a:srgbClr val="000000"/>
              </a:solidFill>
              <a:latin typeface="Arial"/>
              <a:ea typeface="Arial"/>
              <a:cs typeface="Arial"/>
              <a:sym typeface="Arial"/>
            </a:endParaRPr>
          </a:p>
        </p:txBody>
      </p:sp>
      <p:sp>
        <p:nvSpPr>
          <p:cNvPr id="735" name="Google Shape;735;p36"/>
          <p:cNvSpPr/>
          <p:nvPr/>
        </p:nvSpPr>
        <p:spPr>
          <a:xfrm>
            <a:off x="5097780" y="5119386"/>
            <a:ext cx="1668780" cy="594360"/>
          </a:xfrm>
          <a:prstGeom prst="wedgeRoundRectCallout">
            <a:avLst>
              <a:gd fmla="val -85347" name="adj1"/>
              <a:gd fmla="val -168269" name="adj2"/>
              <a:gd fmla="val 16667" name="adj3"/>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Gân lá</a:t>
            </a:r>
            <a:endParaRPr b="0" i="0" sz="2400" u="none" cap="none" strike="noStrike">
              <a:solidFill>
                <a:srgbClr val="000000"/>
              </a:solidFill>
              <a:latin typeface="Arial"/>
              <a:ea typeface="Arial"/>
              <a:cs typeface="Arial"/>
              <a:sym typeface="Arial"/>
            </a:endParaRPr>
          </a:p>
        </p:txBody>
      </p:sp>
      <p:sp>
        <p:nvSpPr>
          <p:cNvPr id="736" name="Google Shape;736;p36"/>
          <p:cNvSpPr/>
          <p:nvPr/>
        </p:nvSpPr>
        <p:spPr>
          <a:xfrm>
            <a:off x="1897380" y="5139738"/>
            <a:ext cx="1527810" cy="594360"/>
          </a:xfrm>
          <a:prstGeom prst="wedgeRoundRectCallout">
            <a:avLst>
              <a:gd fmla="val 82144" name="adj1"/>
              <a:gd fmla="val 25963" name="adj2"/>
              <a:gd fmla="val 16667" name="adj3"/>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Cuống lá</a:t>
            </a:r>
            <a:endParaRPr b="0" i="0" sz="2400" u="none" cap="none" strike="noStrike">
              <a:solidFill>
                <a:srgbClr val="000000"/>
              </a:solidFill>
              <a:latin typeface="Arial"/>
              <a:ea typeface="Arial"/>
              <a:cs typeface="Arial"/>
              <a:sym typeface="Arial"/>
            </a:endParaRPr>
          </a:p>
        </p:txBody>
      </p:sp>
      <p:pic>
        <p:nvPicPr>
          <p:cNvPr descr="mui-ten-gif - quocthinh.net" id="737" name="Google Shape;737;p36"/>
          <p:cNvPicPr preferRelativeResize="0"/>
          <p:nvPr/>
        </p:nvPicPr>
        <p:blipFill rotWithShape="1">
          <a:blip r:embed="rId4">
            <a:alphaModFix/>
          </a:blip>
          <a:srcRect b="0" l="0" r="0" t="0"/>
          <a:stretch/>
        </p:blipFill>
        <p:spPr>
          <a:xfrm>
            <a:off x="5819298" y="1860439"/>
            <a:ext cx="1894523" cy="1221152"/>
          </a:xfrm>
          <a:prstGeom prst="rect">
            <a:avLst/>
          </a:prstGeom>
          <a:noFill/>
          <a:ln>
            <a:noFill/>
          </a:ln>
        </p:spPr>
      </p:pic>
      <p:sp>
        <p:nvSpPr>
          <p:cNvPr id="738" name="Google Shape;738;p36"/>
          <p:cNvSpPr/>
          <p:nvPr/>
        </p:nvSpPr>
        <p:spPr>
          <a:xfrm>
            <a:off x="7795260" y="1804695"/>
            <a:ext cx="3783330" cy="1254316"/>
          </a:xfrm>
          <a:prstGeom prst="roundRect">
            <a:avLst>
              <a:gd fmla="val 16667" name="adj"/>
            </a:avLst>
          </a:prstGeom>
          <a:solidFill>
            <a:srgbClr val="FFFF00"/>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Tăng thu nhận ánh sáng</a:t>
            </a:r>
            <a:endParaRPr b="1" i="0" sz="3200" u="none" cap="none" strike="noStrike">
              <a:solidFill>
                <a:srgbClr val="000000"/>
              </a:solidFill>
              <a:latin typeface="Arial"/>
              <a:ea typeface="Arial"/>
              <a:cs typeface="Arial"/>
              <a:sym typeface="Arial"/>
            </a:endParaRPr>
          </a:p>
        </p:txBody>
      </p:sp>
      <p:grpSp>
        <p:nvGrpSpPr>
          <p:cNvPr id="739" name="Google Shape;739;p36"/>
          <p:cNvGrpSpPr/>
          <p:nvPr/>
        </p:nvGrpSpPr>
        <p:grpSpPr>
          <a:xfrm>
            <a:off x="255238" y="398821"/>
            <a:ext cx="11784362" cy="850489"/>
            <a:chOff x="255238" y="1431918"/>
            <a:chExt cx="5557864" cy="850489"/>
          </a:xfrm>
        </p:grpSpPr>
        <p:pic>
          <p:nvPicPr>
            <p:cNvPr descr="Leaf icon image Royalty Free Vector Image - VectorStock" id="740" name="Google Shape;740;p36"/>
            <p:cNvPicPr preferRelativeResize="0"/>
            <p:nvPr/>
          </p:nvPicPr>
          <p:blipFill rotWithShape="1">
            <a:blip r:embed="rId5">
              <a:alphaModFix/>
            </a:blip>
            <a:srcRect b="11666" l="0" r="0" t="5834"/>
            <a:stretch/>
          </p:blipFill>
          <p:spPr>
            <a:xfrm>
              <a:off x="255238" y="1511405"/>
              <a:ext cx="609600" cy="543149"/>
            </a:xfrm>
            <a:prstGeom prst="rect">
              <a:avLst/>
            </a:prstGeom>
            <a:noFill/>
            <a:ln>
              <a:noFill/>
            </a:ln>
          </p:spPr>
        </p:pic>
        <p:sp>
          <p:nvSpPr>
            <p:cNvPr id="741" name="Google Shape;741;p36"/>
            <p:cNvSpPr txBox="1"/>
            <p:nvPr/>
          </p:nvSpPr>
          <p:spPr>
            <a:xfrm>
              <a:off x="990599" y="1431918"/>
              <a:ext cx="4822503" cy="85048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C00000"/>
                  </a:solidFill>
                  <a:latin typeface="Arial"/>
                  <a:ea typeface="Arial"/>
                  <a:cs typeface="Arial"/>
                  <a:sym typeface="Arial"/>
                </a:rPr>
                <a:t>Phiến lá </a:t>
              </a:r>
              <a:r>
                <a:rPr lang="en-US" sz="2400">
                  <a:solidFill>
                    <a:schemeClr val="dk1"/>
                  </a:solidFill>
                  <a:latin typeface="Arial"/>
                  <a:ea typeface="Arial"/>
                  <a:cs typeface="Arial"/>
                  <a:sym typeface="Arial"/>
                </a:rPr>
                <a:t>có dạng bản mỏng, diện tích bề mặt lớn. Trên phiến lá có nhiều </a:t>
              </a:r>
              <a:r>
                <a:rPr b="1" lang="en-US" sz="2400">
                  <a:solidFill>
                    <a:schemeClr val="dk1"/>
                  </a:solidFill>
                  <a:latin typeface="Arial"/>
                  <a:ea typeface="Arial"/>
                  <a:cs typeface="Arial"/>
                  <a:sym typeface="Arial"/>
                </a:rPr>
                <a:t>gân</a:t>
              </a:r>
              <a:r>
                <a:rPr lang="en-US" sz="2400">
                  <a:solidFill>
                    <a:schemeClr val="dk1"/>
                  </a:solidFill>
                  <a:latin typeface="Arial"/>
                  <a:ea typeface="Arial"/>
                  <a:cs typeface="Arial"/>
                  <a:sym typeface="Arial"/>
                </a:rPr>
                <a:t> giúp </a:t>
              </a:r>
              <a:r>
                <a:rPr b="1" lang="en-US" sz="2400">
                  <a:solidFill>
                    <a:schemeClr val="dk1"/>
                  </a:solidFill>
                  <a:latin typeface="Arial"/>
                  <a:ea typeface="Arial"/>
                  <a:cs typeface="Arial"/>
                  <a:sym typeface="Arial"/>
                </a:rPr>
                <a:t>vận chuyển nguyên liệu và sản phẩm của quang hợp.</a:t>
              </a:r>
              <a:endParaRPr b="1" sz="2400">
                <a:solidFill>
                  <a:schemeClr val="dk1"/>
                </a:solidFill>
                <a:latin typeface="Avenir"/>
                <a:ea typeface="Avenir"/>
                <a:cs typeface="Avenir"/>
                <a:sym typeface="Aveni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500"/>
                                        <p:tgtEl>
                                          <p:spTgt spid="7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37"/>
                                        </p:tgtEl>
                                        <p:attrNameLst>
                                          <p:attrName>style.visibility</p:attrName>
                                        </p:attrNameLst>
                                      </p:cBhvr>
                                      <p:to>
                                        <p:strVal val="visible"/>
                                      </p:to>
                                    </p:set>
                                    <p:anim calcmode="lin" valueType="num">
                                      <p:cBhvr additive="base">
                                        <p:cTn dur="500"/>
                                        <p:tgtEl>
                                          <p:spTgt spid="737"/>
                                        </p:tgtEl>
                                        <p:attrNameLst>
                                          <p:attrName>ppt_w</p:attrName>
                                        </p:attrNameLst>
                                      </p:cBhvr>
                                      <p:tavLst>
                                        <p:tav fmla="" tm="0">
                                          <p:val>
                                            <p:strVal val="0"/>
                                          </p:val>
                                        </p:tav>
                                        <p:tav fmla="" tm="100000">
                                          <p:val>
                                            <p:strVal val="#ppt_w"/>
                                          </p:val>
                                        </p:tav>
                                      </p:tavLst>
                                    </p:anim>
                                    <p:anim calcmode="lin" valueType="num">
                                      <p:cBhvr additive="base">
                                        <p:cTn dur="500"/>
                                        <p:tgtEl>
                                          <p:spTgt spid="73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38"/>
                                        </p:tgtEl>
                                        <p:attrNameLst>
                                          <p:attrName>style.visibility</p:attrName>
                                        </p:attrNameLst>
                                      </p:cBhvr>
                                      <p:to>
                                        <p:strVal val="visible"/>
                                      </p:to>
                                    </p:set>
                                    <p:anim calcmode="lin" valueType="num">
                                      <p:cBhvr additive="base">
                                        <p:cTn dur="500"/>
                                        <p:tgtEl>
                                          <p:spTgt spid="738"/>
                                        </p:tgtEl>
                                        <p:attrNameLst>
                                          <p:attrName>ppt_w</p:attrName>
                                        </p:attrNameLst>
                                      </p:cBhvr>
                                      <p:tavLst>
                                        <p:tav fmla="" tm="0">
                                          <p:val>
                                            <p:strVal val="0"/>
                                          </p:val>
                                        </p:tav>
                                        <p:tav fmla="" tm="100000">
                                          <p:val>
                                            <p:strVal val="#ppt_w"/>
                                          </p:val>
                                        </p:tav>
                                      </p:tavLst>
                                    </p:anim>
                                    <p:anim calcmode="lin" valueType="num">
                                      <p:cBhvr additive="base">
                                        <p:cTn dur="500"/>
                                        <p:tgtEl>
                                          <p:spTgt spid="7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745" name="Shape 745"/>
        <p:cNvGrpSpPr/>
        <p:nvPr/>
      </p:nvGrpSpPr>
      <p:grpSpPr>
        <a:xfrm>
          <a:off x="0" y="0"/>
          <a:ext cx="0" cy="0"/>
          <a:chOff x="0" y="0"/>
          <a:chExt cx="0" cy="0"/>
        </a:xfrm>
      </p:grpSpPr>
      <p:grpSp>
        <p:nvGrpSpPr>
          <p:cNvPr id="746" name="Google Shape;746;p37"/>
          <p:cNvGrpSpPr/>
          <p:nvPr/>
        </p:nvGrpSpPr>
        <p:grpSpPr>
          <a:xfrm>
            <a:off x="280019" y="609600"/>
            <a:ext cx="11022362" cy="845616"/>
            <a:chOff x="255238" y="3129813"/>
            <a:chExt cx="11022362" cy="845616"/>
          </a:xfrm>
        </p:grpSpPr>
        <p:pic>
          <p:nvPicPr>
            <p:cNvPr descr="Leaf icon image Royalty Free Vector Image - VectorStock" id="747" name="Google Shape;747;p37"/>
            <p:cNvPicPr preferRelativeResize="0"/>
            <p:nvPr/>
          </p:nvPicPr>
          <p:blipFill rotWithShape="1">
            <a:blip r:embed="rId3">
              <a:alphaModFix/>
            </a:blip>
            <a:srcRect b="11666" l="0" r="0" t="5834"/>
            <a:stretch/>
          </p:blipFill>
          <p:spPr>
            <a:xfrm>
              <a:off x="255238" y="3213100"/>
              <a:ext cx="609600" cy="543149"/>
            </a:xfrm>
            <a:prstGeom prst="rect">
              <a:avLst/>
            </a:prstGeom>
            <a:noFill/>
            <a:ln>
              <a:noFill/>
            </a:ln>
          </p:spPr>
        </p:pic>
        <p:sp>
          <p:nvSpPr>
            <p:cNvPr id="748" name="Google Shape;748;p37"/>
            <p:cNvSpPr txBox="1"/>
            <p:nvPr/>
          </p:nvSpPr>
          <p:spPr>
            <a:xfrm>
              <a:off x="990599" y="3129813"/>
              <a:ext cx="10287001" cy="8456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400">
                  <a:solidFill>
                    <a:schemeClr val="dk1"/>
                  </a:solidFill>
                  <a:latin typeface="Arial"/>
                  <a:ea typeface="Arial"/>
                  <a:cs typeface="Arial"/>
                  <a:sym typeface="Arial"/>
                </a:rPr>
                <a:t>Lớp biểu bì lá có nhiều </a:t>
              </a:r>
              <a:r>
                <a:rPr b="1" lang="en-US" sz="2400">
                  <a:solidFill>
                    <a:srgbClr val="910F1D"/>
                  </a:solidFill>
                  <a:latin typeface="Arial"/>
                  <a:ea typeface="Arial"/>
                  <a:cs typeface="Arial"/>
                  <a:sym typeface="Arial"/>
                </a:rPr>
                <a:t>khí khổng </a:t>
              </a:r>
              <a:r>
                <a:rPr lang="en-US" sz="2400">
                  <a:solidFill>
                    <a:schemeClr val="dk1"/>
                  </a:solidFill>
                  <a:latin typeface="Arial"/>
                  <a:ea typeface="Arial"/>
                  <a:cs typeface="Arial"/>
                  <a:sym typeface="Arial"/>
                </a:rPr>
                <a:t>(là nơi </a:t>
              </a:r>
              <a:r>
                <a:rPr b="1" lang="en-US" sz="2400">
                  <a:solidFill>
                    <a:srgbClr val="062151"/>
                  </a:solidFill>
                  <a:latin typeface="Arial"/>
                  <a:ea typeface="Arial"/>
                  <a:cs typeface="Arial"/>
                  <a:sym typeface="Arial"/>
                </a:rPr>
                <a:t>carbon dioxide đi từ bên ngoài vào </a:t>
              </a:r>
              <a:r>
                <a:rPr lang="en-US" sz="2400">
                  <a:solidFill>
                    <a:schemeClr val="dk1"/>
                  </a:solidFill>
                  <a:latin typeface="Arial"/>
                  <a:ea typeface="Arial"/>
                  <a:cs typeface="Arial"/>
                  <a:sym typeface="Arial"/>
                </a:rPr>
                <a:t>bên trong lá và </a:t>
              </a:r>
              <a:r>
                <a:rPr b="1" lang="en-US" sz="2400">
                  <a:solidFill>
                    <a:srgbClr val="062151"/>
                  </a:solidFill>
                  <a:latin typeface="Arial"/>
                  <a:ea typeface="Arial"/>
                  <a:cs typeface="Arial"/>
                  <a:sym typeface="Arial"/>
                </a:rPr>
                <a:t>khí oxygen đi từ trong lá ra </a:t>
              </a:r>
              <a:r>
                <a:rPr lang="en-US" sz="2400">
                  <a:solidFill>
                    <a:schemeClr val="dk1"/>
                  </a:solidFill>
                  <a:latin typeface="Arial"/>
                  <a:ea typeface="Arial"/>
                  <a:cs typeface="Arial"/>
                  <a:sym typeface="Arial"/>
                </a:rPr>
                <a:t>ngoài môi trường).</a:t>
              </a:r>
              <a:endParaRPr sz="2400">
                <a:solidFill>
                  <a:schemeClr val="dk1"/>
                </a:solidFill>
                <a:latin typeface="Arial"/>
                <a:ea typeface="Arial"/>
                <a:cs typeface="Arial"/>
                <a:sym typeface="Arial"/>
              </a:endParaRPr>
            </a:p>
          </p:txBody>
        </p:sp>
      </p:grpSp>
      <p:pic>
        <p:nvPicPr>
          <p:cNvPr id="749" name="Google Shape;749;p37"/>
          <p:cNvPicPr preferRelativeResize="0"/>
          <p:nvPr/>
        </p:nvPicPr>
        <p:blipFill rotWithShape="1">
          <a:blip r:embed="rId4">
            <a:alphaModFix/>
          </a:blip>
          <a:srcRect b="0" l="40082" r="8956" t="17987"/>
          <a:stretch/>
        </p:blipFill>
        <p:spPr>
          <a:xfrm>
            <a:off x="0" y="1924213"/>
            <a:ext cx="5467917" cy="4951614"/>
          </a:xfrm>
          <a:prstGeom prst="rect">
            <a:avLst/>
          </a:prstGeom>
          <a:noFill/>
          <a:ln>
            <a:noFill/>
          </a:ln>
        </p:spPr>
      </p:pic>
      <p:pic>
        <p:nvPicPr>
          <p:cNvPr id="750" name="Google Shape;750;p37"/>
          <p:cNvPicPr preferRelativeResize="0"/>
          <p:nvPr/>
        </p:nvPicPr>
        <p:blipFill rotWithShape="1">
          <a:blip r:embed="rId5">
            <a:alphaModFix/>
          </a:blip>
          <a:srcRect b="0" l="0" r="0" t="0"/>
          <a:stretch/>
        </p:blipFill>
        <p:spPr>
          <a:xfrm>
            <a:off x="5791200" y="1861159"/>
            <a:ext cx="5930900" cy="4387241"/>
          </a:xfrm>
          <a:prstGeom prst="rect">
            <a:avLst/>
          </a:prstGeom>
          <a:noFill/>
          <a:ln>
            <a:noFill/>
          </a:ln>
        </p:spPr>
      </p:pic>
      <p:sp>
        <p:nvSpPr>
          <p:cNvPr id="751" name="Google Shape;751;p37"/>
          <p:cNvSpPr txBox="1"/>
          <p:nvPr/>
        </p:nvSpPr>
        <p:spPr>
          <a:xfrm>
            <a:off x="7080250" y="6307574"/>
            <a:ext cx="33528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Hình. </a:t>
            </a:r>
            <a:r>
              <a:rPr lang="en-US" sz="2400">
                <a:solidFill>
                  <a:schemeClr val="dk1"/>
                </a:solidFill>
                <a:latin typeface="Arial"/>
                <a:ea typeface="Arial"/>
                <a:cs typeface="Arial"/>
                <a:sym typeface="Arial"/>
              </a:rPr>
              <a:t>Khí khổng</a:t>
            </a:r>
            <a:endParaRPr sz="2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500"/>
                                        <p:tgtEl>
                                          <p:spTgt spid="746"/>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BEAE6"/>
        </a:solidFill>
      </p:bgPr>
    </p:bg>
    <p:spTree>
      <p:nvGrpSpPr>
        <p:cNvPr id="755" name="Shape 755"/>
        <p:cNvGrpSpPr/>
        <p:nvPr/>
      </p:nvGrpSpPr>
      <p:grpSpPr>
        <a:xfrm>
          <a:off x="0" y="0"/>
          <a:ext cx="0" cy="0"/>
          <a:chOff x="0" y="0"/>
          <a:chExt cx="0" cy="0"/>
        </a:xfrm>
      </p:grpSpPr>
      <p:grpSp>
        <p:nvGrpSpPr>
          <p:cNvPr id="756" name="Google Shape;756;p38"/>
          <p:cNvGrpSpPr/>
          <p:nvPr/>
        </p:nvGrpSpPr>
        <p:grpSpPr>
          <a:xfrm>
            <a:off x="255238" y="398821"/>
            <a:ext cx="11403362" cy="1288814"/>
            <a:chOff x="255238" y="4827708"/>
            <a:chExt cx="11403362" cy="1288814"/>
          </a:xfrm>
        </p:grpSpPr>
        <p:pic>
          <p:nvPicPr>
            <p:cNvPr descr="Leaf icon image Royalty Free Vector Image - VectorStock" id="757" name="Google Shape;757;p38"/>
            <p:cNvPicPr preferRelativeResize="0"/>
            <p:nvPr/>
          </p:nvPicPr>
          <p:blipFill rotWithShape="1">
            <a:blip r:embed="rId3">
              <a:alphaModFix/>
            </a:blip>
            <a:srcRect b="11666" l="0" r="0" t="5834"/>
            <a:stretch/>
          </p:blipFill>
          <p:spPr>
            <a:xfrm>
              <a:off x="255238" y="4916836"/>
              <a:ext cx="609600" cy="543149"/>
            </a:xfrm>
            <a:prstGeom prst="rect">
              <a:avLst/>
            </a:prstGeom>
            <a:noFill/>
            <a:ln>
              <a:noFill/>
            </a:ln>
          </p:spPr>
        </p:pic>
        <p:sp>
          <p:nvSpPr>
            <p:cNvPr id="758" name="Google Shape;758;p38"/>
            <p:cNvSpPr txBox="1"/>
            <p:nvPr/>
          </p:nvSpPr>
          <p:spPr>
            <a:xfrm>
              <a:off x="990599" y="4827708"/>
              <a:ext cx="10668001" cy="12888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400">
                  <a:solidFill>
                    <a:schemeClr val="dk1"/>
                  </a:solidFill>
                  <a:latin typeface="Arial"/>
                  <a:ea typeface="Arial"/>
                  <a:cs typeface="Arial"/>
                  <a:sym typeface="Arial"/>
                </a:rPr>
                <a:t>Lá chứa nhiều </a:t>
              </a:r>
              <a:r>
                <a:rPr b="1" lang="en-US" sz="2400">
                  <a:solidFill>
                    <a:srgbClr val="910F1D"/>
                  </a:solidFill>
                  <a:latin typeface="Arial"/>
                  <a:ea typeface="Arial"/>
                  <a:cs typeface="Arial"/>
                  <a:sym typeface="Arial"/>
                </a:rPr>
                <a:t>lục lạp</a:t>
              </a:r>
              <a:r>
                <a:rPr lang="en-US" sz="2400">
                  <a:solidFill>
                    <a:schemeClr val="dk1"/>
                  </a:solidFill>
                  <a:latin typeface="Arial"/>
                  <a:ea typeface="Arial"/>
                  <a:cs typeface="Arial"/>
                  <a:sym typeface="Arial"/>
                </a:rPr>
                <a:t>, đây là bào quan quang hợp chứa diệp lục. </a:t>
              </a:r>
              <a:r>
                <a:rPr b="1" lang="en-US" sz="2400">
                  <a:solidFill>
                    <a:srgbClr val="910F1D"/>
                  </a:solidFill>
                  <a:latin typeface="Arial"/>
                  <a:ea typeface="Arial"/>
                  <a:cs typeface="Arial"/>
                  <a:sym typeface="Arial"/>
                </a:rPr>
                <a:t>Diệp lục </a:t>
              </a:r>
              <a:r>
                <a:rPr lang="en-US" sz="2400">
                  <a:solidFill>
                    <a:schemeClr val="dk1"/>
                  </a:solidFill>
                  <a:latin typeface="Arial"/>
                  <a:ea typeface="Arial"/>
                  <a:cs typeface="Arial"/>
                  <a:sym typeface="Arial"/>
                </a:rPr>
                <a:t>có khả năng </a:t>
              </a:r>
              <a:r>
                <a:rPr b="1" lang="en-US" sz="2400">
                  <a:solidFill>
                    <a:srgbClr val="062151"/>
                  </a:solidFill>
                  <a:latin typeface="Arial"/>
                  <a:ea typeface="Arial"/>
                  <a:cs typeface="Arial"/>
                  <a:sym typeface="Arial"/>
                </a:rPr>
                <a:t>hấp thu và chuyển hóa năng lượng ánh sáng</a:t>
              </a:r>
              <a:r>
                <a:rPr lang="en-US" sz="2400">
                  <a:solidFill>
                    <a:schemeClr val="dk1"/>
                  </a:solidFill>
                  <a:latin typeface="Arial"/>
                  <a:ea typeface="Arial"/>
                  <a:cs typeface="Arial"/>
                  <a:sym typeface="Arial"/>
                </a:rPr>
                <a:t>. </a:t>
              </a:r>
              <a:r>
                <a:rPr b="1" lang="en-US" sz="2400">
                  <a:solidFill>
                    <a:srgbClr val="062151"/>
                  </a:solidFill>
                  <a:latin typeface="Arial"/>
                  <a:ea typeface="Arial"/>
                  <a:cs typeface="Arial"/>
                  <a:sym typeface="Arial"/>
                </a:rPr>
                <a:t>Chất hữu cơ được tổng hợp tại lục lạp</a:t>
              </a: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p:txBody>
        </p:sp>
      </p:grpSp>
      <p:pic>
        <p:nvPicPr>
          <p:cNvPr descr="T 1.01 Photosynthesis and Cellular Respiration - Barista Hustle" id="759" name="Google Shape;759;p38"/>
          <p:cNvPicPr preferRelativeResize="0"/>
          <p:nvPr/>
        </p:nvPicPr>
        <p:blipFill rotWithShape="1">
          <a:blip r:embed="rId4">
            <a:alphaModFix/>
          </a:blip>
          <a:srcRect b="8222" l="23444" r="25092" t="11777"/>
          <a:stretch/>
        </p:blipFill>
        <p:spPr>
          <a:xfrm>
            <a:off x="7071360" y="1341120"/>
            <a:ext cx="5105400" cy="5486400"/>
          </a:xfrm>
          <a:prstGeom prst="rect">
            <a:avLst/>
          </a:prstGeom>
          <a:noFill/>
          <a:ln>
            <a:noFill/>
          </a:ln>
        </p:spPr>
      </p:pic>
      <p:sp>
        <p:nvSpPr>
          <p:cNvPr id="760" name="Google Shape;760;p38"/>
          <p:cNvSpPr/>
          <p:nvPr/>
        </p:nvSpPr>
        <p:spPr>
          <a:xfrm rot="6157528">
            <a:off x="5083926" y="2596189"/>
            <a:ext cx="1828800" cy="3792202"/>
          </a:xfrm>
          <a:prstGeom prst="triangle">
            <a:avLst>
              <a:gd fmla="val 50000" name="adj"/>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hloroplast Royalty Free Vector Image - VectorStock" id="761" name="Google Shape;761;p38"/>
          <p:cNvPicPr preferRelativeResize="0"/>
          <p:nvPr/>
        </p:nvPicPr>
        <p:blipFill rotWithShape="1">
          <a:blip r:embed="rId5">
            <a:alphaModFix/>
          </a:blip>
          <a:srcRect b="8417" l="0" r="0" t="0"/>
          <a:stretch/>
        </p:blipFill>
        <p:spPr>
          <a:xfrm>
            <a:off x="1679223" y="2307891"/>
            <a:ext cx="3975233" cy="3491133"/>
          </a:xfrm>
          <a:prstGeom prst="rect">
            <a:avLst/>
          </a:prstGeom>
          <a:noFill/>
          <a:ln>
            <a:noFill/>
          </a:ln>
        </p:spPr>
      </p:pic>
      <p:sp>
        <p:nvSpPr>
          <p:cNvPr id="762" name="Google Shape;762;p38"/>
          <p:cNvSpPr txBox="1"/>
          <p:nvPr/>
        </p:nvSpPr>
        <p:spPr>
          <a:xfrm>
            <a:off x="1389664" y="6077847"/>
            <a:ext cx="3730977"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Hình. </a:t>
            </a:r>
            <a:r>
              <a:rPr b="0" lang="en-US" sz="2400">
                <a:solidFill>
                  <a:schemeClr val="dk1"/>
                </a:solidFill>
                <a:latin typeface="Arial"/>
                <a:ea typeface="Arial"/>
                <a:cs typeface="Arial"/>
                <a:sym typeface="Arial"/>
              </a:rPr>
              <a:t>Lục lạp</a:t>
            </a:r>
            <a:endParaRPr b="0" sz="2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1"/>
                                        </p:tgtEl>
                                        <p:attrNameLst>
                                          <p:attrName>style.visibility</p:attrName>
                                        </p:attrNameLst>
                                      </p:cBhvr>
                                      <p:to>
                                        <p:strVal val="visible"/>
                                      </p:to>
                                    </p:set>
                                    <p:anim calcmode="lin" valueType="num">
                                      <p:cBhvr additive="base">
                                        <p:cTn dur="500"/>
                                        <p:tgtEl>
                                          <p:spTgt spid="761"/>
                                        </p:tgtEl>
                                        <p:attrNameLst>
                                          <p:attrName>ppt_w</p:attrName>
                                        </p:attrNameLst>
                                      </p:cBhvr>
                                      <p:tavLst>
                                        <p:tav fmla="" tm="0">
                                          <p:val>
                                            <p:strVal val="0"/>
                                          </p:val>
                                        </p:tav>
                                        <p:tav fmla="" tm="100000">
                                          <p:val>
                                            <p:strVal val="#ppt_w"/>
                                          </p:val>
                                        </p:tav>
                                      </p:tavLst>
                                    </p:anim>
                                    <p:anim calcmode="lin" valueType="num">
                                      <p:cBhvr additive="base">
                                        <p:cTn dur="500"/>
                                        <p:tgtEl>
                                          <p:spTgt spid="76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60"/>
                                        </p:tgtEl>
                                        <p:attrNameLst>
                                          <p:attrName>style.visibility</p:attrName>
                                        </p:attrNameLst>
                                      </p:cBhvr>
                                      <p:to>
                                        <p:strVal val="visible"/>
                                      </p:to>
                                    </p:set>
                                    <p:anim calcmode="lin" valueType="num">
                                      <p:cBhvr additive="base">
                                        <p:cTn dur="500"/>
                                        <p:tgtEl>
                                          <p:spTgt spid="760"/>
                                        </p:tgtEl>
                                        <p:attrNameLst>
                                          <p:attrName>ppt_w</p:attrName>
                                        </p:attrNameLst>
                                      </p:cBhvr>
                                      <p:tavLst>
                                        <p:tav fmla="" tm="0">
                                          <p:val>
                                            <p:strVal val="0"/>
                                          </p:val>
                                        </p:tav>
                                        <p:tav fmla="" tm="100000">
                                          <p:val>
                                            <p:strVal val="#ppt_w"/>
                                          </p:val>
                                        </p:tav>
                                      </p:tavLst>
                                    </p:anim>
                                    <p:anim calcmode="lin" valueType="num">
                                      <p:cBhvr additive="base">
                                        <p:cTn dur="500"/>
                                        <p:tgtEl>
                                          <p:spTgt spid="7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62"/>
                                        </p:tgtEl>
                                        <p:attrNameLst>
                                          <p:attrName>style.visibility</p:attrName>
                                        </p:attrNameLst>
                                      </p:cBhvr>
                                      <p:to>
                                        <p:strVal val="visible"/>
                                      </p:to>
                                    </p:set>
                                    <p:anim calcmode="lin" valueType="num">
                                      <p:cBhvr additive="base">
                                        <p:cTn dur="500"/>
                                        <p:tgtEl>
                                          <p:spTgt spid="762"/>
                                        </p:tgtEl>
                                        <p:attrNameLst>
                                          <p:attrName>ppt_w</p:attrName>
                                        </p:attrNameLst>
                                      </p:cBhvr>
                                      <p:tavLst>
                                        <p:tav fmla="" tm="0">
                                          <p:val>
                                            <p:strVal val="0"/>
                                          </p:val>
                                        </p:tav>
                                        <p:tav fmla="" tm="100000">
                                          <p:val>
                                            <p:strVal val="#ppt_w"/>
                                          </p:val>
                                        </p:tav>
                                      </p:tavLst>
                                    </p:anim>
                                    <p:anim calcmode="lin" valueType="num">
                                      <p:cBhvr additive="base">
                                        <p:cTn dur="500"/>
                                        <p:tgtEl>
                                          <p:spTgt spid="76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graphicFrame>
        <p:nvGraphicFramePr>
          <p:cNvPr id="767" name="Google Shape;767;p39"/>
          <p:cNvGraphicFramePr/>
          <p:nvPr/>
        </p:nvGraphicFramePr>
        <p:xfrm>
          <a:off x="336669" y="309379"/>
          <a:ext cx="3000000" cy="3000000"/>
        </p:xfrm>
        <a:graphic>
          <a:graphicData uri="http://schemas.openxmlformats.org/drawingml/2006/table">
            <a:tbl>
              <a:tblPr bandRow="1" firstRow="1">
                <a:noFill/>
                <a:tableStyleId>{08DBAD51-0DC8-4303-BE1D-770A8357CACC}</a:tableStyleId>
              </a:tblPr>
              <a:tblGrid>
                <a:gridCol w="2025525"/>
                <a:gridCol w="4495800"/>
                <a:gridCol w="4997325"/>
              </a:tblGrid>
              <a:tr h="761675">
                <a:tc>
                  <a:txBody>
                    <a:bodyPr/>
                    <a:lstStyle/>
                    <a:p>
                      <a:pPr indent="0" lvl="0" marL="0" marR="0" rtl="0" algn="ctr">
                        <a:lnSpc>
                          <a:spcPct val="120000"/>
                        </a:lnSpc>
                        <a:spcBef>
                          <a:spcPts val="0"/>
                        </a:spcBef>
                        <a:spcAft>
                          <a:spcPts val="0"/>
                        </a:spcAft>
                        <a:buNone/>
                      </a:pPr>
                      <a:r>
                        <a:rPr b="1" lang="en-US" sz="2400"/>
                        <a:t>Bộ phận</a:t>
                      </a:r>
                      <a:endParaRPr/>
                    </a:p>
                  </a:txBody>
                  <a:tcPr marT="45725" marB="45725" marR="91450" marL="91450" anchor="ctr">
                    <a:solidFill>
                      <a:srgbClr val="FEE1DB"/>
                    </a:solidFill>
                  </a:tcPr>
                </a:tc>
                <a:tc>
                  <a:txBody>
                    <a:bodyPr/>
                    <a:lstStyle/>
                    <a:p>
                      <a:pPr indent="0" lvl="0" marL="0" marR="0" rtl="0" algn="ctr">
                        <a:lnSpc>
                          <a:spcPct val="120000"/>
                        </a:lnSpc>
                        <a:spcBef>
                          <a:spcPts val="0"/>
                        </a:spcBef>
                        <a:spcAft>
                          <a:spcPts val="0"/>
                        </a:spcAft>
                        <a:buNone/>
                      </a:pPr>
                      <a:r>
                        <a:rPr b="1" lang="en-US" sz="2400"/>
                        <a:t>Đặc điểm</a:t>
                      </a:r>
                      <a:endParaRPr/>
                    </a:p>
                  </a:txBody>
                  <a:tcPr marT="45725" marB="45725" marR="91450" marL="91450" anchor="ctr">
                    <a:solidFill>
                      <a:srgbClr val="FEE1DB"/>
                    </a:solidFill>
                  </a:tcPr>
                </a:tc>
                <a:tc>
                  <a:txBody>
                    <a:bodyPr/>
                    <a:lstStyle/>
                    <a:p>
                      <a:pPr indent="0" lvl="0" marL="0" marR="0" rtl="0" algn="ctr">
                        <a:lnSpc>
                          <a:spcPct val="120000"/>
                        </a:lnSpc>
                        <a:spcBef>
                          <a:spcPts val="0"/>
                        </a:spcBef>
                        <a:spcAft>
                          <a:spcPts val="0"/>
                        </a:spcAft>
                        <a:buNone/>
                      </a:pPr>
                      <a:r>
                        <a:rPr b="1" lang="en-US" sz="2400"/>
                        <a:t>Vai trò trong quang hợp</a:t>
                      </a:r>
                      <a:endParaRPr/>
                    </a:p>
                  </a:txBody>
                  <a:tcPr marT="45725" marB="45725" marR="91450" marL="91450" anchor="ctr">
                    <a:solidFill>
                      <a:srgbClr val="FEE1DB"/>
                    </a:solidFill>
                  </a:tcPr>
                </a:tc>
              </a:tr>
              <a:tr h="1143375">
                <a:tc>
                  <a:txBody>
                    <a:bodyPr/>
                    <a:lstStyle/>
                    <a:p>
                      <a:pPr indent="0" lvl="0" marL="0" marR="0" rtl="0" algn="l">
                        <a:lnSpc>
                          <a:spcPct val="120000"/>
                        </a:lnSpc>
                        <a:spcBef>
                          <a:spcPts val="0"/>
                        </a:spcBef>
                        <a:spcAft>
                          <a:spcPts val="0"/>
                        </a:spcAft>
                        <a:buNone/>
                      </a:pPr>
                      <a:r>
                        <a:rPr lang="en-US" sz="2400"/>
                        <a:t>Phiến lá</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Dạng bản dẹt, diện tích bề mặt lớn, có nhiều gân.</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Thu nhận được nhiều ánh sáng.</a:t>
                      </a:r>
                      <a:endParaRPr/>
                    </a:p>
                  </a:txBody>
                  <a:tcPr marT="45725" marB="45725" marR="91450" marL="91450" anchor="ctr">
                    <a:solidFill>
                      <a:srgbClr val="DAF2FA"/>
                    </a:solidFill>
                  </a:tcPr>
                </a:tc>
              </a:tr>
              <a:tr h="1444725">
                <a:tc>
                  <a:txBody>
                    <a:bodyPr/>
                    <a:lstStyle/>
                    <a:p>
                      <a:pPr indent="0" lvl="0" marL="0" marR="0" rtl="0" algn="l">
                        <a:lnSpc>
                          <a:spcPct val="120000"/>
                        </a:lnSpc>
                        <a:spcBef>
                          <a:spcPts val="0"/>
                        </a:spcBef>
                        <a:spcAft>
                          <a:spcPts val="0"/>
                        </a:spcAft>
                        <a:buNone/>
                      </a:pPr>
                      <a:r>
                        <a:rPr lang="en-US" sz="2400"/>
                        <a:t>Lục lạp</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Màu xanh, tập trung ở lá cây, các phần non của cây, chứa chất diệp lục.</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Nơi chất hữu cơ được tổng hợp, hạt diệp lục hấp thu và chuyển hóa năng lượng ánh sáng.</a:t>
                      </a:r>
                      <a:endParaRPr/>
                    </a:p>
                  </a:txBody>
                  <a:tcPr marT="45725" marB="45725" marR="91450" marL="91450" anchor="ctr">
                    <a:solidFill>
                      <a:srgbClr val="DAF2FA"/>
                    </a:solidFill>
                  </a:tcPr>
                </a:tc>
              </a:tr>
              <a:tr h="1444725">
                <a:tc>
                  <a:txBody>
                    <a:bodyPr/>
                    <a:lstStyle/>
                    <a:p>
                      <a:pPr indent="0" lvl="0" marL="0" marR="0" rtl="0" algn="l">
                        <a:lnSpc>
                          <a:spcPct val="120000"/>
                        </a:lnSpc>
                        <a:spcBef>
                          <a:spcPts val="0"/>
                        </a:spcBef>
                        <a:spcAft>
                          <a:spcPts val="0"/>
                        </a:spcAft>
                        <a:buNone/>
                      </a:pPr>
                      <a:r>
                        <a:rPr lang="en-US" sz="2400"/>
                        <a:t>Gân lá</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Mạch dẫn, cứng cáp, có ở phiến lá.</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Vận chuyển nguyên liệu và sản phẩm của quá trình quang hợp.</a:t>
                      </a:r>
                      <a:endParaRPr/>
                    </a:p>
                  </a:txBody>
                  <a:tcPr marT="45725" marB="45725" marR="91450" marL="91450" anchor="ctr">
                    <a:solidFill>
                      <a:srgbClr val="DAF2FA"/>
                    </a:solidFill>
                  </a:tcPr>
                </a:tc>
              </a:tr>
              <a:tr h="1444725">
                <a:tc>
                  <a:txBody>
                    <a:bodyPr/>
                    <a:lstStyle/>
                    <a:p>
                      <a:pPr indent="0" lvl="0" marL="0" marR="0" rtl="0" algn="l">
                        <a:lnSpc>
                          <a:spcPct val="120000"/>
                        </a:lnSpc>
                        <a:spcBef>
                          <a:spcPts val="0"/>
                        </a:spcBef>
                        <a:spcAft>
                          <a:spcPts val="0"/>
                        </a:spcAft>
                        <a:buNone/>
                      </a:pPr>
                      <a:r>
                        <a:rPr lang="en-US" sz="2400"/>
                        <a:t>Khí khổng</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Nằm ở mặt trên, và </a:t>
                      </a:r>
                      <a:endParaRPr/>
                    </a:p>
                    <a:p>
                      <a:pPr indent="0" lvl="0" marL="0" marR="0" rtl="0" algn="l">
                        <a:lnSpc>
                          <a:spcPct val="120000"/>
                        </a:lnSpc>
                        <a:spcBef>
                          <a:spcPts val="0"/>
                        </a:spcBef>
                        <a:spcAft>
                          <a:spcPts val="0"/>
                        </a:spcAft>
                        <a:buNone/>
                      </a:pPr>
                      <a:r>
                        <a:rPr lang="en-US" sz="2400"/>
                        <a:t>dưới lá (ở biểu bì lá).</a:t>
                      </a:r>
                      <a:endParaRPr/>
                    </a:p>
                    <a:p>
                      <a:pPr indent="0" lvl="0" marL="0" marR="0" rtl="0" algn="l">
                        <a:lnSpc>
                          <a:spcPct val="120000"/>
                        </a:lnSpc>
                        <a:spcBef>
                          <a:spcPts val="0"/>
                        </a:spcBef>
                        <a:spcAft>
                          <a:spcPts val="0"/>
                        </a:spcAft>
                        <a:buNone/>
                      </a:pPr>
                      <a:r>
                        <a:rPr lang="en-US" sz="2400"/>
                        <a:t>Có khả năng đóng mở.</a:t>
                      </a:r>
                      <a:endParaRPr/>
                    </a:p>
                  </a:txBody>
                  <a:tcPr marT="45725" marB="45725" marR="91450" marL="91450" anchor="ctr">
                    <a:solidFill>
                      <a:srgbClr val="DAF2FA"/>
                    </a:solidFill>
                  </a:tcPr>
                </a:tc>
                <a:tc>
                  <a:txBody>
                    <a:bodyPr/>
                    <a:lstStyle/>
                    <a:p>
                      <a:pPr indent="0" lvl="0" marL="0" marR="0" rtl="0" algn="l">
                        <a:lnSpc>
                          <a:spcPct val="120000"/>
                        </a:lnSpc>
                        <a:spcBef>
                          <a:spcPts val="0"/>
                        </a:spcBef>
                        <a:spcAft>
                          <a:spcPts val="0"/>
                        </a:spcAft>
                        <a:buNone/>
                      </a:pPr>
                      <a:r>
                        <a:rPr lang="en-US" sz="2400"/>
                        <a:t>Nơi carbon dioxide đi từ bên ngoài vào bên trong lá và oxygen từ trong lá ra ngoài môi trường.</a:t>
                      </a:r>
                      <a:endParaRPr/>
                    </a:p>
                  </a:txBody>
                  <a:tcPr marT="45725" marB="45725" marR="91450" marL="91450" anchor="ctr">
                    <a:solidFill>
                      <a:srgbClr val="DAF2FA"/>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
          <p:cNvSpPr txBox="1"/>
          <p:nvPr/>
        </p:nvSpPr>
        <p:spPr>
          <a:xfrm>
            <a:off x="2209800" y="2133600"/>
            <a:ext cx="82949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https://youtu.be/AQB9pm5OVVY?si=Um63SQ0MaW3Q3YSa</a:t>
            </a:r>
            <a:endParaRPr/>
          </a:p>
        </p:txBody>
      </p:sp>
      <p:pic>
        <p:nvPicPr>
          <p:cNvPr id="272" name="Google Shape;272;p4"/>
          <p:cNvPicPr preferRelativeResize="0"/>
          <p:nvPr/>
        </p:nvPicPr>
        <p:blipFill rotWithShape="1">
          <a:blip r:embed="rId3">
            <a:alphaModFix/>
          </a:blip>
          <a:srcRect b="0" l="0" r="0" t="0"/>
          <a:stretch/>
        </p:blipFill>
        <p:spPr>
          <a:xfrm>
            <a:off x="9372600" y="1752600"/>
            <a:ext cx="4371211" cy="61148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73" name="Google Shape;773;p40"/>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4" name="Google Shape;774;p40"/>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5" name="Google Shape;775;p40"/>
          <p:cNvSpPr/>
          <p:nvPr/>
        </p:nvSpPr>
        <p:spPr>
          <a:xfrm>
            <a:off x="7924800" y="5943600"/>
            <a:ext cx="4267200" cy="731520"/>
          </a:xfrm>
          <a:prstGeom prst="rect">
            <a:avLst/>
          </a:prstGeom>
          <a:solidFill>
            <a:srgbClr val="FFF5DC">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6" name="Google Shape;776;p40"/>
          <p:cNvSpPr txBox="1"/>
          <p:nvPr/>
        </p:nvSpPr>
        <p:spPr>
          <a:xfrm>
            <a:off x="8455397" y="6041049"/>
            <a:ext cx="3206006" cy="53662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chemeClr val="dk1"/>
                </a:solidFill>
                <a:latin typeface="Arial"/>
                <a:ea typeface="Arial"/>
                <a:cs typeface="Arial"/>
                <a:sym typeface="Arial"/>
              </a:rPr>
              <a:t>Cây xương rồng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41"/>
          <p:cNvPicPr preferRelativeResize="0"/>
          <p:nvPr/>
        </p:nvPicPr>
        <p:blipFill rotWithShape="1">
          <a:blip r:embed="rId3">
            <a:alphaModFix/>
          </a:blip>
          <a:srcRect b="14084" l="0" r="0" t="1542"/>
          <a:stretch/>
        </p:blipFill>
        <p:spPr>
          <a:xfrm>
            <a:off x="0" y="0"/>
            <a:ext cx="12192000" cy="6858000"/>
          </a:xfrm>
          <a:prstGeom prst="rect">
            <a:avLst/>
          </a:prstGeom>
          <a:noFill/>
          <a:ln>
            <a:noFill/>
          </a:ln>
        </p:spPr>
      </p:pic>
      <p:sp>
        <p:nvSpPr>
          <p:cNvPr id="782" name="Google Shape;782;p41"/>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3" name="Google Shape;783;p41"/>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4" name="Google Shape;784;p41"/>
          <p:cNvSpPr/>
          <p:nvPr/>
        </p:nvSpPr>
        <p:spPr>
          <a:xfrm>
            <a:off x="7924800" y="5943600"/>
            <a:ext cx="4267200" cy="731520"/>
          </a:xfrm>
          <a:prstGeom prst="rect">
            <a:avLst/>
          </a:prstGeom>
          <a:solidFill>
            <a:srgbClr val="FFF5DC">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5" name="Google Shape;785;p41"/>
          <p:cNvSpPr txBox="1"/>
          <p:nvPr/>
        </p:nvSpPr>
        <p:spPr>
          <a:xfrm>
            <a:off x="8670201" y="6041049"/>
            <a:ext cx="2776401" cy="53662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chemeClr val="dk1"/>
                </a:solidFill>
                <a:latin typeface="Arial"/>
                <a:ea typeface="Arial"/>
                <a:cs typeface="Arial"/>
                <a:sym typeface="Arial"/>
              </a:rPr>
              <a:t>Cây cành giao</a:t>
            </a:r>
            <a:endParaRPr/>
          </a:p>
        </p:txBody>
      </p:sp>
    </p:spTree>
  </p:cSld>
  <p:clrMapOvr>
    <a:masterClrMapping/>
  </p:clrMapOvr>
  <p:transition spd="slow">
    <p:wipe dir="l"/>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grpSp>
        <p:nvGrpSpPr>
          <p:cNvPr id="791" name="Google Shape;791;p42"/>
          <p:cNvGrpSpPr/>
          <p:nvPr/>
        </p:nvGrpSpPr>
        <p:grpSpPr>
          <a:xfrm>
            <a:off x="292340" y="352020"/>
            <a:ext cx="11607320" cy="943029"/>
            <a:chOff x="292340" y="352020"/>
            <a:chExt cx="11607320" cy="943029"/>
          </a:xfrm>
        </p:grpSpPr>
        <p:pic>
          <p:nvPicPr>
            <p:cNvPr id="792" name="Google Shape;792;p42"/>
            <p:cNvPicPr preferRelativeResize="0"/>
            <p:nvPr/>
          </p:nvPicPr>
          <p:blipFill rotWithShape="1">
            <a:blip r:embed="rId3">
              <a:alphaModFix/>
            </a:blip>
            <a:srcRect b="0" l="0" r="0" t="0"/>
            <a:stretch/>
          </p:blipFill>
          <p:spPr>
            <a:xfrm>
              <a:off x="292340" y="483067"/>
              <a:ext cx="811982" cy="811982"/>
            </a:xfrm>
            <a:prstGeom prst="rect">
              <a:avLst/>
            </a:prstGeom>
            <a:noFill/>
            <a:ln>
              <a:noFill/>
            </a:ln>
          </p:spPr>
        </p:pic>
        <p:sp>
          <p:nvSpPr>
            <p:cNvPr id="793" name="Google Shape;793;p42"/>
            <p:cNvSpPr txBox="1"/>
            <p:nvPr/>
          </p:nvSpPr>
          <p:spPr>
            <a:xfrm>
              <a:off x="1192119" y="352020"/>
              <a:ext cx="10707541" cy="8456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910F1D"/>
                  </a:solidFill>
                  <a:latin typeface="Arial"/>
                  <a:ea typeface="Arial"/>
                  <a:cs typeface="Arial"/>
                  <a:sym typeface="Arial"/>
                </a:rPr>
                <a:t>Câu 2: </a:t>
              </a:r>
              <a:r>
                <a:rPr b="1" lang="en-US" sz="2400">
                  <a:solidFill>
                    <a:schemeClr val="dk1"/>
                  </a:solidFill>
                  <a:latin typeface="Arial"/>
                  <a:ea typeface="Arial"/>
                  <a:cs typeface="Arial"/>
                  <a:sym typeface="Arial"/>
                </a:rPr>
                <a:t>Ở các loài cây có lá biến đổi như xương rồng, cành giao,... bộ phận nào trên cây sẽ thực hiện quá trình quang hợp?</a:t>
              </a:r>
              <a:endParaRPr/>
            </a:p>
          </p:txBody>
        </p:sp>
      </p:grpSp>
      <p:pic>
        <p:nvPicPr>
          <p:cNvPr descr="Potted euphorbia tirucalli linn euphorbia Vector Image" id="794" name="Google Shape;794;p42"/>
          <p:cNvPicPr preferRelativeResize="0"/>
          <p:nvPr/>
        </p:nvPicPr>
        <p:blipFill rotWithShape="1">
          <a:blip r:embed="rId4">
            <a:alphaModFix/>
          </a:blip>
          <a:srcRect b="12427" l="0" r="0" t="0"/>
          <a:stretch/>
        </p:blipFill>
        <p:spPr>
          <a:xfrm>
            <a:off x="3279213" y="990600"/>
            <a:ext cx="2556837" cy="3022737"/>
          </a:xfrm>
          <a:prstGeom prst="rect">
            <a:avLst/>
          </a:prstGeom>
          <a:noFill/>
          <a:ln>
            <a:noFill/>
          </a:ln>
        </p:spPr>
      </p:pic>
      <p:pic>
        <p:nvPicPr>
          <p:cNvPr descr="Cactus desert plant stock with flowers Royalty Free Vector" id="795" name="Google Shape;795;p42"/>
          <p:cNvPicPr preferRelativeResize="0"/>
          <p:nvPr/>
        </p:nvPicPr>
        <p:blipFill rotWithShape="1">
          <a:blip r:embed="rId5">
            <a:alphaModFix/>
          </a:blip>
          <a:srcRect b="8519" l="0" r="0" t="0"/>
          <a:stretch/>
        </p:blipFill>
        <p:spPr>
          <a:xfrm>
            <a:off x="5940825" y="1295400"/>
            <a:ext cx="2067249" cy="2588647"/>
          </a:xfrm>
          <a:prstGeom prst="rect">
            <a:avLst/>
          </a:prstGeom>
          <a:noFill/>
          <a:ln>
            <a:noFill/>
          </a:ln>
        </p:spPr>
      </p:pic>
      <p:sp>
        <p:nvSpPr>
          <p:cNvPr id="796" name="Google Shape;796;p42"/>
          <p:cNvSpPr txBox="1"/>
          <p:nvPr/>
        </p:nvSpPr>
        <p:spPr>
          <a:xfrm>
            <a:off x="3838546" y="4038600"/>
            <a:ext cx="1474763" cy="270715"/>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lang="en-US" sz="1800">
                <a:solidFill>
                  <a:schemeClr val="dk1"/>
                </a:solidFill>
                <a:latin typeface="Arial"/>
                <a:ea typeface="Arial"/>
                <a:cs typeface="Arial"/>
                <a:sym typeface="Arial"/>
              </a:rPr>
              <a:t>Cây cành giao</a:t>
            </a:r>
            <a:endParaRPr/>
          </a:p>
        </p:txBody>
      </p:sp>
      <p:sp>
        <p:nvSpPr>
          <p:cNvPr id="797" name="Google Shape;797;p42"/>
          <p:cNvSpPr txBox="1"/>
          <p:nvPr/>
        </p:nvSpPr>
        <p:spPr>
          <a:xfrm>
            <a:off x="6232427" y="4038600"/>
            <a:ext cx="1676742" cy="270715"/>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lang="en-US" sz="1800">
                <a:solidFill>
                  <a:schemeClr val="dk1"/>
                </a:solidFill>
                <a:latin typeface="Arial"/>
                <a:ea typeface="Arial"/>
                <a:cs typeface="Arial"/>
                <a:sym typeface="Arial"/>
              </a:rPr>
              <a:t>Cây xương rồng</a:t>
            </a:r>
            <a:endParaRPr/>
          </a:p>
        </p:txBody>
      </p:sp>
      <p:sp>
        <p:nvSpPr>
          <p:cNvPr id="798" name="Google Shape;798;p42"/>
          <p:cNvSpPr txBox="1"/>
          <p:nvPr/>
        </p:nvSpPr>
        <p:spPr>
          <a:xfrm>
            <a:off x="231957" y="4166392"/>
            <a:ext cx="1370653"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910F1D"/>
                </a:solidFill>
                <a:latin typeface="Arial"/>
                <a:ea typeface="Arial"/>
                <a:cs typeface="Arial"/>
                <a:sym typeface="Arial"/>
              </a:rPr>
              <a:t>Trả lời:</a:t>
            </a:r>
            <a:endParaRPr b="1" sz="2400">
              <a:solidFill>
                <a:srgbClr val="910F1D"/>
              </a:solidFill>
              <a:latin typeface="Arial"/>
              <a:ea typeface="Arial"/>
              <a:cs typeface="Arial"/>
              <a:sym typeface="Arial"/>
            </a:endParaRPr>
          </a:p>
        </p:txBody>
      </p:sp>
      <p:grpSp>
        <p:nvGrpSpPr>
          <p:cNvPr id="799" name="Google Shape;799;p42"/>
          <p:cNvGrpSpPr/>
          <p:nvPr/>
        </p:nvGrpSpPr>
        <p:grpSpPr>
          <a:xfrm>
            <a:off x="336342" y="4762133"/>
            <a:ext cx="11563318" cy="845616"/>
            <a:chOff x="336342" y="5023290"/>
            <a:chExt cx="11563318" cy="845616"/>
          </a:xfrm>
        </p:grpSpPr>
        <p:pic>
          <p:nvPicPr>
            <p:cNvPr descr="Leaf icon image Royalty Free Vector Image - VectorStock" id="800" name="Google Shape;800;p42"/>
            <p:cNvPicPr preferRelativeResize="0"/>
            <p:nvPr/>
          </p:nvPicPr>
          <p:blipFill rotWithShape="1">
            <a:blip r:embed="rId6">
              <a:alphaModFix/>
            </a:blip>
            <a:srcRect b="11666" l="0" r="0" t="5834"/>
            <a:stretch/>
          </p:blipFill>
          <p:spPr>
            <a:xfrm>
              <a:off x="336342" y="5096396"/>
              <a:ext cx="580942" cy="543149"/>
            </a:xfrm>
            <a:prstGeom prst="rect">
              <a:avLst/>
            </a:prstGeom>
            <a:noFill/>
            <a:ln>
              <a:noFill/>
            </a:ln>
          </p:spPr>
        </p:pic>
        <p:sp>
          <p:nvSpPr>
            <p:cNvPr id="801" name="Google Shape;801;p42"/>
            <p:cNvSpPr txBox="1"/>
            <p:nvPr/>
          </p:nvSpPr>
          <p:spPr>
            <a:xfrm>
              <a:off x="992606" y="5023290"/>
              <a:ext cx="10907054" cy="8456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400">
                  <a:solidFill>
                    <a:schemeClr val="dk1"/>
                  </a:solidFill>
                  <a:latin typeface="Arial"/>
                  <a:ea typeface="Arial"/>
                  <a:cs typeface="Arial"/>
                  <a:sym typeface="Arial"/>
                </a:rPr>
                <a:t>Ta quan sát thấy thân của cây cành giao và cây xương rồng có màu xanh tươi, điều này cho thấy rằng trong thân cây có chứa diệp lục.</a:t>
              </a:r>
              <a:endParaRPr sz="2400">
                <a:solidFill>
                  <a:schemeClr val="dk1"/>
                </a:solidFill>
                <a:latin typeface="Arial"/>
                <a:ea typeface="Arial"/>
                <a:cs typeface="Arial"/>
                <a:sym typeface="Arial"/>
              </a:endParaRPr>
            </a:p>
          </p:txBody>
        </p:sp>
      </p:grpSp>
      <p:grpSp>
        <p:nvGrpSpPr>
          <p:cNvPr id="802" name="Google Shape;802;p42"/>
          <p:cNvGrpSpPr/>
          <p:nvPr/>
        </p:nvGrpSpPr>
        <p:grpSpPr>
          <a:xfrm>
            <a:off x="336342" y="5816262"/>
            <a:ext cx="11398458" cy="845616"/>
            <a:chOff x="336342" y="6115519"/>
            <a:chExt cx="11398458" cy="845616"/>
          </a:xfrm>
        </p:grpSpPr>
        <p:pic>
          <p:nvPicPr>
            <p:cNvPr descr="Leaf icon image Royalty Free Vector Image - VectorStock" id="803" name="Google Shape;803;p42"/>
            <p:cNvPicPr preferRelativeResize="0"/>
            <p:nvPr/>
          </p:nvPicPr>
          <p:blipFill rotWithShape="1">
            <a:blip r:embed="rId6">
              <a:alphaModFix/>
            </a:blip>
            <a:srcRect b="11666" l="0" r="0" t="5834"/>
            <a:stretch/>
          </p:blipFill>
          <p:spPr>
            <a:xfrm>
              <a:off x="336342" y="6196191"/>
              <a:ext cx="580942" cy="543149"/>
            </a:xfrm>
            <a:prstGeom prst="rect">
              <a:avLst/>
            </a:prstGeom>
            <a:noFill/>
            <a:ln>
              <a:noFill/>
            </a:ln>
          </p:spPr>
        </p:pic>
        <p:sp>
          <p:nvSpPr>
            <p:cNvPr id="804" name="Google Shape;804;p42"/>
            <p:cNvSpPr txBox="1"/>
            <p:nvPr/>
          </p:nvSpPr>
          <p:spPr>
            <a:xfrm>
              <a:off x="992606" y="6115519"/>
              <a:ext cx="10742194" cy="8456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400">
                  <a:solidFill>
                    <a:schemeClr val="dk1"/>
                  </a:solidFill>
                  <a:latin typeface="Arial"/>
                  <a:ea typeface="Arial"/>
                  <a:cs typeface="Arial"/>
                  <a:sym typeface="Arial"/>
                </a:rPr>
                <a:t>Các cây có lá tiêu giảm hay biến đổi chúng sẽ sử dụng bộ phận khác để quang hợp đó là: </a:t>
              </a:r>
              <a:r>
                <a:rPr b="1" lang="en-US" sz="2400">
                  <a:solidFill>
                    <a:schemeClr val="dk1"/>
                  </a:solidFill>
                  <a:latin typeface="Arial"/>
                  <a:ea typeface="Arial"/>
                  <a:cs typeface="Arial"/>
                  <a:sym typeface="Arial"/>
                </a:rPr>
                <a:t>Thân cây</a:t>
              </a:r>
              <a:r>
                <a:rPr lang="en-US" sz="2400">
                  <a:solidFill>
                    <a:schemeClr val="dk1"/>
                  </a:solidFill>
                  <a:latin typeface="Arial"/>
                  <a:ea typeface="Arial"/>
                  <a:cs typeface="Arial"/>
                  <a:sym typeface="Arial"/>
                </a:rPr>
                <a:t>.</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4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11" name="Google Shape;811;p43"/>
          <p:cNvPicPr preferRelativeResize="0"/>
          <p:nvPr/>
        </p:nvPicPr>
        <p:blipFill rotWithShape="1">
          <a:blip r:embed="rId4">
            <a:alphaModFix/>
          </a:blip>
          <a:srcRect b="0" l="51340" r="0" t="72928"/>
          <a:stretch/>
        </p:blipFill>
        <p:spPr>
          <a:xfrm>
            <a:off x="6259398" y="5207954"/>
            <a:ext cx="5932602" cy="1650046"/>
          </a:xfrm>
          <a:prstGeom prst="rect">
            <a:avLst/>
          </a:prstGeom>
          <a:noFill/>
          <a:ln>
            <a:noFill/>
          </a:ln>
        </p:spPr>
      </p:pic>
      <p:pic>
        <p:nvPicPr>
          <p:cNvPr id="812" name="Google Shape;812;p43"/>
          <p:cNvPicPr preferRelativeResize="0"/>
          <p:nvPr/>
        </p:nvPicPr>
        <p:blipFill rotWithShape="1">
          <a:blip r:embed="rId4">
            <a:alphaModFix/>
          </a:blip>
          <a:srcRect b="1089" l="11753" r="73634" t="84373"/>
          <a:stretch/>
        </p:blipFill>
        <p:spPr>
          <a:xfrm>
            <a:off x="1363744" y="5971879"/>
            <a:ext cx="1781666" cy="886121"/>
          </a:xfrm>
          <a:prstGeom prst="rect">
            <a:avLst/>
          </a:prstGeom>
          <a:noFill/>
          <a:ln>
            <a:noFill/>
          </a:ln>
        </p:spPr>
      </p:pic>
      <p:pic>
        <p:nvPicPr>
          <p:cNvPr id="813" name="Google Shape;813;p43"/>
          <p:cNvPicPr preferRelativeResize="0"/>
          <p:nvPr/>
        </p:nvPicPr>
        <p:blipFill rotWithShape="1">
          <a:blip r:embed="rId5">
            <a:alphaModFix/>
          </a:blip>
          <a:srcRect b="21658" l="17241" r="19742" t="10909"/>
          <a:stretch/>
        </p:blipFill>
        <p:spPr>
          <a:xfrm>
            <a:off x="1109793" y="395927"/>
            <a:ext cx="9959490" cy="5328022"/>
          </a:xfrm>
          <a:prstGeom prst="rect">
            <a:avLst/>
          </a:prstGeom>
          <a:noFill/>
          <a:ln>
            <a:noFill/>
          </a:ln>
        </p:spPr>
      </p:pic>
      <p:pic>
        <p:nvPicPr>
          <p:cNvPr id="814" name="Google Shape;814;p43"/>
          <p:cNvPicPr preferRelativeResize="0"/>
          <p:nvPr/>
        </p:nvPicPr>
        <p:blipFill rotWithShape="1">
          <a:blip r:embed="rId6">
            <a:alphaModFix/>
          </a:blip>
          <a:srcRect b="81821" l="73686" r="0" t="0"/>
          <a:stretch/>
        </p:blipFill>
        <p:spPr>
          <a:xfrm>
            <a:off x="8983744" y="0"/>
            <a:ext cx="3208256" cy="1108005"/>
          </a:xfrm>
          <a:prstGeom prst="rect">
            <a:avLst/>
          </a:prstGeom>
          <a:noFill/>
          <a:ln>
            <a:noFill/>
          </a:ln>
        </p:spPr>
      </p:pic>
      <p:pic>
        <p:nvPicPr>
          <p:cNvPr id="815" name="Google Shape;815;p43"/>
          <p:cNvPicPr preferRelativeResize="0"/>
          <p:nvPr/>
        </p:nvPicPr>
        <p:blipFill rotWithShape="1">
          <a:blip r:embed="rId6">
            <a:alphaModFix/>
          </a:blip>
          <a:srcRect b="18256" l="4716" r="83685" t="57926"/>
          <a:stretch/>
        </p:blipFill>
        <p:spPr>
          <a:xfrm>
            <a:off x="158684" y="4713402"/>
            <a:ext cx="1414021" cy="1451728"/>
          </a:xfrm>
          <a:prstGeom prst="rect">
            <a:avLst/>
          </a:prstGeom>
          <a:noFill/>
          <a:ln>
            <a:noFill/>
          </a:ln>
        </p:spPr>
      </p:pic>
      <p:sp>
        <p:nvSpPr>
          <p:cNvPr id="816" name="Google Shape;816;p43"/>
          <p:cNvSpPr/>
          <p:nvPr/>
        </p:nvSpPr>
        <p:spPr>
          <a:xfrm>
            <a:off x="1619447" y="985873"/>
            <a:ext cx="8937002" cy="4222081"/>
          </a:xfrm>
          <a:prstGeom prst="rect">
            <a:avLst/>
          </a:prstGeom>
          <a:solidFill>
            <a:srgbClr val="3C10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817" name="Google Shape;817;p43"/>
          <p:cNvCxnSpPr/>
          <p:nvPr/>
        </p:nvCxnSpPr>
        <p:spPr>
          <a:xfrm>
            <a:off x="4200600" y="-771600"/>
            <a:ext cx="0" cy="4896000"/>
          </a:xfrm>
          <a:prstGeom prst="straightConnector1">
            <a:avLst/>
          </a:prstGeom>
          <a:noFill/>
          <a:ln cap="flat" cmpd="sng" w="38100">
            <a:solidFill>
              <a:srgbClr val="FEFEFE"/>
            </a:solidFill>
            <a:prstDash val="solid"/>
            <a:miter lim="800000"/>
            <a:headEnd len="sm" w="sm" type="none"/>
            <a:tailEnd len="sm" w="sm" type="none"/>
          </a:ln>
        </p:spPr>
      </p:cxnSp>
      <p:sp>
        <p:nvSpPr>
          <p:cNvPr id="818" name="Google Shape;818;p43"/>
          <p:cNvSpPr txBox="1"/>
          <p:nvPr/>
        </p:nvSpPr>
        <p:spPr>
          <a:xfrm>
            <a:off x="1772433" y="1015425"/>
            <a:ext cx="35814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GHI NHỚ </a:t>
            </a:r>
            <a:endParaRPr b="1" i="0" sz="3200" u="none" cap="none" strike="noStrike">
              <a:solidFill>
                <a:srgbClr val="FFFF00"/>
              </a:solidFill>
              <a:latin typeface="Calibri"/>
              <a:ea typeface="Calibri"/>
              <a:cs typeface="Calibri"/>
              <a:sym typeface="Calibri"/>
            </a:endParaRPr>
          </a:p>
        </p:txBody>
      </p:sp>
      <p:sp>
        <p:nvSpPr>
          <p:cNvPr id="819" name="Google Shape;819;p43"/>
          <p:cNvSpPr txBox="1"/>
          <p:nvPr/>
        </p:nvSpPr>
        <p:spPr>
          <a:xfrm>
            <a:off x="1772433" y="1996127"/>
            <a:ext cx="8668369" cy="1339597"/>
          </a:xfrm>
          <a:prstGeom prst="rect">
            <a:avLst/>
          </a:prstGeom>
          <a:noFill/>
          <a:ln>
            <a:noFill/>
          </a:ln>
        </p:spPr>
        <p:txBody>
          <a:bodyPr anchorCtr="0" anchor="t" bIns="0" lIns="0" spcFirstLastPara="1" rIns="0" wrap="square" tIns="0">
            <a:spAutoFit/>
          </a:bodyPr>
          <a:lstStyle/>
          <a:p>
            <a:pPr indent="0" lvl="0" marL="0" marR="0" rtl="0" algn="just">
              <a:lnSpc>
                <a:spcPct val="125000"/>
              </a:lnSpc>
              <a:spcBef>
                <a:spcPts val="0"/>
              </a:spcBef>
              <a:spcAft>
                <a:spcPts val="0"/>
              </a:spcAft>
              <a:buNone/>
            </a:pPr>
            <a:r>
              <a:rPr b="1" lang="en-US" sz="2400">
                <a:solidFill>
                  <a:srgbClr val="FFFF00"/>
                </a:solidFill>
                <a:latin typeface="Arial"/>
                <a:ea typeface="Arial"/>
                <a:cs typeface="Arial"/>
                <a:sym typeface="Arial"/>
              </a:rPr>
              <a:t>        Lá </a:t>
            </a:r>
            <a:r>
              <a:rPr lang="en-US" sz="2400">
                <a:solidFill>
                  <a:schemeClr val="lt1"/>
                </a:solidFill>
                <a:latin typeface="Arial"/>
                <a:ea typeface="Arial"/>
                <a:cs typeface="Arial"/>
                <a:sym typeface="Arial"/>
              </a:rPr>
              <a:t>cây là </a:t>
            </a:r>
            <a:r>
              <a:rPr b="1" lang="en-US" sz="2400">
                <a:solidFill>
                  <a:srgbClr val="FFFF00"/>
                </a:solidFill>
                <a:latin typeface="Arial"/>
                <a:ea typeface="Arial"/>
                <a:cs typeface="Arial"/>
                <a:sym typeface="Arial"/>
              </a:rPr>
              <a:t>cơ quan chủ yếu </a:t>
            </a:r>
            <a:r>
              <a:rPr lang="en-US" sz="2400">
                <a:solidFill>
                  <a:schemeClr val="lt1"/>
                </a:solidFill>
                <a:latin typeface="Arial"/>
                <a:ea typeface="Arial"/>
                <a:cs typeface="Arial"/>
                <a:sym typeface="Arial"/>
              </a:rPr>
              <a:t>thực hiện chức năng quang hợp. Bên trong lá có nhiều </a:t>
            </a:r>
            <a:r>
              <a:rPr b="1" lang="en-US" sz="2400">
                <a:solidFill>
                  <a:srgbClr val="FFFF00"/>
                </a:solidFill>
                <a:latin typeface="Arial"/>
                <a:ea typeface="Arial"/>
                <a:cs typeface="Arial"/>
                <a:sym typeface="Arial"/>
              </a:rPr>
              <a:t>lục lạp</a:t>
            </a:r>
            <a:r>
              <a:rPr lang="en-US" sz="2400">
                <a:solidFill>
                  <a:schemeClr val="lt1"/>
                </a:solidFill>
                <a:latin typeface="Arial"/>
                <a:ea typeface="Arial"/>
                <a:cs typeface="Arial"/>
                <a:sym typeface="Arial"/>
              </a:rPr>
              <a:t>, có khả năng </a:t>
            </a:r>
            <a:r>
              <a:rPr b="1" lang="en-US" sz="2400">
                <a:solidFill>
                  <a:srgbClr val="FFFF00"/>
                </a:solidFill>
                <a:latin typeface="Arial"/>
                <a:ea typeface="Arial"/>
                <a:cs typeface="Arial"/>
                <a:sym typeface="Arial"/>
              </a:rPr>
              <a:t>hấp thu và biến đổi năng lượng ánh sáng</a:t>
            </a:r>
            <a:r>
              <a:rPr lang="en-US" sz="2400">
                <a:solidFill>
                  <a:srgbClr val="FFFF00"/>
                </a:solidFill>
                <a:latin typeface="Arial"/>
                <a:ea typeface="Arial"/>
                <a:cs typeface="Arial"/>
                <a:sym typeface="Arial"/>
              </a:rPr>
              <a:t>.</a:t>
            </a:r>
            <a:endParaRPr sz="2400">
              <a:solidFill>
                <a:srgbClr val="FFFF00"/>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1000"/>
                                        <p:tgtEl>
                                          <p:spTgt spid="8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44"/>
          <p:cNvPicPr preferRelativeResize="0"/>
          <p:nvPr/>
        </p:nvPicPr>
        <p:blipFill rotWithShape="1">
          <a:blip r:embed="rId3">
            <a:alphaModFix/>
          </a:blip>
          <a:srcRect b="0" l="22326" r="19895" t="0"/>
          <a:stretch/>
        </p:blipFill>
        <p:spPr>
          <a:xfrm>
            <a:off x="5852160" y="0"/>
            <a:ext cx="6339840" cy="6858000"/>
          </a:xfrm>
          <a:prstGeom prst="rect">
            <a:avLst/>
          </a:prstGeom>
          <a:noFill/>
          <a:ln>
            <a:noFill/>
          </a:ln>
        </p:spPr>
      </p:pic>
      <p:sp>
        <p:nvSpPr>
          <p:cNvPr id="825" name="Google Shape;825;p44"/>
          <p:cNvSpPr/>
          <p:nvPr/>
        </p:nvSpPr>
        <p:spPr>
          <a:xfrm>
            <a:off x="0" y="0"/>
            <a:ext cx="571500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6" name="Google Shape;826;p44"/>
          <p:cNvSpPr txBox="1"/>
          <p:nvPr/>
        </p:nvSpPr>
        <p:spPr>
          <a:xfrm>
            <a:off x="554743" y="2976215"/>
            <a:ext cx="4462760" cy="90556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400">
                <a:solidFill>
                  <a:srgbClr val="910F1D"/>
                </a:solidFill>
                <a:latin typeface="Arial"/>
                <a:ea typeface="Arial"/>
                <a:cs typeface="Arial"/>
                <a:sym typeface="Arial"/>
              </a:rPr>
              <a:t>EM CÓ BIẾT?</a:t>
            </a:r>
            <a:endParaRPr/>
          </a:p>
        </p:txBody>
      </p:sp>
      <p:pic>
        <p:nvPicPr>
          <p:cNvPr descr="130 Render( plants) ideas | plants, plant illustration, tree photoshop" id="827" name="Google Shape;827;p44"/>
          <p:cNvPicPr preferRelativeResize="0"/>
          <p:nvPr/>
        </p:nvPicPr>
        <p:blipFill rotWithShape="1">
          <a:blip r:embed="rId4">
            <a:alphaModFix/>
          </a:blip>
          <a:srcRect b="0" l="0" r="0" t="0"/>
          <a:stretch/>
        </p:blipFill>
        <p:spPr>
          <a:xfrm flipH="1" rot="5665318">
            <a:off x="72936" y="-4362155"/>
            <a:ext cx="4929103" cy="7391981"/>
          </a:xfrm>
          <a:prstGeom prst="rect">
            <a:avLst/>
          </a:prstGeom>
          <a:noFill/>
          <a:ln>
            <a:noFill/>
          </a:ln>
        </p:spPr>
      </p:pic>
      <p:pic>
        <p:nvPicPr>
          <p:cNvPr descr="130 Render( plants) ideas | plants, plant illustration, tree photoshop" id="828" name="Google Shape;828;p44"/>
          <p:cNvPicPr preferRelativeResize="0"/>
          <p:nvPr/>
        </p:nvPicPr>
        <p:blipFill rotWithShape="1">
          <a:blip r:embed="rId4">
            <a:alphaModFix/>
          </a:blip>
          <a:srcRect b="0" l="0" r="0" t="0"/>
          <a:stretch/>
        </p:blipFill>
        <p:spPr>
          <a:xfrm flipH="1" rot="-4508822">
            <a:off x="-317119" y="3955631"/>
            <a:ext cx="4895834" cy="7391981"/>
          </a:xfrm>
          <a:prstGeom prst="rect">
            <a:avLst/>
          </a:prstGeom>
          <a:noFill/>
          <a:ln>
            <a:noFill/>
          </a:ln>
        </p:spPr>
      </p:pic>
      <p:sp>
        <p:nvSpPr>
          <p:cNvPr id="829" name="Google Shape;829;p44"/>
          <p:cNvSpPr/>
          <p:nvPr/>
        </p:nvSpPr>
        <p:spPr>
          <a:xfrm>
            <a:off x="5577840" y="0"/>
            <a:ext cx="274320" cy="685800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ransition spd="slow" p14:dur="2500">
    <p:checker/>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45"/>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5" name="Google Shape;835;p45"/>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6" name="Google Shape;836;p45"/>
          <p:cNvSpPr txBox="1"/>
          <p:nvPr/>
        </p:nvSpPr>
        <p:spPr>
          <a:xfrm>
            <a:off x="228600" y="382434"/>
            <a:ext cx="11589748" cy="2618409"/>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lang="en-US" sz="2400">
                <a:solidFill>
                  <a:srgbClr val="910F1D"/>
                </a:solidFill>
                <a:latin typeface="Arial"/>
                <a:ea typeface="Arial"/>
                <a:cs typeface="Arial"/>
                <a:sym typeface="Arial"/>
              </a:rPr>
              <a:t>Mật độ khí khổng </a:t>
            </a:r>
            <a:r>
              <a:rPr lang="en-US" sz="2400">
                <a:solidFill>
                  <a:schemeClr val="dk1"/>
                </a:solidFill>
                <a:latin typeface="Arial"/>
                <a:ea typeface="Arial"/>
                <a:cs typeface="Arial"/>
                <a:sym typeface="Arial"/>
              </a:rPr>
              <a:t>của lá rất lớn, cứ 1 cm</a:t>
            </a:r>
            <a:r>
              <a:rPr baseline="30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diện tích mặt lá có khoảng 30 000 khí khổng. Số lượng khí khổng ở mặt trên và mặt dưới của lá khác nhau tùy theo loài thực vật. Đa số các loài thực vật có số lượng khí khổng ở mặt trên của lá ít hơn mặt dưới. Nhiều loài thực vật thủy sinh (sen, súng,...), mặt trên của lá lại có số lượng khí khổng nhiều hơn mặt dưới. Một số loài thực vật khác (ngô, lúa mì,...) có số lượng khí khổng tương đối đồng đều giữa hai mặt lá.</a:t>
            </a:r>
            <a:endParaRPr/>
          </a:p>
        </p:txBody>
      </p:sp>
      <p:pic>
        <p:nvPicPr>
          <p:cNvPr id="837" name="Google Shape;837;p45"/>
          <p:cNvPicPr preferRelativeResize="0"/>
          <p:nvPr/>
        </p:nvPicPr>
        <p:blipFill rotWithShape="1">
          <a:blip r:embed="rId3">
            <a:alphaModFix/>
          </a:blip>
          <a:srcRect b="0" l="9610" r="9609" t="0"/>
          <a:stretch/>
        </p:blipFill>
        <p:spPr>
          <a:xfrm>
            <a:off x="0" y="3352799"/>
            <a:ext cx="6096000" cy="3322319"/>
          </a:xfrm>
          <a:prstGeom prst="rect">
            <a:avLst/>
          </a:prstGeom>
          <a:noFill/>
          <a:ln>
            <a:noFill/>
          </a:ln>
        </p:spPr>
      </p:pic>
      <p:pic>
        <p:nvPicPr>
          <p:cNvPr id="838" name="Google Shape;838;p45"/>
          <p:cNvPicPr preferRelativeResize="0"/>
          <p:nvPr/>
        </p:nvPicPr>
        <p:blipFill rotWithShape="1">
          <a:blip r:embed="rId4">
            <a:alphaModFix/>
          </a:blip>
          <a:srcRect b="0" l="36129" r="6777" t="29352"/>
          <a:stretch/>
        </p:blipFill>
        <p:spPr>
          <a:xfrm>
            <a:off x="6112747" y="3352799"/>
            <a:ext cx="6096000" cy="332232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46"/>
          <p:cNvSpPr txBox="1"/>
          <p:nvPr/>
        </p:nvSpPr>
        <p:spPr>
          <a:xfrm>
            <a:off x="2371255" y="2209800"/>
            <a:ext cx="6687729" cy="19027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400">
                <a:solidFill>
                  <a:srgbClr val="910F1D"/>
                </a:solidFill>
                <a:latin typeface="Arial"/>
                <a:ea typeface="Arial"/>
                <a:cs typeface="Arial"/>
                <a:sym typeface="Arial"/>
              </a:rPr>
              <a:t>Vẽ sơ đồ tư duy của</a:t>
            </a:r>
            <a:endParaRPr b="1" sz="5400">
              <a:solidFill>
                <a:srgbClr val="910F1D"/>
              </a:solidFill>
              <a:latin typeface="Arial"/>
              <a:ea typeface="Arial"/>
              <a:cs typeface="Arial"/>
              <a:sym typeface="Arial"/>
            </a:endParaRPr>
          </a:p>
          <a:p>
            <a:pPr indent="0" lvl="0" marL="0" marR="0" rtl="0" algn="ctr">
              <a:lnSpc>
                <a:spcPct val="120000"/>
              </a:lnSpc>
              <a:spcBef>
                <a:spcPts val="0"/>
              </a:spcBef>
              <a:spcAft>
                <a:spcPts val="0"/>
              </a:spcAft>
              <a:buNone/>
            </a:pPr>
            <a:r>
              <a:rPr b="1" lang="en-US" sz="5400">
                <a:solidFill>
                  <a:srgbClr val="910F1D"/>
                </a:solidFill>
                <a:latin typeface="Arial"/>
                <a:ea typeface="Arial"/>
                <a:cs typeface="Arial"/>
                <a:sym typeface="Arial"/>
              </a:rPr>
              <a:t>bài học vào vở</a:t>
            </a:r>
            <a:endParaRPr b="1" sz="5400">
              <a:solidFill>
                <a:srgbClr val="910F1D"/>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47"/>
          <p:cNvSpPr/>
          <p:nvPr/>
        </p:nvSpPr>
        <p:spPr>
          <a:xfrm>
            <a:off x="0" y="0"/>
            <a:ext cx="571500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9" name="Google Shape;849;p47"/>
          <p:cNvSpPr txBox="1"/>
          <p:nvPr/>
        </p:nvSpPr>
        <p:spPr>
          <a:xfrm>
            <a:off x="804812" y="2976215"/>
            <a:ext cx="3962624" cy="90556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400">
                <a:solidFill>
                  <a:srgbClr val="910F1D"/>
                </a:solidFill>
                <a:latin typeface="Arial"/>
                <a:ea typeface="Arial"/>
                <a:cs typeface="Arial"/>
                <a:sym typeface="Arial"/>
              </a:rPr>
              <a:t>EM ĐÃ HỌC</a:t>
            </a:r>
            <a:endParaRPr/>
          </a:p>
        </p:txBody>
      </p:sp>
      <p:pic>
        <p:nvPicPr>
          <p:cNvPr descr="130 Render( plants) ideas | plants, plant illustration, tree photoshop" id="850" name="Google Shape;850;p47"/>
          <p:cNvPicPr preferRelativeResize="0"/>
          <p:nvPr/>
        </p:nvPicPr>
        <p:blipFill rotWithShape="1">
          <a:blip r:embed="rId3">
            <a:alphaModFix/>
          </a:blip>
          <a:srcRect b="0" l="0" r="0" t="0"/>
          <a:stretch/>
        </p:blipFill>
        <p:spPr>
          <a:xfrm flipH="1" rot="5665318">
            <a:off x="72936" y="-4362155"/>
            <a:ext cx="4929103" cy="7391981"/>
          </a:xfrm>
          <a:prstGeom prst="rect">
            <a:avLst/>
          </a:prstGeom>
          <a:noFill/>
          <a:ln>
            <a:noFill/>
          </a:ln>
        </p:spPr>
      </p:pic>
      <p:pic>
        <p:nvPicPr>
          <p:cNvPr descr="130 Render( plants) ideas | plants, plant illustration, tree photoshop" id="851" name="Google Shape;851;p47"/>
          <p:cNvPicPr preferRelativeResize="0"/>
          <p:nvPr/>
        </p:nvPicPr>
        <p:blipFill rotWithShape="1">
          <a:blip r:embed="rId3">
            <a:alphaModFix/>
          </a:blip>
          <a:srcRect b="0" l="0" r="0" t="0"/>
          <a:stretch/>
        </p:blipFill>
        <p:spPr>
          <a:xfrm flipH="1" rot="-4508822">
            <a:off x="-317119" y="3955631"/>
            <a:ext cx="4895834" cy="7391981"/>
          </a:xfrm>
          <a:prstGeom prst="rect">
            <a:avLst/>
          </a:prstGeom>
          <a:noFill/>
          <a:ln>
            <a:noFill/>
          </a:ln>
        </p:spPr>
      </p:pic>
      <p:sp>
        <p:nvSpPr>
          <p:cNvPr id="852" name="Google Shape;852;p47"/>
          <p:cNvSpPr/>
          <p:nvPr/>
        </p:nvSpPr>
        <p:spPr>
          <a:xfrm>
            <a:off x="5577840" y="0"/>
            <a:ext cx="274320" cy="685800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53" name="Google Shape;853;p47"/>
          <p:cNvPicPr preferRelativeResize="0"/>
          <p:nvPr/>
        </p:nvPicPr>
        <p:blipFill rotWithShape="1">
          <a:blip r:embed="rId4">
            <a:alphaModFix/>
          </a:blip>
          <a:srcRect b="0" l="11813" r="36188" t="0"/>
          <a:stretch/>
        </p:blipFill>
        <p:spPr>
          <a:xfrm>
            <a:off x="5852160" y="0"/>
            <a:ext cx="6339840" cy="6858000"/>
          </a:xfrm>
          <a:prstGeom prst="rect">
            <a:avLst/>
          </a:prstGeom>
          <a:noFill/>
          <a:ln>
            <a:noFill/>
          </a:ln>
        </p:spPr>
      </p:pic>
    </p:spTree>
  </p:cSld>
  <p:clrMapOvr>
    <a:masterClrMapping/>
  </p:clrMapOvr>
  <p:transition spd="slow">
    <p:wipe dir="l"/>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48"/>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9" name="Google Shape;859;p48"/>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60" name="Google Shape;860;p48"/>
          <p:cNvGrpSpPr/>
          <p:nvPr/>
        </p:nvGrpSpPr>
        <p:grpSpPr>
          <a:xfrm>
            <a:off x="678453" y="516454"/>
            <a:ext cx="10980147" cy="1274065"/>
            <a:chOff x="404405" y="1087776"/>
            <a:chExt cx="10980147" cy="1274065"/>
          </a:xfrm>
        </p:grpSpPr>
        <p:sp>
          <p:nvSpPr>
            <p:cNvPr id="861" name="Google Shape;861;p48"/>
            <p:cNvSpPr txBox="1"/>
            <p:nvPr/>
          </p:nvSpPr>
          <p:spPr>
            <a:xfrm>
              <a:off x="1485900" y="1133876"/>
              <a:ext cx="9898652" cy="1227965"/>
            </a:xfrm>
            <a:prstGeom prst="rect">
              <a:avLst/>
            </a:prstGeom>
            <a:noFill/>
            <a:ln>
              <a:noFill/>
            </a:ln>
          </p:spPr>
          <p:txBody>
            <a:bodyPr anchorCtr="0" anchor="t" bIns="0" lIns="0" spcFirstLastPara="1" rIns="0" wrap="square" tIns="0">
              <a:spAutoFit/>
            </a:bodyPr>
            <a:lstStyle/>
            <a:p>
              <a:pPr indent="0" lvl="0" marL="0" marR="0" rtl="0" algn="just">
                <a:lnSpc>
                  <a:spcPct val="125000"/>
                </a:lnSpc>
                <a:spcBef>
                  <a:spcPts val="0"/>
                </a:spcBef>
                <a:spcAft>
                  <a:spcPts val="0"/>
                </a:spcAft>
                <a:buNone/>
              </a:pPr>
              <a:r>
                <a:rPr b="1" lang="en-US" sz="2200">
                  <a:solidFill>
                    <a:srgbClr val="910F1D"/>
                  </a:solidFill>
                  <a:latin typeface="Arial"/>
                  <a:ea typeface="Arial"/>
                  <a:cs typeface="Arial"/>
                  <a:sym typeface="Arial"/>
                </a:rPr>
                <a:t>Quang hợp </a:t>
              </a:r>
              <a:r>
                <a:rPr lang="en-US" sz="2200">
                  <a:solidFill>
                    <a:schemeClr val="dk1"/>
                  </a:solidFill>
                  <a:latin typeface="Arial"/>
                  <a:ea typeface="Arial"/>
                  <a:cs typeface="Arial"/>
                  <a:sym typeface="Arial"/>
                </a:rPr>
                <a:t>là quá trình lá cây sử dụng nước và khí carbon dioxide nhờ năng lượng ánh sáng đã được diệp lục hấp thu để tổng hợp chất hữu cơ và giải phóng oxgen.</a:t>
              </a:r>
              <a:endParaRPr sz="2200">
                <a:solidFill>
                  <a:schemeClr val="dk1"/>
                </a:solidFill>
                <a:latin typeface="Arial"/>
                <a:ea typeface="Arial"/>
                <a:cs typeface="Arial"/>
                <a:sym typeface="Arial"/>
              </a:endParaRPr>
            </a:p>
          </p:txBody>
        </p:sp>
        <p:pic>
          <p:nvPicPr>
            <p:cNvPr descr="Leaf icon image Royalty Free Vector Image - VectorStock" id="862" name="Google Shape;862;p48"/>
            <p:cNvPicPr preferRelativeResize="0"/>
            <p:nvPr/>
          </p:nvPicPr>
          <p:blipFill rotWithShape="1">
            <a:blip r:embed="rId3">
              <a:alphaModFix/>
            </a:blip>
            <a:srcRect b="11666" l="0" r="0" t="0"/>
            <a:stretch/>
          </p:blipFill>
          <p:spPr>
            <a:xfrm>
              <a:off x="404405" y="1087776"/>
              <a:ext cx="863600" cy="823874"/>
            </a:xfrm>
            <a:prstGeom prst="rect">
              <a:avLst/>
            </a:prstGeom>
            <a:noFill/>
            <a:ln>
              <a:noFill/>
            </a:ln>
          </p:spPr>
        </p:pic>
      </p:grpSp>
      <p:grpSp>
        <p:nvGrpSpPr>
          <p:cNvPr id="863" name="Google Shape;863;p48"/>
          <p:cNvGrpSpPr/>
          <p:nvPr/>
        </p:nvGrpSpPr>
        <p:grpSpPr>
          <a:xfrm>
            <a:off x="605926" y="1897706"/>
            <a:ext cx="10980147" cy="1697258"/>
            <a:chOff x="404405" y="1087776"/>
            <a:chExt cx="10980147" cy="1697258"/>
          </a:xfrm>
        </p:grpSpPr>
        <p:sp>
          <p:nvSpPr>
            <p:cNvPr id="864" name="Google Shape;864;p48"/>
            <p:cNvSpPr txBox="1"/>
            <p:nvPr/>
          </p:nvSpPr>
          <p:spPr>
            <a:xfrm>
              <a:off x="1485900" y="1133876"/>
              <a:ext cx="9898652" cy="1651158"/>
            </a:xfrm>
            <a:prstGeom prst="rect">
              <a:avLst/>
            </a:prstGeom>
            <a:noFill/>
            <a:ln>
              <a:noFill/>
            </a:ln>
          </p:spPr>
          <p:txBody>
            <a:bodyPr anchorCtr="0" anchor="t" bIns="0" lIns="0" spcFirstLastPara="1" rIns="0" wrap="square" tIns="0">
              <a:spAutoFit/>
            </a:bodyPr>
            <a:lstStyle/>
            <a:p>
              <a:pPr indent="0" lvl="0" marL="0" marR="0" rtl="0" algn="just">
                <a:lnSpc>
                  <a:spcPct val="125000"/>
                </a:lnSpc>
                <a:spcBef>
                  <a:spcPts val="0"/>
                </a:spcBef>
                <a:spcAft>
                  <a:spcPts val="0"/>
                </a:spcAft>
                <a:buNone/>
              </a:pPr>
              <a:r>
                <a:rPr lang="en-US" sz="2200">
                  <a:solidFill>
                    <a:schemeClr val="dk1"/>
                  </a:solidFill>
                  <a:latin typeface="Arial"/>
                  <a:ea typeface="Arial"/>
                  <a:cs typeface="Arial"/>
                  <a:sym typeface="Arial"/>
                </a:rPr>
                <a:t>Trong quá trình quang hợp, trao đổi chất và chu yển hóa năng </a:t>
              </a:r>
              <a:r>
                <a:rPr b="1" lang="en-US" sz="2200">
                  <a:solidFill>
                    <a:schemeClr val="dk1"/>
                  </a:solidFill>
                  <a:latin typeface="Arial"/>
                  <a:ea typeface="Arial"/>
                  <a:cs typeface="Arial"/>
                  <a:sym typeface="Arial"/>
                </a:rPr>
                <a:t>lượng luôn diễn ra đồng thời</a:t>
              </a:r>
              <a:r>
                <a:rPr lang="en-US" sz="2200">
                  <a:solidFill>
                    <a:schemeClr val="dk1"/>
                  </a:solidFill>
                  <a:latin typeface="Arial"/>
                  <a:ea typeface="Arial"/>
                  <a:cs typeface="Arial"/>
                  <a:sym typeface="Arial"/>
                </a:rPr>
                <a:t>, nước và carbon dioxide được lấy từ môi trường ngoài để tổng hợp chất hữu cơ và giải phóng khí oxygen, trong quá trình đó </a:t>
              </a:r>
              <a:r>
                <a:rPr b="1" lang="en-US" sz="2200">
                  <a:solidFill>
                    <a:schemeClr val="dk1"/>
                  </a:solidFill>
                  <a:latin typeface="Arial"/>
                  <a:ea typeface="Arial"/>
                  <a:cs typeface="Arial"/>
                  <a:sym typeface="Arial"/>
                </a:rPr>
                <a:t>quang năng được biến đổi thành hóa năng</a:t>
              </a:r>
              <a:r>
                <a:rPr lang="en-US" sz="2200">
                  <a:solidFill>
                    <a:schemeClr val="dk1"/>
                  </a:solidFill>
                  <a:latin typeface="Arial"/>
                  <a:ea typeface="Arial"/>
                  <a:cs typeface="Arial"/>
                  <a:sym typeface="Arial"/>
                </a:rPr>
                <a:t>.</a:t>
              </a:r>
              <a:endParaRPr sz="2200">
                <a:solidFill>
                  <a:schemeClr val="dk1"/>
                </a:solidFill>
                <a:latin typeface="Arial"/>
                <a:ea typeface="Arial"/>
                <a:cs typeface="Arial"/>
                <a:sym typeface="Arial"/>
              </a:endParaRPr>
            </a:p>
          </p:txBody>
        </p:sp>
        <p:pic>
          <p:nvPicPr>
            <p:cNvPr descr="Leaf icon image Royalty Free Vector Image - VectorStock" id="865" name="Google Shape;865;p48"/>
            <p:cNvPicPr preferRelativeResize="0"/>
            <p:nvPr/>
          </p:nvPicPr>
          <p:blipFill rotWithShape="1">
            <a:blip r:embed="rId3">
              <a:alphaModFix/>
            </a:blip>
            <a:srcRect b="11666" l="0" r="0" t="0"/>
            <a:stretch/>
          </p:blipFill>
          <p:spPr>
            <a:xfrm>
              <a:off x="404405" y="1087776"/>
              <a:ext cx="863600" cy="823874"/>
            </a:xfrm>
            <a:prstGeom prst="rect">
              <a:avLst/>
            </a:prstGeom>
            <a:noFill/>
            <a:ln>
              <a:noFill/>
            </a:ln>
          </p:spPr>
        </p:pic>
      </p:grpSp>
      <p:grpSp>
        <p:nvGrpSpPr>
          <p:cNvPr id="866" name="Google Shape;866;p48"/>
          <p:cNvGrpSpPr/>
          <p:nvPr/>
        </p:nvGrpSpPr>
        <p:grpSpPr>
          <a:xfrm>
            <a:off x="678453" y="3748804"/>
            <a:ext cx="10907619" cy="850872"/>
            <a:chOff x="404405" y="1087776"/>
            <a:chExt cx="10907619" cy="850872"/>
          </a:xfrm>
        </p:grpSpPr>
        <p:sp>
          <p:nvSpPr>
            <p:cNvPr id="867" name="Google Shape;867;p48"/>
            <p:cNvSpPr txBox="1"/>
            <p:nvPr/>
          </p:nvSpPr>
          <p:spPr>
            <a:xfrm>
              <a:off x="1485899" y="1133876"/>
              <a:ext cx="9826125" cy="804772"/>
            </a:xfrm>
            <a:prstGeom prst="rect">
              <a:avLst/>
            </a:prstGeom>
            <a:noFill/>
            <a:ln>
              <a:noFill/>
            </a:ln>
          </p:spPr>
          <p:txBody>
            <a:bodyPr anchorCtr="0" anchor="t" bIns="0" lIns="0" spcFirstLastPara="1" rIns="0" wrap="square" tIns="0">
              <a:spAutoFit/>
            </a:bodyPr>
            <a:lstStyle/>
            <a:p>
              <a:pPr indent="0" lvl="0" marL="0" marR="0" rtl="0" algn="just">
                <a:lnSpc>
                  <a:spcPct val="125000"/>
                </a:lnSpc>
                <a:spcBef>
                  <a:spcPts val="0"/>
                </a:spcBef>
                <a:spcAft>
                  <a:spcPts val="0"/>
                </a:spcAft>
                <a:buNone/>
              </a:pPr>
              <a:r>
                <a:rPr lang="en-US" sz="2200">
                  <a:solidFill>
                    <a:schemeClr val="dk1"/>
                  </a:solidFill>
                  <a:latin typeface="Arial"/>
                  <a:ea typeface="Arial"/>
                  <a:cs typeface="Arial"/>
                  <a:sym typeface="Arial"/>
                </a:rPr>
                <a:t>Lá cây là </a:t>
              </a:r>
              <a:r>
                <a:rPr b="1" lang="en-US" sz="2200">
                  <a:solidFill>
                    <a:schemeClr val="dk1"/>
                  </a:solidFill>
                  <a:latin typeface="Arial"/>
                  <a:ea typeface="Arial"/>
                  <a:cs typeface="Arial"/>
                  <a:sym typeface="Arial"/>
                </a:rPr>
                <a:t>cơ quan chủ yếu </a:t>
              </a:r>
              <a:r>
                <a:rPr lang="en-US" sz="2200">
                  <a:solidFill>
                    <a:schemeClr val="dk1"/>
                  </a:solidFill>
                  <a:latin typeface="Arial"/>
                  <a:ea typeface="Arial"/>
                  <a:cs typeface="Arial"/>
                  <a:sym typeface="Arial"/>
                </a:rPr>
                <a:t>thực hiện chức năng quang hợp. Bên trong lá có nhiều </a:t>
              </a:r>
              <a:r>
                <a:rPr b="1" lang="en-US" sz="2200">
                  <a:solidFill>
                    <a:schemeClr val="dk1"/>
                  </a:solidFill>
                  <a:latin typeface="Arial"/>
                  <a:ea typeface="Arial"/>
                  <a:cs typeface="Arial"/>
                  <a:sym typeface="Arial"/>
                </a:rPr>
                <a:t>lục lạp</a:t>
              </a:r>
              <a:r>
                <a:rPr lang="en-US" sz="2200">
                  <a:solidFill>
                    <a:schemeClr val="dk1"/>
                  </a:solidFill>
                  <a:latin typeface="Arial"/>
                  <a:ea typeface="Arial"/>
                  <a:cs typeface="Arial"/>
                  <a:sym typeface="Arial"/>
                </a:rPr>
                <a:t>, có khả năng </a:t>
              </a:r>
              <a:r>
                <a:rPr b="1" lang="en-US" sz="2200">
                  <a:solidFill>
                    <a:schemeClr val="dk1"/>
                  </a:solidFill>
                  <a:latin typeface="Arial"/>
                  <a:ea typeface="Arial"/>
                  <a:cs typeface="Arial"/>
                  <a:sym typeface="Arial"/>
                </a:rPr>
                <a:t>hấp thu và biến đổi năng lượng ánh sáng</a:t>
              </a:r>
              <a:r>
                <a:rPr lang="en-US" sz="2200">
                  <a:solidFill>
                    <a:schemeClr val="dk1"/>
                  </a:solidFill>
                  <a:latin typeface="Arial"/>
                  <a:ea typeface="Arial"/>
                  <a:cs typeface="Arial"/>
                  <a:sym typeface="Arial"/>
                </a:rPr>
                <a:t>.</a:t>
              </a:r>
              <a:endParaRPr sz="2200">
                <a:solidFill>
                  <a:schemeClr val="dk1"/>
                </a:solidFill>
                <a:latin typeface="Arial"/>
                <a:ea typeface="Arial"/>
                <a:cs typeface="Arial"/>
                <a:sym typeface="Arial"/>
              </a:endParaRPr>
            </a:p>
          </p:txBody>
        </p:sp>
        <p:pic>
          <p:nvPicPr>
            <p:cNvPr descr="Leaf icon image Royalty Free Vector Image - VectorStock" id="868" name="Google Shape;868;p48"/>
            <p:cNvPicPr preferRelativeResize="0"/>
            <p:nvPr/>
          </p:nvPicPr>
          <p:blipFill rotWithShape="1">
            <a:blip r:embed="rId3">
              <a:alphaModFix/>
            </a:blip>
            <a:srcRect b="11666" l="0" r="0" t="0"/>
            <a:stretch/>
          </p:blipFill>
          <p:spPr>
            <a:xfrm>
              <a:off x="404405" y="1087776"/>
              <a:ext cx="863600" cy="823874"/>
            </a:xfrm>
            <a:prstGeom prst="rect">
              <a:avLst/>
            </a:prstGeom>
            <a:noFill/>
            <a:ln>
              <a:noFill/>
            </a:ln>
          </p:spPr>
        </p:pic>
      </p:grpSp>
      <p:grpSp>
        <p:nvGrpSpPr>
          <p:cNvPr id="869" name="Google Shape;869;p48"/>
          <p:cNvGrpSpPr/>
          <p:nvPr/>
        </p:nvGrpSpPr>
        <p:grpSpPr>
          <a:xfrm>
            <a:off x="678452" y="4760759"/>
            <a:ext cx="10835095" cy="823874"/>
            <a:chOff x="404405" y="1087776"/>
            <a:chExt cx="10835095" cy="823874"/>
          </a:xfrm>
        </p:grpSpPr>
        <p:sp>
          <p:nvSpPr>
            <p:cNvPr id="870" name="Google Shape;870;p48"/>
            <p:cNvSpPr txBox="1"/>
            <p:nvPr/>
          </p:nvSpPr>
          <p:spPr>
            <a:xfrm>
              <a:off x="1485900" y="1326236"/>
              <a:ext cx="9753600" cy="381579"/>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lang="en-US" sz="2200">
                  <a:solidFill>
                    <a:schemeClr val="dk1"/>
                  </a:solidFill>
                  <a:latin typeface="Arial"/>
                  <a:ea typeface="Arial"/>
                  <a:cs typeface="Arial"/>
                  <a:sym typeface="Arial"/>
                </a:rPr>
                <a:t>Phương trình tổng quát của quá trình quang hợp:</a:t>
              </a:r>
              <a:endParaRPr sz="2200">
                <a:solidFill>
                  <a:schemeClr val="dk1"/>
                </a:solidFill>
                <a:latin typeface="Arial"/>
                <a:ea typeface="Arial"/>
                <a:cs typeface="Arial"/>
                <a:sym typeface="Arial"/>
              </a:endParaRPr>
            </a:p>
          </p:txBody>
        </p:sp>
        <p:pic>
          <p:nvPicPr>
            <p:cNvPr descr="Leaf icon image Royalty Free Vector Image - VectorStock" id="871" name="Google Shape;871;p48"/>
            <p:cNvPicPr preferRelativeResize="0"/>
            <p:nvPr/>
          </p:nvPicPr>
          <p:blipFill rotWithShape="1">
            <a:blip r:embed="rId3">
              <a:alphaModFix/>
            </a:blip>
            <a:srcRect b="11666" l="0" r="0" t="0"/>
            <a:stretch/>
          </p:blipFill>
          <p:spPr>
            <a:xfrm>
              <a:off x="404405" y="1087776"/>
              <a:ext cx="863600" cy="823874"/>
            </a:xfrm>
            <a:prstGeom prst="rect">
              <a:avLst/>
            </a:prstGeom>
            <a:noFill/>
            <a:ln>
              <a:noFill/>
            </a:ln>
          </p:spPr>
        </p:pic>
      </p:grpSp>
      <p:grpSp>
        <p:nvGrpSpPr>
          <p:cNvPr id="872" name="Google Shape;872;p48"/>
          <p:cNvGrpSpPr/>
          <p:nvPr/>
        </p:nvGrpSpPr>
        <p:grpSpPr>
          <a:xfrm>
            <a:off x="1743973" y="5613500"/>
            <a:ext cx="8704054" cy="882550"/>
            <a:chOff x="1354346" y="5490127"/>
            <a:chExt cx="8704054" cy="882550"/>
          </a:xfrm>
        </p:grpSpPr>
        <p:sp>
          <p:nvSpPr>
            <p:cNvPr id="873" name="Google Shape;873;p48"/>
            <p:cNvSpPr txBox="1"/>
            <p:nvPr/>
          </p:nvSpPr>
          <p:spPr>
            <a:xfrm>
              <a:off x="1354346" y="5746919"/>
              <a:ext cx="3560554" cy="4024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rgbClr val="041636"/>
                  </a:solidFill>
                  <a:latin typeface="Arial"/>
                  <a:ea typeface="Arial"/>
                  <a:cs typeface="Arial"/>
                  <a:sym typeface="Arial"/>
                </a:rPr>
                <a:t>Nước + Carbon dioxide </a:t>
              </a:r>
              <a:endParaRPr b="1" sz="2400">
                <a:solidFill>
                  <a:srgbClr val="041636"/>
                </a:solidFill>
                <a:latin typeface="Arial"/>
                <a:ea typeface="Arial"/>
                <a:cs typeface="Arial"/>
                <a:sym typeface="Arial"/>
              </a:endParaRPr>
            </a:p>
          </p:txBody>
        </p:sp>
        <p:sp>
          <p:nvSpPr>
            <p:cNvPr id="874" name="Google Shape;874;p48"/>
            <p:cNvSpPr txBox="1"/>
            <p:nvPr/>
          </p:nvSpPr>
          <p:spPr>
            <a:xfrm>
              <a:off x="7239000" y="5746919"/>
              <a:ext cx="2819400" cy="4024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400">
                  <a:solidFill>
                    <a:srgbClr val="041636"/>
                  </a:solidFill>
                  <a:latin typeface="Arial"/>
                  <a:ea typeface="Arial"/>
                  <a:cs typeface="Arial"/>
                  <a:sym typeface="Arial"/>
                </a:rPr>
                <a:t>Glucose + Oxygen</a:t>
              </a:r>
              <a:endParaRPr b="1" sz="2400">
                <a:solidFill>
                  <a:srgbClr val="041636"/>
                </a:solidFill>
                <a:latin typeface="Arial"/>
                <a:ea typeface="Arial"/>
                <a:cs typeface="Arial"/>
                <a:sym typeface="Arial"/>
              </a:endParaRPr>
            </a:p>
          </p:txBody>
        </p:sp>
        <p:cxnSp>
          <p:nvCxnSpPr>
            <p:cNvPr id="875" name="Google Shape;875;p48"/>
            <p:cNvCxnSpPr/>
            <p:nvPr/>
          </p:nvCxnSpPr>
          <p:spPr>
            <a:xfrm>
              <a:off x="5086350" y="5948128"/>
              <a:ext cx="1971675" cy="0"/>
            </a:xfrm>
            <a:prstGeom prst="straightConnector1">
              <a:avLst/>
            </a:prstGeom>
            <a:noFill/>
            <a:ln cap="flat" cmpd="sng" w="38100">
              <a:solidFill>
                <a:srgbClr val="6C4706"/>
              </a:solidFill>
              <a:prstDash val="solid"/>
              <a:miter lim="800000"/>
              <a:headEnd len="sm" w="sm" type="none"/>
              <a:tailEnd len="med" w="med" type="triangle"/>
            </a:ln>
          </p:spPr>
        </p:cxnSp>
        <p:sp>
          <p:nvSpPr>
            <p:cNvPr id="876" name="Google Shape;876;p48"/>
            <p:cNvSpPr txBox="1"/>
            <p:nvPr/>
          </p:nvSpPr>
          <p:spPr>
            <a:xfrm>
              <a:off x="5406336" y="5490127"/>
              <a:ext cx="1361176" cy="335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000">
                  <a:solidFill>
                    <a:srgbClr val="F52D04"/>
                  </a:solidFill>
                  <a:latin typeface="Arial"/>
                  <a:ea typeface="Arial"/>
                  <a:cs typeface="Arial"/>
                  <a:sym typeface="Arial"/>
                </a:rPr>
                <a:t>Ánh sáng</a:t>
              </a:r>
              <a:endParaRPr b="1" sz="2000">
                <a:solidFill>
                  <a:srgbClr val="F52D04"/>
                </a:solidFill>
                <a:latin typeface="Arial"/>
                <a:ea typeface="Arial"/>
                <a:cs typeface="Arial"/>
                <a:sym typeface="Arial"/>
              </a:endParaRPr>
            </a:p>
          </p:txBody>
        </p:sp>
        <p:sp>
          <p:nvSpPr>
            <p:cNvPr id="877" name="Google Shape;877;p48"/>
            <p:cNvSpPr txBox="1"/>
            <p:nvPr/>
          </p:nvSpPr>
          <p:spPr>
            <a:xfrm>
              <a:off x="5406336" y="6037264"/>
              <a:ext cx="1361176" cy="335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000">
                  <a:solidFill>
                    <a:srgbClr val="F52D04"/>
                  </a:solidFill>
                  <a:latin typeface="Arial"/>
                  <a:ea typeface="Arial"/>
                  <a:cs typeface="Arial"/>
                  <a:sym typeface="Arial"/>
                </a:rPr>
                <a:t>Diệp lục</a:t>
              </a:r>
              <a:endParaRPr b="1" sz="2000">
                <a:solidFill>
                  <a:srgbClr val="F52D04"/>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1000"/>
                                        <p:tgtEl>
                                          <p:spTgt spid="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1000"/>
                                        <p:tgtEl>
                                          <p:spTgt spid="8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49"/>
          <p:cNvSpPr/>
          <p:nvPr/>
        </p:nvSpPr>
        <p:spPr>
          <a:xfrm>
            <a:off x="0" y="0"/>
            <a:ext cx="571500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3" name="Google Shape;883;p49"/>
          <p:cNvSpPr txBox="1"/>
          <p:nvPr/>
        </p:nvSpPr>
        <p:spPr>
          <a:xfrm>
            <a:off x="862520" y="2976215"/>
            <a:ext cx="3847207" cy="90556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400">
                <a:solidFill>
                  <a:srgbClr val="910F1D"/>
                </a:solidFill>
                <a:latin typeface="Arial"/>
                <a:ea typeface="Arial"/>
                <a:cs typeface="Arial"/>
                <a:sym typeface="Arial"/>
              </a:rPr>
              <a:t>EM CÓ THỂ</a:t>
            </a:r>
            <a:endParaRPr/>
          </a:p>
        </p:txBody>
      </p:sp>
      <p:pic>
        <p:nvPicPr>
          <p:cNvPr descr="130 Render( plants) ideas | plants, plant illustration, tree photoshop" id="884" name="Google Shape;884;p49"/>
          <p:cNvPicPr preferRelativeResize="0"/>
          <p:nvPr/>
        </p:nvPicPr>
        <p:blipFill rotWithShape="1">
          <a:blip r:embed="rId3">
            <a:alphaModFix/>
          </a:blip>
          <a:srcRect b="0" l="0" r="0" t="0"/>
          <a:stretch/>
        </p:blipFill>
        <p:spPr>
          <a:xfrm flipH="1" rot="5665318">
            <a:off x="72936" y="-4362155"/>
            <a:ext cx="4929103" cy="7391981"/>
          </a:xfrm>
          <a:prstGeom prst="rect">
            <a:avLst/>
          </a:prstGeom>
          <a:noFill/>
          <a:ln>
            <a:noFill/>
          </a:ln>
        </p:spPr>
      </p:pic>
      <p:pic>
        <p:nvPicPr>
          <p:cNvPr descr="130 Render( plants) ideas | plants, plant illustration, tree photoshop" id="885" name="Google Shape;885;p49"/>
          <p:cNvPicPr preferRelativeResize="0"/>
          <p:nvPr/>
        </p:nvPicPr>
        <p:blipFill rotWithShape="1">
          <a:blip r:embed="rId3">
            <a:alphaModFix/>
          </a:blip>
          <a:srcRect b="0" l="0" r="0" t="0"/>
          <a:stretch/>
        </p:blipFill>
        <p:spPr>
          <a:xfrm flipH="1" rot="-4508822">
            <a:off x="-317119" y="3955631"/>
            <a:ext cx="4895834" cy="7391981"/>
          </a:xfrm>
          <a:prstGeom prst="rect">
            <a:avLst/>
          </a:prstGeom>
          <a:noFill/>
          <a:ln>
            <a:noFill/>
          </a:ln>
        </p:spPr>
      </p:pic>
      <p:sp>
        <p:nvSpPr>
          <p:cNvPr id="886" name="Google Shape;886;p49"/>
          <p:cNvSpPr/>
          <p:nvPr/>
        </p:nvSpPr>
        <p:spPr>
          <a:xfrm>
            <a:off x="5577840" y="0"/>
            <a:ext cx="274320" cy="685800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87" name="Google Shape;887;p49"/>
          <p:cNvPicPr preferRelativeResize="0"/>
          <p:nvPr/>
        </p:nvPicPr>
        <p:blipFill rotWithShape="1">
          <a:blip r:embed="rId4">
            <a:alphaModFix/>
          </a:blip>
          <a:srcRect b="0" l="16344" r="31656" t="0"/>
          <a:stretch/>
        </p:blipFill>
        <p:spPr>
          <a:xfrm flipH="1">
            <a:off x="5852160" y="0"/>
            <a:ext cx="6339840" cy="6858000"/>
          </a:xfrm>
          <a:prstGeom prst="rect">
            <a:avLst/>
          </a:prstGeom>
          <a:noFill/>
          <a:ln>
            <a:noFill/>
          </a:ln>
        </p:spPr>
      </p:pic>
    </p:spTree>
  </p:cSld>
  <p:clrMapOvr>
    <a:masterClrMapping/>
  </p:clrMapOvr>
  <p:transition spd="slow">
    <p:wipe dir="l"/>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
          <p:cNvSpPr txBox="1"/>
          <p:nvPr/>
        </p:nvSpPr>
        <p:spPr>
          <a:xfrm>
            <a:off x="1676400" y="1600200"/>
            <a:ext cx="8294914" cy="3341107"/>
          </a:xfrm>
          <a:prstGeom prst="rect">
            <a:avLst/>
          </a:prstGeom>
          <a:noFill/>
          <a:ln>
            <a:noFill/>
          </a:ln>
        </p:spPr>
        <p:txBody>
          <a:bodyPr anchorCtr="0" anchor="t" bIns="45700" lIns="91425" spcFirstLastPara="1" rIns="91425" wrap="square" tIns="45700">
            <a:spAutoFit/>
          </a:bodyPr>
          <a:lstStyle/>
          <a:p>
            <a:pPr indent="180340" lvl="0" marL="0" marR="0" rtl="0" algn="just">
              <a:lnSpc>
                <a:spcPct val="107000"/>
              </a:lnSpc>
              <a:spcBef>
                <a:spcPts val="0"/>
              </a:spcBef>
              <a:spcAft>
                <a:spcPts val="0"/>
              </a:spcAft>
              <a:buNone/>
            </a:pPr>
            <a:r>
              <a:rPr b="1" lang="en-US" sz="4000">
                <a:solidFill>
                  <a:srgbClr val="000000"/>
                </a:solidFill>
                <a:latin typeface="Times New Roman"/>
                <a:ea typeface="Times New Roman"/>
                <a:cs typeface="Times New Roman"/>
                <a:sym typeface="Times New Roman"/>
              </a:rPr>
              <a:t>Cây xanh chỉ cần trồng ở nơi có ánh sáng, được tưới nước là có thể sống và lớn lên, hầu hết các loài sinh vật khác như động vật hay con người có làm được như vậy không?</a:t>
            </a:r>
            <a:endParaRPr b="1" sz="4000">
              <a:solidFill>
                <a:schemeClr val="dk1"/>
              </a:solidFill>
              <a:latin typeface="Times New Roman"/>
              <a:ea typeface="Times New Roman"/>
              <a:cs typeface="Times New Roman"/>
              <a:sym typeface="Times New Roman"/>
            </a:endParaRPr>
          </a:p>
        </p:txBody>
      </p:sp>
      <p:pic>
        <p:nvPicPr>
          <p:cNvPr id="278" name="Google Shape;278;p5"/>
          <p:cNvPicPr preferRelativeResize="0"/>
          <p:nvPr/>
        </p:nvPicPr>
        <p:blipFill rotWithShape="1">
          <a:blip r:embed="rId3">
            <a:alphaModFix/>
          </a:blip>
          <a:srcRect b="0" l="0" r="0" t="0"/>
          <a:stretch/>
        </p:blipFill>
        <p:spPr>
          <a:xfrm>
            <a:off x="-1143000" y="-381000"/>
            <a:ext cx="3023805" cy="4229953"/>
          </a:xfrm>
          <a:prstGeom prst="rect">
            <a:avLst/>
          </a:prstGeom>
          <a:noFill/>
          <a:ln>
            <a:noFill/>
          </a:ln>
        </p:spPr>
      </p:pic>
      <p:pic>
        <p:nvPicPr>
          <p:cNvPr id="279" name="Google Shape;279;p5"/>
          <p:cNvPicPr preferRelativeResize="0"/>
          <p:nvPr/>
        </p:nvPicPr>
        <p:blipFill rotWithShape="1">
          <a:blip r:embed="rId4">
            <a:alphaModFix/>
          </a:blip>
          <a:srcRect b="0" l="0" r="0" t="0"/>
          <a:stretch/>
        </p:blipFill>
        <p:spPr>
          <a:xfrm>
            <a:off x="9971314" y="3270753"/>
            <a:ext cx="2784797" cy="389560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50"/>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3" name="Google Shape;893;p50"/>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94" name="Google Shape;894;p50"/>
          <p:cNvGrpSpPr/>
          <p:nvPr/>
        </p:nvGrpSpPr>
        <p:grpSpPr>
          <a:xfrm>
            <a:off x="678452" y="433759"/>
            <a:ext cx="10835096" cy="2101537"/>
            <a:chOff x="404404" y="1133876"/>
            <a:chExt cx="10835096" cy="2101537"/>
          </a:xfrm>
        </p:grpSpPr>
        <p:sp>
          <p:nvSpPr>
            <p:cNvPr id="895" name="Google Shape;895;p50"/>
            <p:cNvSpPr txBox="1"/>
            <p:nvPr/>
          </p:nvSpPr>
          <p:spPr>
            <a:xfrm>
              <a:off x="1783352" y="1133876"/>
              <a:ext cx="9456148" cy="2101537"/>
            </a:xfrm>
            <a:prstGeom prst="rect">
              <a:avLst/>
            </a:prstGeom>
            <a:noFill/>
            <a:ln>
              <a:noFill/>
            </a:ln>
          </p:spPr>
          <p:txBody>
            <a:bodyPr anchorCtr="0" anchor="t" bIns="0" lIns="0" spcFirstLastPara="1" rIns="0" wrap="square" tIns="0">
              <a:spAutoFit/>
            </a:bodyPr>
            <a:lstStyle/>
            <a:p>
              <a:pPr indent="0" lvl="0" marL="0" marR="0" rtl="0" algn="just">
                <a:lnSpc>
                  <a:spcPct val="125000"/>
                </a:lnSpc>
                <a:spcBef>
                  <a:spcPts val="0"/>
                </a:spcBef>
                <a:spcAft>
                  <a:spcPts val="0"/>
                </a:spcAft>
                <a:buNone/>
              </a:pPr>
              <a:r>
                <a:rPr lang="en-US" sz="2800">
                  <a:solidFill>
                    <a:schemeClr val="dk1"/>
                  </a:solidFill>
                  <a:latin typeface="Arial"/>
                  <a:ea typeface="Arial"/>
                  <a:cs typeface="Arial"/>
                  <a:sym typeface="Arial"/>
                </a:rPr>
                <a:t>Giải thích được vì sao nhiều loại cây trồng trong nhà vẫn có thể sống được bình thường dù không có ánh nắng mặt trời.  Giải thích được ý nghĩa của việc để cây xanh trong phòng khách.</a:t>
              </a:r>
              <a:endParaRPr sz="2800">
                <a:solidFill>
                  <a:schemeClr val="dk1"/>
                </a:solidFill>
                <a:latin typeface="Arial"/>
                <a:ea typeface="Arial"/>
                <a:cs typeface="Arial"/>
                <a:sym typeface="Arial"/>
              </a:endParaRPr>
            </a:p>
          </p:txBody>
        </p:sp>
        <p:pic>
          <p:nvPicPr>
            <p:cNvPr descr="Leaf icon image Royalty Free Vector Image - VectorStock" id="896" name="Google Shape;896;p50"/>
            <p:cNvPicPr preferRelativeResize="0"/>
            <p:nvPr/>
          </p:nvPicPr>
          <p:blipFill rotWithShape="1">
            <a:blip r:embed="rId3">
              <a:alphaModFix/>
            </a:blip>
            <a:srcRect b="11666" l="0" r="0" t="0"/>
            <a:stretch/>
          </p:blipFill>
          <p:spPr>
            <a:xfrm>
              <a:off x="404404" y="1772707"/>
              <a:ext cx="863600" cy="823874"/>
            </a:xfrm>
            <a:prstGeom prst="rect">
              <a:avLst/>
            </a:prstGeom>
            <a:noFill/>
            <a:ln>
              <a:noFill/>
            </a:ln>
          </p:spPr>
        </p:pic>
      </p:grpSp>
      <p:pic>
        <p:nvPicPr>
          <p:cNvPr id="897" name="Google Shape;897;p50"/>
          <p:cNvPicPr preferRelativeResize="0"/>
          <p:nvPr/>
        </p:nvPicPr>
        <p:blipFill rotWithShape="1">
          <a:blip r:embed="rId4">
            <a:alphaModFix/>
          </a:blip>
          <a:srcRect b="8450" l="0" r="0" t="8450"/>
          <a:stretch/>
        </p:blipFill>
        <p:spPr>
          <a:xfrm>
            <a:off x="0" y="2875787"/>
            <a:ext cx="6096000" cy="3800783"/>
          </a:xfrm>
          <a:prstGeom prst="rect">
            <a:avLst/>
          </a:prstGeom>
          <a:noFill/>
          <a:ln>
            <a:noFill/>
          </a:ln>
        </p:spPr>
      </p:pic>
      <p:pic>
        <p:nvPicPr>
          <p:cNvPr id="898" name="Google Shape;898;p50"/>
          <p:cNvPicPr preferRelativeResize="0"/>
          <p:nvPr/>
        </p:nvPicPr>
        <p:blipFill rotWithShape="1">
          <a:blip r:embed="rId5">
            <a:alphaModFix/>
          </a:blip>
          <a:srcRect b="0" l="8543" r="1239" t="0"/>
          <a:stretch/>
        </p:blipFill>
        <p:spPr>
          <a:xfrm>
            <a:off x="6096000" y="2875787"/>
            <a:ext cx="6096000" cy="38007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902" name="Shape 902"/>
        <p:cNvGrpSpPr/>
        <p:nvPr/>
      </p:nvGrpSpPr>
      <p:grpSpPr>
        <a:xfrm>
          <a:off x="0" y="0"/>
          <a:ext cx="0" cy="0"/>
          <a:chOff x="0" y="0"/>
          <a:chExt cx="0" cy="0"/>
        </a:xfrm>
      </p:grpSpPr>
      <p:pic>
        <p:nvPicPr>
          <p:cNvPr descr="Cây trầu bà có ý nghĩa phong thùy gì? Tác dụng và Cách trồng" id="903" name="Google Shape;903;p51"/>
          <p:cNvPicPr preferRelativeResize="0"/>
          <p:nvPr/>
        </p:nvPicPr>
        <p:blipFill rotWithShape="1">
          <a:blip r:embed="rId3">
            <a:alphaModFix/>
          </a:blip>
          <a:srcRect b="0" l="0" r="4790" t="16651"/>
          <a:stretch/>
        </p:blipFill>
        <p:spPr>
          <a:xfrm>
            <a:off x="6214278" y="1016119"/>
            <a:ext cx="5917770" cy="5180553"/>
          </a:xfrm>
          <a:prstGeom prst="rect">
            <a:avLst/>
          </a:prstGeom>
          <a:noFill/>
          <a:ln>
            <a:noFill/>
          </a:ln>
        </p:spPr>
      </p:pic>
      <p:sp>
        <p:nvSpPr>
          <p:cNvPr id="904" name="Google Shape;904;p51"/>
          <p:cNvSpPr/>
          <p:nvPr/>
        </p:nvSpPr>
        <p:spPr>
          <a:xfrm>
            <a:off x="0" y="0"/>
            <a:ext cx="1638795" cy="6858000"/>
          </a:xfrm>
          <a:prstGeom prst="rect">
            <a:avLst/>
          </a:prstGeom>
          <a:solidFill>
            <a:srgbClr val="C8E1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05" name="Google Shape;905;p51"/>
          <p:cNvSpPr/>
          <p:nvPr/>
        </p:nvSpPr>
        <p:spPr>
          <a:xfrm>
            <a:off x="0" y="810342"/>
            <a:ext cx="427512" cy="15438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06" name="Google Shape;906;p51"/>
          <p:cNvSpPr/>
          <p:nvPr/>
        </p:nvSpPr>
        <p:spPr>
          <a:xfrm>
            <a:off x="0" y="1016119"/>
            <a:ext cx="427512" cy="15438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07" name="Google Shape;907;p51"/>
          <p:cNvSpPr/>
          <p:nvPr/>
        </p:nvSpPr>
        <p:spPr>
          <a:xfrm>
            <a:off x="0" y="1231730"/>
            <a:ext cx="427512" cy="15438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08" name="Google Shape;908;p51"/>
          <p:cNvSpPr/>
          <p:nvPr/>
        </p:nvSpPr>
        <p:spPr>
          <a:xfrm>
            <a:off x="213756" y="2000036"/>
            <a:ext cx="6149974" cy="4196636"/>
          </a:xfrm>
          <a:prstGeom prst="roundRect">
            <a:avLst>
              <a:gd fmla="val 6768" name="adj"/>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Nhiều loại cây cảnh trồng ở chậu để trong nhà mà vẫn xanh tốt vì nhiều loại cây cảnh có </a:t>
            </a:r>
            <a:r>
              <a:rPr b="1" i="0" lang="en-US" sz="2800" u="none" cap="none" strike="noStrike">
                <a:solidFill>
                  <a:srgbClr val="FF0000"/>
                </a:solidFill>
                <a:latin typeface="Arial"/>
                <a:ea typeface="Arial"/>
                <a:cs typeface="Arial"/>
                <a:sym typeface="Arial"/>
              </a:rPr>
              <a:t>nhu cầu ánh sáng không cao, cây ưa bóng</a:t>
            </a:r>
            <a:r>
              <a:rPr b="1" i="0" lang="en-US" sz="2800" u="none" cap="none" strike="noStrike">
                <a:solidFill>
                  <a:srgbClr val="000000"/>
                </a:solidFill>
                <a:latin typeface="Arial"/>
                <a:ea typeface="Arial"/>
                <a:cs typeface="Arial"/>
                <a:sym typeface="Arial"/>
              </a:rPr>
              <a:t> vì thế trồng trong nhà cây vẫn quang hợp được và xanh tốt . </a:t>
            </a:r>
            <a:endParaRPr b="1" i="0" sz="28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Ví dụ: </a:t>
            </a:r>
            <a:r>
              <a:rPr b="0" i="0" lang="en-US" sz="2400" u="none" cap="none" strike="noStrike">
                <a:solidFill>
                  <a:srgbClr val="000000"/>
                </a:solidFill>
                <a:latin typeface="Arial"/>
                <a:ea typeface="Arial"/>
                <a:cs typeface="Arial"/>
                <a:sym typeface="Arial"/>
              </a:rPr>
              <a:t>thiết mộc lan; cây lưỡi hổ; vạn niên thanh;....</a:t>
            </a:r>
            <a:endParaRPr b="0" i="0" sz="2400" u="none" cap="none" strike="noStrike">
              <a:solidFill>
                <a:srgbClr val="000000"/>
              </a:solidFill>
              <a:latin typeface="Arial"/>
              <a:ea typeface="Arial"/>
              <a:cs typeface="Arial"/>
              <a:sym typeface="Arial"/>
            </a:endParaRPr>
          </a:p>
        </p:txBody>
      </p:sp>
      <p:sp>
        <p:nvSpPr>
          <p:cNvPr id="909" name="Google Shape;909;p51"/>
          <p:cNvSpPr/>
          <p:nvPr/>
        </p:nvSpPr>
        <p:spPr>
          <a:xfrm>
            <a:off x="558450" y="736177"/>
            <a:ext cx="3027897" cy="724099"/>
          </a:xfrm>
          <a:prstGeom prst="roundRect">
            <a:avLst>
              <a:gd fmla="val 16667" name="adj"/>
            </a:avLst>
          </a:prstGeom>
          <a:solidFill>
            <a:schemeClr val="lt1"/>
          </a:solidFill>
          <a:ln cap="flat" cmpd="sng" w="28575">
            <a:solidFill>
              <a:schemeClr val="dk1"/>
            </a:solidFill>
            <a:prstDash val="dash"/>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FF0000"/>
              </a:buClr>
              <a:buSzPts val="3600"/>
              <a:buFont typeface="Arial"/>
              <a:buNone/>
            </a:pPr>
            <a:r>
              <a:rPr b="1" i="0" lang="en-US" sz="3600" u="none" cap="none" strike="noStrike">
                <a:solidFill>
                  <a:srgbClr val="FF0000"/>
                </a:solidFill>
                <a:latin typeface="Arial"/>
                <a:ea typeface="Arial"/>
                <a:cs typeface="Arial"/>
                <a:sym typeface="Arial"/>
              </a:rPr>
              <a:t>Trả lời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8">
                                            <p:txEl>
                                              <p:pRg end="0" st="0"/>
                                            </p:txEl>
                                          </p:spTgt>
                                        </p:tgtEl>
                                        <p:attrNameLst>
                                          <p:attrName>style.visibility</p:attrName>
                                        </p:attrNameLst>
                                      </p:cBhvr>
                                      <p:to>
                                        <p:strVal val="visible"/>
                                      </p:to>
                                    </p:set>
                                    <p:anim calcmode="lin" valueType="num">
                                      <p:cBhvr additive="base">
                                        <p:cTn dur="500"/>
                                        <p:tgtEl>
                                          <p:spTgt spid="90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8">
                                            <p:txEl>
                                              <p:pRg end="1" st="1"/>
                                            </p:txEl>
                                          </p:spTgt>
                                        </p:tgtEl>
                                        <p:attrNameLst>
                                          <p:attrName>style.visibility</p:attrName>
                                        </p:attrNameLst>
                                      </p:cBhvr>
                                      <p:to>
                                        <p:strVal val="visible"/>
                                      </p:to>
                                    </p:set>
                                    <p:anim calcmode="lin" valueType="num">
                                      <p:cBhvr additive="base">
                                        <p:cTn dur="500"/>
                                        <p:tgtEl>
                                          <p:spTgt spid="90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BD4"/>
        </a:solidFill>
      </p:bgPr>
    </p:bg>
    <p:spTree>
      <p:nvGrpSpPr>
        <p:cNvPr id="913" name="Shape 913"/>
        <p:cNvGrpSpPr/>
        <p:nvPr/>
      </p:nvGrpSpPr>
      <p:grpSpPr>
        <a:xfrm>
          <a:off x="0" y="0"/>
          <a:ext cx="0" cy="0"/>
          <a:chOff x="0" y="0"/>
          <a:chExt cx="0" cy="0"/>
        </a:xfrm>
      </p:grpSpPr>
      <p:sp>
        <p:nvSpPr>
          <p:cNvPr id="914" name="Google Shape;914;p52"/>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pic>
        <p:nvPicPr>
          <p:cNvPr descr="Cây Phát tài (Thiết mộc lan) – Vựa kiểng Vạn Phát" id="915" name="Google Shape;915;p52"/>
          <p:cNvPicPr preferRelativeResize="0"/>
          <p:nvPr/>
        </p:nvPicPr>
        <p:blipFill rotWithShape="1">
          <a:blip r:embed="rId3">
            <a:alphaModFix/>
          </a:blip>
          <a:srcRect b="2" l="10226" r="12135" t="0"/>
          <a:stretch/>
        </p:blipFill>
        <p:spPr>
          <a:xfrm>
            <a:off x="196731" y="170453"/>
            <a:ext cx="3794884" cy="6517096"/>
          </a:xfrm>
          <a:prstGeom prst="rect">
            <a:avLst/>
          </a:prstGeom>
          <a:noFill/>
          <a:ln>
            <a:noFill/>
          </a:ln>
        </p:spPr>
      </p:pic>
      <p:pic>
        <p:nvPicPr>
          <p:cNvPr descr="Cây trầu bà vàng đặc điểm và ý nghĩa phong thủy" id="916" name="Google Shape;916;p52"/>
          <p:cNvPicPr preferRelativeResize="0"/>
          <p:nvPr/>
        </p:nvPicPr>
        <p:blipFill rotWithShape="1">
          <a:blip r:embed="rId4">
            <a:alphaModFix/>
          </a:blip>
          <a:srcRect b="7844" l="0" r="2" t="9147"/>
          <a:stretch/>
        </p:blipFill>
        <p:spPr>
          <a:xfrm>
            <a:off x="4184141" y="165371"/>
            <a:ext cx="3826711" cy="3176540"/>
          </a:xfrm>
          <a:prstGeom prst="rect">
            <a:avLst/>
          </a:prstGeom>
          <a:noFill/>
          <a:ln>
            <a:noFill/>
          </a:ln>
        </p:spPr>
      </p:pic>
      <p:pic>
        <p:nvPicPr>
          <p:cNvPr descr="Cây Lưỡi hổ" id="917" name="Google Shape;917;p52"/>
          <p:cNvPicPr preferRelativeResize="0"/>
          <p:nvPr/>
        </p:nvPicPr>
        <p:blipFill rotWithShape="1">
          <a:blip r:embed="rId5">
            <a:alphaModFix/>
          </a:blip>
          <a:srcRect b="16849" l="0" r="2" t="0"/>
          <a:stretch/>
        </p:blipFill>
        <p:spPr>
          <a:xfrm>
            <a:off x="8193992" y="159910"/>
            <a:ext cx="3826711" cy="3181966"/>
          </a:xfrm>
          <a:prstGeom prst="rect">
            <a:avLst/>
          </a:prstGeom>
          <a:noFill/>
          <a:ln>
            <a:noFill/>
          </a:ln>
        </p:spPr>
      </p:pic>
      <p:pic>
        <p:nvPicPr>
          <p:cNvPr descr="Cây Thường Xuân Mini | Tiki" id="918" name="Google Shape;918;p52"/>
          <p:cNvPicPr preferRelativeResize="0"/>
          <p:nvPr/>
        </p:nvPicPr>
        <p:blipFill rotWithShape="1">
          <a:blip r:embed="rId6">
            <a:alphaModFix/>
          </a:blip>
          <a:srcRect b="12416" l="0" r="2" t="4607"/>
          <a:stretch/>
        </p:blipFill>
        <p:spPr>
          <a:xfrm>
            <a:off x="4184141" y="3512234"/>
            <a:ext cx="3826711" cy="3175314"/>
          </a:xfrm>
          <a:prstGeom prst="rect">
            <a:avLst/>
          </a:prstGeom>
          <a:noFill/>
          <a:ln>
            <a:noFill/>
          </a:ln>
        </p:spPr>
      </p:pic>
      <p:pic>
        <p:nvPicPr>
          <p:cNvPr descr="Cây Lan Ý thủy sinh tác dụng và ý nghĩa phong thủy" id="919" name="Google Shape;919;p52"/>
          <p:cNvPicPr preferRelativeResize="0"/>
          <p:nvPr/>
        </p:nvPicPr>
        <p:blipFill rotWithShape="1">
          <a:blip r:embed="rId7">
            <a:alphaModFix/>
          </a:blip>
          <a:srcRect b="7010" l="0" r="2" t="9850"/>
          <a:stretch/>
        </p:blipFill>
        <p:spPr>
          <a:xfrm>
            <a:off x="8193992" y="3505966"/>
            <a:ext cx="3826711" cy="3181582"/>
          </a:xfrm>
          <a:prstGeom prst="rect">
            <a:avLst/>
          </a:prstGeom>
          <a:noFill/>
          <a:ln>
            <a:noFill/>
          </a:ln>
        </p:spPr>
      </p:pic>
      <p:sp>
        <p:nvSpPr>
          <p:cNvPr id="920" name="Google Shape;920;p52"/>
          <p:cNvSpPr txBox="1"/>
          <p:nvPr/>
        </p:nvSpPr>
        <p:spPr>
          <a:xfrm>
            <a:off x="280591" y="277874"/>
            <a:ext cx="254132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000"/>
              <a:buFont typeface="Arial"/>
              <a:buNone/>
            </a:pPr>
            <a:r>
              <a:rPr b="1" i="0" lang="en-US" sz="2000" u="none" cap="none" strike="noStrike">
                <a:solidFill>
                  <a:srgbClr val="0C0C0C"/>
                </a:solidFill>
                <a:latin typeface="Arial"/>
                <a:ea typeface="Arial"/>
                <a:cs typeface="Arial"/>
                <a:sym typeface="Arial"/>
              </a:rPr>
              <a:t>Thiết mộc lan</a:t>
            </a:r>
            <a:endParaRPr b="1" i="0" sz="2000" u="none" cap="none" strike="noStrike">
              <a:solidFill>
                <a:srgbClr val="0C0C0C"/>
              </a:solidFill>
              <a:latin typeface="Arial"/>
              <a:ea typeface="Arial"/>
              <a:cs typeface="Arial"/>
              <a:sym typeface="Arial"/>
            </a:endParaRPr>
          </a:p>
        </p:txBody>
      </p:sp>
      <p:sp>
        <p:nvSpPr>
          <p:cNvPr id="921" name="Google Shape;921;p52"/>
          <p:cNvSpPr txBox="1"/>
          <p:nvPr/>
        </p:nvSpPr>
        <p:spPr>
          <a:xfrm>
            <a:off x="4212663" y="277874"/>
            <a:ext cx="254132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000"/>
              <a:buFont typeface="Arial"/>
              <a:buNone/>
            </a:pPr>
            <a:r>
              <a:rPr b="1" i="0" lang="en-US" sz="2000" u="none" cap="none" strike="noStrike">
                <a:solidFill>
                  <a:srgbClr val="0C0C0C"/>
                </a:solidFill>
                <a:latin typeface="Arial"/>
                <a:ea typeface="Arial"/>
                <a:cs typeface="Arial"/>
                <a:sym typeface="Arial"/>
              </a:rPr>
              <a:t>Trầu bà</a:t>
            </a:r>
            <a:endParaRPr b="1" i="0" sz="2000" u="none" cap="none" strike="noStrike">
              <a:solidFill>
                <a:srgbClr val="0C0C0C"/>
              </a:solidFill>
              <a:latin typeface="Arial"/>
              <a:ea typeface="Arial"/>
              <a:cs typeface="Arial"/>
              <a:sym typeface="Arial"/>
            </a:endParaRPr>
          </a:p>
        </p:txBody>
      </p:sp>
      <p:sp>
        <p:nvSpPr>
          <p:cNvPr id="922" name="Google Shape;922;p52"/>
          <p:cNvSpPr txBox="1"/>
          <p:nvPr/>
        </p:nvSpPr>
        <p:spPr>
          <a:xfrm>
            <a:off x="8275890" y="277874"/>
            <a:ext cx="254132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000"/>
              <a:buFont typeface="Arial"/>
              <a:buNone/>
            </a:pPr>
            <a:r>
              <a:rPr b="1" i="0" lang="en-US" sz="2000" u="none" cap="none" strike="noStrike">
                <a:solidFill>
                  <a:srgbClr val="0C0C0C"/>
                </a:solidFill>
                <a:latin typeface="Arial"/>
                <a:ea typeface="Arial"/>
                <a:cs typeface="Arial"/>
                <a:sym typeface="Arial"/>
              </a:rPr>
              <a:t>Cây lưỡi hổ</a:t>
            </a:r>
            <a:endParaRPr b="1" i="0" sz="2000" u="none" cap="none" strike="noStrike">
              <a:solidFill>
                <a:srgbClr val="0C0C0C"/>
              </a:solidFill>
              <a:latin typeface="Arial"/>
              <a:ea typeface="Arial"/>
              <a:cs typeface="Arial"/>
              <a:sym typeface="Arial"/>
            </a:endParaRPr>
          </a:p>
        </p:txBody>
      </p:sp>
      <p:sp>
        <p:nvSpPr>
          <p:cNvPr id="923" name="Google Shape;923;p52"/>
          <p:cNvSpPr txBox="1"/>
          <p:nvPr/>
        </p:nvSpPr>
        <p:spPr>
          <a:xfrm>
            <a:off x="4212663" y="3602965"/>
            <a:ext cx="254132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000"/>
              <a:buFont typeface="Arial"/>
              <a:buNone/>
            </a:pPr>
            <a:r>
              <a:rPr b="1" i="0" lang="en-US" sz="2000" u="none" cap="none" strike="noStrike">
                <a:solidFill>
                  <a:srgbClr val="0C0C0C"/>
                </a:solidFill>
                <a:latin typeface="Arial"/>
                <a:ea typeface="Arial"/>
                <a:cs typeface="Arial"/>
                <a:sym typeface="Arial"/>
              </a:rPr>
              <a:t>Cây thường xuân</a:t>
            </a:r>
            <a:endParaRPr b="1" i="0" sz="2000" u="none" cap="none" strike="noStrike">
              <a:solidFill>
                <a:srgbClr val="0C0C0C"/>
              </a:solidFill>
              <a:latin typeface="Arial"/>
              <a:ea typeface="Arial"/>
              <a:cs typeface="Arial"/>
              <a:sym typeface="Arial"/>
            </a:endParaRPr>
          </a:p>
        </p:txBody>
      </p:sp>
      <p:sp>
        <p:nvSpPr>
          <p:cNvPr id="924" name="Google Shape;924;p52"/>
          <p:cNvSpPr txBox="1"/>
          <p:nvPr/>
        </p:nvSpPr>
        <p:spPr>
          <a:xfrm>
            <a:off x="8293610" y="3602965"/>
            <a:ext cx="254132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000"/>
              <a:buFont typeface="Arial"/>
              <a:buNone/>
            </a:pPr>
            <a:r>
              <a:rPr b="1" i="0" lang="en-US" sz="2000" u="none" cap="none" strike="noStrike">
                <a:solidFill>
                  <a:srgbClr val="0C0C0C"/>
                </a:solidFill>
                <a:latin typeface="Arial"/>
                <a:ea typeface="Arial"/>
                <a:cs typeface="Arial"/>
                <a:sym typeface="Arial"/>
              </a:rPr>
              <a:t>Cây lan ý</a:t>
            </a:r>
            <a:endParaRPr b="1" i="0" sz="2000" u="none" cap="none" strike="noStrike">
              <a:solidFill>
                <a:srgbClr val="0C0C0C"/>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53"/>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0" name="Google Shape;930;p53"/>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31" name="Google Shape;931;p53"/>
          <p:cNvGrpSpPr/>
          <p:nvPr/>
        </p:nvGrpSpPr>
        <p:grpSpPr>
          <a:xfrm>
            <a:off x="678452" y="717389"/>
            <a:ext cx="10835096" cy="1562928"/>
            <a:chOff x="404405" y="890765"/>
            <a:chExt cx="10835096" cy="1562928"/>
          </a:xfrm>
        </p:grpSpPr>
        <p:sp>
          <p:nvSpPr>
            <p:cNvPr id="932" name="Google Shape;932;p53"/>
            <p:cNvSpPr txBox="1"/>
            <p:nvPr/>
          </p:nvSpPr>
          <p:spPr>
            <a:xfrm>
              <a:off x="1485901" y="890765"/>
              <a:ext cx="9753600" cy="1562928"/>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lang="en-US" sz="2800">
                  <a:solidFill>
                    <a:schemeClr val="dk1"/>
                  </a:solidFill>
                  <a:latin typeface="Arial"/>
                  <a:ea typeface="Arial"/>
                  <a:cs typeface="Arial"/>
                  <a:sym typeface="Arial"/>
                </a:rPr>
                <a:t>Vận dụng được những hiểu biết về vai trò của lá cây đối với quang hợp để có biện pháp chăm sóc và bảo vệ lá cây nói riêng và cây trồng nói chung.</a:t>
              </a:r>
              <a:endParaRPr sz="2800">
                <a:solidFill>
                  <a:schemeClr val="dk1"/>
                </a:solidFill>
                <a:latin typeface="Arial"/>
                <a:ea typeface="Arial"/>
                <a:cs typeface="Arial"/>
                <a:sym typeface="Arial"/>
              </a:endParaRPr>
            </a:p>
          </p:txBody>
        </p:sp>
        <p:pic>
          <p:nvPicPr>
            <p:cNvPr descr="Leaf icon image Royalty Free Vector Image - VectorStock" id="933" name="Google Shape;933;p53"/>
            <p:cNvPicPr preferRelativeResize="0"/>
            <p:nvPr/>
          </p:nvPicPr>
          <p:blipFill rotWithShape="1">
            <a:blip r:embed="rId3">
              <a:alphaModFix/>
            </a:blip>
            <a:srcRect b="11666" l="0" r="0" t="0"/>
            <a:stretch/>
          </p:blipFill>
          <p:spPr>
            <a:xfrm>
              <a:off x="404405" y="1087776"/>
              <a:ext cx="863600" cy="823874"/>
            </a:xfrm>
            <a:prstGeom prst="rect">
              <a:avLst/>
            </a:prstGeom>
            <a:noFill/>
            <a:ln>
              <a:noFill/>
            </a:ln>
          </p:spPr>
        </p:pic>
      </p:grpSp>
      <p:pic>
        <p:nvPicPr>
          <p:cNvPr id="934" name="Google Shape;934;p53"/>
          <p:cNvPicPr preferRelativeResize="0"/>
          <p:nvPr/>
        </p:nvPicPr>
        <p:blipFill rotWithShape="1">
          <a:blip r:embed="rId4">
            <a:alphaModFix/>
          </a:blip>
          <a:srcRect b="8450" l="0" r="0" t="8450"/>
          <a:stretch/>
        </p:blipFill>
        <p:spPr>
          <a:xfrm>
            <a:off x="0" y="2875787"/>
            <a:ext cx="6096000" cy="3800783"/>
          </a:xfrm>
          <a:prstGeom prst="rect">
            <a:avLst/>
          </a:prstGeom>
          <a:noFill/>
          <a:ln>
            <a:noFill/>
          </a:ln>
        </p:spPr>
      </p:pic>
      <p:pic>
        <p:nvPicPr>
          <p:cNvPr id="935" name="Google Shape;935;p53"/>
          <p:cNvPicPr preferRelativeResize="0"/>
          <p:nvPr/>
        </p:nvPicPr>
        <p:blipFill rotWithShape="1">
          <a:blip r:embed="rId5">
            <a:alphaModFix/>
          </a:blip>
          <a:srcRect b="0" l="8543" r="1239" t="0"/>
          <a:stretch/>
        </p:blipFill>
        <p:spPr>
          <a:xfrm>
            <a:off x="6096000" y="2875787"/>
            <a:ext cx="6096000" cy="38007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54"/>
          <p:cNvSpPr txBox="1"/>
          <p:nvPr/>
        </p:nvSpPr>
        <p:spPr>
          <a:xfrm>
            <a:off x="457200" y="1066800"/>
            <a:ext cx="11582400" cy="4979248"/>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2800"/>
              <a:buFont typeface="Times New Roman"/>
              <a:buNone/>
            </a:pPr>
            <a:r>
              <a:rPr b="1" lang="en-US" sz="2800">
                <a:solidFill>
                  <a:srgbClr val="000000"/>
                </a:solidFill>
                <a:latin typeface="Times New Roman"/>
                <a:ea typeface="Times New Roman"/>
                <a:cs typeface="Times New Roman"/>
                <a:sym typeface="Times New Roman"/>
              </a:rPr>
              <a:t>Câu 1: </a:t>
            </a:r>
            <a:r>
              <a:rPr lang="en-US" sz="2800">
                <a:solidFill>
                  <a:srgbClr val="000000"/>
                </a:solidFill>
                <a:latin typeface="Times New Roman"/>
                <a:ea typeface="Times New Roman"/>
                <a:cs typeface="Times New Roman"/>
                <a:sym typeface="Times New Roman"/>
              </a:rPr>
              <a:t>Vì sao ở đa số các loài thực vật, mặt trên của lá có màu xanh đậm hơn mặt dưới của lá?</a:t>
            </a:r>
            <a:endParaRPr sz="2800">
              <a:solidFill>
                <a:schemeClr val="dk1"/>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800"/>
              <a:buFont typeface="Times New Roman"/>
              <a:buNone/>
            </a:pPr>
            <a:r>
              <a:rPr b="1" lang="en-US" sz="2800">
                <a:solidFill>
                  <a:srgbClr val="000000"/>
                </a:solidFill>
                <a:latin typeface="Times New Roman"/>
                <a:ea typeface="Times New Roman"/>
                <a:cs typeface="Times New Roman"/>
                <a:sym typeface="Times New Roman"/>
              </a:rPr>
              <a:t>Câu 2: </a:t>
            </a:r>
            <a:r>
              <a:rPr lang="en-US" sz="2800">
                <a:solidFill>
                  <a:srgbClr val="000000"/>
                </a:solidFill>
                <a:latin typeface="Times New Roman"/>
                <a:ea typeface="Times New Roman"/>
                <a:cs typeface="Times New Roman"/>
                <a:sym typeface="Times New Roman"/>
              </a:rPr>
              <a:t>Kể tên các loại cây cảnh trồng trong nhà mà vẫn tươi tốt? Em hãy giải thích cơ sở khoa học của hiện tượng đó. Nêu ý nghĩa của việc để cây xanh trong phòng khách.</a:t>
            </a:r>
            <a:endParaRPr sz="2800">
              <a:solidFill>
                <a:schemeClr val="dk1"/>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800"/>
              <a:buFont typeface="Times New Roman"/>
              <a:buNone/>
            </a:pPr>
            <a:r>
              <a:rPr b="1" lang="en-US" sz="2800">
                <a:solidFill>
                  <a:srgbClr val="000000"/>
                </a:solidFill>
                <a:latin typeface="Times New Roman"/>
                <a:ea typeface="Times New Roman"/>
                <a:cs typeface="Times New Roman"/>
                <a:sym typeface="Times New Roman"/>
              </a:rPr>
              <a:t>Câu 3: </a:t>
            </a:r>
            <a:r>
              <a:rPr lang="en-US" sz="2800">
                <a:solidFill>
                  <a:srgbClr val="000000"/>
                </a:solidFill>
                <a:latin typeface="Times New Roman"/>
                <a:ea typeface="Times New Roman"/>
                <a:cs typeface="Times New Roman"/>
                <a:sym typeface="Times New Roman"/>
              </a:rPr>
              <a:t>Bà ngoại của Mai có một mảnh vườn nhở trước nhà. Bà đã gieo hạt rau cải ở vườn. Sau một tuần, cây cải đã lớn và chen chúc nhau. Mai thấy bà nhổ bớt những cây cải mọc gần nhau, Mai không hiểu được tại sao bà lại làm thế. Em hãy giải thích cho bạn Mai hiểu ý nghĩa việc làm của bà.</a:t>
            </a:r>
            <a:endParaRPr sz="2800">
              <a:solidFill>
                <a:schemeClr val="dk1"/>
              </a:solidFill>
              <a:latin typeface="Times New Roman"/>
              <a:ea typeface="Times New Roman"/>
              <a:cs typeface="Times New Roman"/>
              <a:sym typeface="Times New Roman"/>
            </a:endParaRPr>
          </a:p>
          <a:p>
            <a:pPr indent="0" lvl="0" marL="0" marR="0" rtl="0" algn="just">
              <a:lnSpc>
                <a:spcPct val="107000"/>
              </a:lnSpc>
              <a:spcBef>
                <a:spcPts val="800"/>
              </a:spcBef>
              <a:spcAft>
                <a:spcPts val="0"/>
              </a:spcAft>
              <a:buClr>
                <a:srgbClr val="000000"/>
              </a:buClr>
              <a:buSzPts val="2800"/>
              <a:buFont typeface="Times New Roman"/>
              <a:buNone/>
            </a:pPr>
            <a:r>
              <a:rPr lang="en-US" sz="2800">
                <a:solidFill>
                  <a:srgbClr val="000000"/>
                </a:solidFill>
                <a:latin typeface="Times New Roman"/>
                <a:ea typeface="Times New Roman"/>
                <a:cs typeface="Times New Roman"/>
                <a:sym typeface="Times New Roman"/>
              </a:rPr>
              <a:t>* HS làm áp phích, … tuyên truyền trồng và bảo vệ cây.</a:t>
            </a:r>
            <a:endParaRPr sz="2800">
              <a:solidFill>
                <a:schemeClr val="dk1"/>
              </a:solidFill>
              <a:latin typeface="Times New Roman"/>
              <a:ea typeface="Times New Roman"/>
              <a:cs typeface="Times New Roman"/>
              <a:sym typeface="Times New Roman"/>
            </a:endParaRPr>
          </a:p>
        </p:txBody>
      </p:sp>
      <p:sp>
        <p:nvSpPr>
          <p:cNvPr id="941" name="Google Shape;941;p54"/>
          <p:cNvSpPr/>
          <p:nvPr/>
        </p:nvSpPr>
        <p:spPr>
          <a:xfrm>
            <a:off x="838200" y="228600"/>
            <a:ext cx="5486400" cy="724099"/>
          </a:xfrm>
          <a:prstGeom prst="roundRect">
            <a:avLst>
              <a:gd fmla="val 16667" name="adj"/>
            </a:avLst>
          </a:prstGeom>
          <a:solidFill>
            <a:schemeClr val="lt1"/>
          </a:solidFill>
          <a:ln cap="flat" cmpd="sng" w="28575">
            <a:solidFill>
              <a:schemeClr val="lt1"/>
            </a:solidFill>
            <a:prstDash val="dash"/>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FF0000"/>
              </a:buClr>
              <a:buSzPts val="3600"/>
              <a:buFont typeface="Arial"/>
              <a:buNone/>
            </a:pPr>
            <a:r>
              <a:rPr b="1" lang="en-US" sz="3600">
                <a:solidFill>
                  <a:srgbClr val="FF0000"/>
                </a:solidFill>
                <a:latin typeface="Arial"/>
                <a:ea typeface="Arial"/>
                <a:cs typeface="Arial"/>
                <a:sym typeface="Arial"/>
              </a:rPr>
              <a:t>Hướng dẫn về nhà</a:t>
            </a:r>
            <a:endParaRPr b="1" i="0" sz="3600" u="none" cap="none" strike="noStrike">
              <a:solidFill>
                <a:srgbClr val="FF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55"/>
          <p:cNvSpPr/>
          <p:nvPr/>
        </p:nvSpPr>
        <p:spPr>
          <a:xfrm>
            <a:off x="0" y="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8" name="Google Shape;948;p55"/>
          <p:cNvSpPr/>
          <p:nvPr/>
        </p:nvSpPr>
        <p:spPr>
          <a:xfrm>
            <a:off x="0" y="6675120"/>
            <a:ext cx="12192000" cy="18288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9" name="Google Shape;949;p55"/>
          <p:cNvSpPr/>
          <p:nvPr/>
        </p:nvSpPr>
        <p:spPr>
          <a:xfrm>
            <a:off x="0" y="523241"/>
            <a:ext cx="12192000" cy="5811518"/>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0" name="Google Shape;950;p55"/>
          <p:cNvSpPr txBox="1"/>
          <p:nvPr/>
        </p:nvSpPr>
        <p:spPr>
          <a:xfrm>
            <a:off x="2248793" y="717073"/>
            <a:ext cx="7694414" cy="19027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400">
                <a:solidFill>
                  <a:srgbClr val="910F1D"/>
                </a:solidFill>
                <a:latin typeface="Arial"/>
                <a:ea typeface="Arial"/>
                <a:cs typeface="Arial"/>
                <a:sym typeface="Arial"/>
              </a:rPr>
              <a:t>CẢM ƠN CÁC EM</a:t>
            </a:r>
            <a:endParaRPr/>
          </a:p>
          <a:p>
            <a:pPr indent="0" lvl="0" marL="0" marR="0" rtl="0" algn="ctr">
              <a:lnSpc>
                <a:spcPct val="120000"/>
              </a:lnSpc>
              <a:spcBef>
                <a:spcPts val="0"/>
              </a:spcBef>
              <a:spcAft>
                <a:spcPts val="0"/>
              </a:spcAft>
              <a:buNone/>
            </a:pPr>
            <a:r>
              <a:rPr b="1" lang="en-US" sz="5400">
                <a:solidFill>
                  <a:srgbClr val="910F1D"/>
                </a:solidFill>
                <a:latin typeface="Arial"/>
                <a:ea typeface="Arial"/>
                <a:cs typeface="Arial"/>
                <a:sym typeface="Arial"/>
              </a:rPr>
              <a:t>ĐÃ CHÚ Ý LẮNG NGHE</a:t>
            </a:r>
            <a:endParaRPr/>
          </a:p>
        </p:txBody>
      </p:sp>
      <p:pic>
        <p:nvPicPr>
          <p:cNvPr descr="Plant GIFs - Get the best GIF on GIPHY" id="951" name="Google Shape;951;p55"/>
          <p:cNvPicPr preferRelativeResize="0"/>
          <p:nvPr/>
        </p:nvPicPr>
        <p:blipFill rotWithShape="1">
          <a:blip r:embed="rId3">
            <a:alphaModFix/>
          </a:blip>
          <a:srcRect b="0" l="0" r="0" t="0"/>
          <a:stretch/>
        </p:blipFill>
        <p:spPr>
          <a:xfrm>
            <a:off x="152401" y="3048000"/>
            <a:ext cx="2369444" cy="3456940"/>
          </a:xfrm>
          <a:prstGeom prst="rect">
            <a:avLst/>
          </a:prstGeom>
          <a:noFill/>
          <a:ln>
            <a:noFill/>
          </a:ln>
        </p:spPr>
      </p:pic>
      <p:pic>
        <p:nvPicPr>
          <p:cNvPr descr="Plant GIFs - Get the best GIF on GIPHY" id="952" name="Google Shape;952;p55"/>
          <p:cNvPicPr preferRelativeResize="0"/>
          <p:nvPr/>
        </p:nvPicPr>
        <p:blipFill rotWithShape="1">
          <a:blip r:embed="rId3">
            <a:alphaModFix/>
          </a:blip>
          <a:srcRect b="0" l="0" r="0" t="0"/>
          <a:stretch/>
        </p:blipFill>
        <p:spPr>
          <a:xfrm flipH="1">
            <a:off x="9670155" y="3048000"/>
            <a:ext cx="2369444" cy="3456940"/>
          </a:xfrm>
          <a:prstGeom prst="rect">
            <a:avLst/>
          </a:prstGeom>
          <a:noFill/>
          <a:ln>
            <a:noFill/>
          </a:ln>
        </p:spPr>
      </p:pic>
      <p:pic>
        <p:nvPicPr>
          <p:cNvPr descr="Gifs Png posted by Sarah Johnson" id="953" name="Google Shape;953;p55"/>
          <p:cNvPicPr preferRelativeResize="0"/>
          <p:nvPr/>
        </p:nvPicPr>
        <p:blipFill rotWithShape="1">
          <a:blip r:embed="rId4">
            <a:alphaModFix/>
          </a:blip>
          <a:srcRect b="0" l="0" r="0" t="0"/>
          <a:stretch/>
        </p:blipFill>
        <p:spPr>
          <a:xfrm>
            <a:off x="4457700" y="3141583"/>
            <a:ext cx="3276600" cy="32697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130 Render( plants) ideas | plants, plant illustration, tree photoshop" id="285" name="Google Shape;285;p6"/>
          <p:cNvPicPr preferRelativeResize="0"/>
          <p:nvPr/>
        </p:nvPicPr>
        <p:blipFill rotWithShape="1">
          <a:blip r:embed="rId3">
            <a:alphaModFix/>
          </a:blip>
          <a:srcRect b="0" l="0" r="0" t="0"/>
          <a:stretch/>
        </p:blipFill>
        <p:spPr>
          <a:xfrm flipH="1">
            <a:off x="-2539224" y="-1636425"/>
            <a:ext cx="4368025" cy="6114669"/>
          </a:xfrm>
          <a:prstGeom prst="rect">
            <a:avLst/>
          </a:prstGeom>
          <a:noFill/>
          <a:ln>
            <a:noFill/>
          </a:ln>
        </p:spPr>
      </p:pic>
      <p:pic>
        <p:nvPicPr>
          <p:cNvPr descr="130 Render( plants) ideas | plants, plant illustration, tree photoshop" id="286" name="Google Shape;286;p6"/>
          <p:cNvPicPr preferRelativeResize="0"/>
          <p:nvPr/>
        </p:nvPicPr>
        <p:blipFill rotWithShape="1">
          <a:blip r:embed="rId3">
            <a:alphaModFix/>
          </a:blip>
          <a:srcRect b="0" l="0" r="0" t="0"/>
          <a:stretch/>
        </p:blipFill>
        <p:spPr>
          <a:xfrm>
            <a:off x="10363200" y="-1636425"/>
            <a:ext cx="4368025" cy="6114669"/>
          </a:xfrm>
          <a:prstGeom prst="rect">
            <a:avLst/>
          </a:prstGeom>
          <a:noFill/>
          <a:ln>
            <a:noFill/>
          </a:ln>
        </p:spPr>
      </p:pic>
      <p:pic>
        <p:nvPicPr>
          <p:cNvPr id="287" name="Google Shape;287;p6"/>
          <p:cNvPicPr preferRelativeResize="0"/>
          <p:nvPr/>
        </p:nvPicPr>
        <p:blipFill rotWithShape="1">
          <a:blip r:embed="rId4">
            <a:alphaModFix/>
          </a:blip>
          <a:srcRect b="0" l="0" r="0" t="35774"/>
          <a:stretch/>
        </p:blipFill>
        <p:spPr>
          <a:xfrm>
            <a:off x="0" y="3729499"/>
            <a:ext cx="12192000" cy="4894006"/>
          </a:xfrm>
          <a:prstGeom prst="rect">
            <a:avLst/>
          </a:prstGeom>
          <a:noFill/>
          <a:ln>
            <a:noFill/>
          </a:ln>
        </p:spPr>
      </p:pic>
      <p:sp>
        <p:nvSpPr>
          <p:cNvPr id="288" name="Google Shape;288;p6"/>
          <p:cNvSpPr/>
          <p:nvPr/>
        </p:nvSpPr>
        <p:spPr>
          <a:xfrm>
            <a:off x="0" y="3627443"/>
            <a:ext cx="12192000" cy="27432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 name="Google Shape;289;p6"/>
          <p:cNvSpPr txBox="1"/>
          <p:nvPr/>
        </p:nvSpPr>
        <p:spPr>
          <a:xfrm>
            <a:off x="1151411" y="2151286"/>
            <a:ext cx="9889182" cy="80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800">
                <a:solidFill>
                  <a:schemeClr val="dk1"/>
                </a:solidFill>
                <a:latin typeface="Arial"/>
                <a:ea typeface="Arial"/>
                <a:cs typeface="Arial"/>
                <a:sym typeface="Arial"/>
              </a:rPr>
              <a:t>QUANG HỢP Ở THỰC VẬT (2Tiết)</a:t>
            </a:r>
            <a:endParaRPr/>
          </a:p>
        </p:txBody>
      </p:sp>
      <p:sp>
        <p:nvSpPr>
          <p:cNvPr id="290" name="Google Shape;290;p6"/>
          <p:cNvSpPr txBox="1"/>
          <p:nvPr/>
        </p:nvSpPr>
        <p:spPr>
          <a:xfrm>
            <a:off x="4770317" y="914400"/>
            <a:ext cx="2651368" cy="100617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6000">
                <a:solidFill>
                  <a:srgbClr val="910F1D"/>
                </a:solidFill>
                <a:latin typeface="Arial"/>
                <a:ea typeface="Arial"/>
                <a:cs typeface="Arial"/>
                <a:sym typeface="Arial"/>
              </a:rPr>
              <a:t>BÀI 22:</a:t>
            </a:r>
            <a:endParaRPr/>
          </a:p>
        </p:txBody>
      </p:sp>
    </p:spTree>
  </p:cSld>
  <p:clrMapOvr>
    <a:masterClrMapping/>
  </p:clrMapOvr>
  <p:transition spd="slow" p14:dur="1600">
    <p:blinds dir="ver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7"/>
          <p:cNvPicPr preferRelativeResize="0"/>
          <p:nvPr/>
        </p:nvPicPr>
        <p:blipFill rotWithShape="1">
          <a:blip r:embed="rId3">
            <a:alphaModFix/>
          </a:blip>
          <a:srcRect b="0" l="46093" r="4100" t="0"/>
          <a:stretch/>
        </p:blipFill>
        <p:spPr>
          <a:xfrm>
            <a:off x="5715000" y="0"/>
            <a:ext cx="6477000" cy="6858000"/>
          </a:xfrm>
          <a:prstGeom prst="rect">
            <a:avLst/>
          </a:prstGeom>
          <a:noFill/>
          <a:ln>
            <a:noFill/>
          </a:ln>
        </p:spPr>
      </p:pic>
      <p:sp>
        <p:nvSpPr>
          <p:cNvPr id="296" name="Google Shape;296;p7"/>
          <p:cNvSpPr/>
          <p:nvPr/>
        </p:nvSpPr>
        <p:spPr>
          <a:xfrm>
            <a:off x="0" y="0"/>
            <a:ext cx="553212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 name="Google Shape;297;p7"/>
          <p:cNvSpPr txBox="1"/>
          <p:nvPr/>
        </p:nvSpPr>
        <p:spPr>
          <a:xfrm>
            <a:off x="608492" y="1600200"/>
            <a:ext cx="3223639" cy="12014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600">
                <a:solidFill>
                  <a:srgbClr val="FF0000"/>
                </a:solidFill>
                <a:latin typeface="Arial"/>
                <a:ea typeface="Arial"/>
                <a:cs typeface="Arial"/>
                <a:sym typeface="Arial"/>
              </a:rPr>
              <a:t>I</a:t>
            </a:r>
            <a:r>
              <a:rPr b="1" lang="en-US" sz="3200">
                <a:solidFill>
                  <a:srgbClr val="FF0000"/>
                </a:solidFill>
                <a:latin typeface="Arial"/>
                <a:ea typeface="Arial"/>
                <a:cs typeface="Arial"/>
                <a:sym typeface="Arial"/>
              </a:rPr>
              <a:t>. KHÁI QUÁT </a:t>
            </a:r>
            <a:endParaRPr/>
          </a:p>
          <a:p>
            <a:pPr indent="0" lvl="0" marL="0" marR="0" rtl="0" algn="l">
              <a:lnSpc>
                <a:spcPct val="120000"/>
              </a:lnSpc>
              <a:spcBef>
                <a:spcPts val="0"/>
              </a:spcBef>
              <a:spcAft>
                <a:spcPts val="0"/>
              </a:spcAft>
              <a:buNone/>
            </a:pPr>
            <a:r>
              <a:rPr b="1" lang="en-US" sz="3200">
                <a:solidFill>
                  <a:srgbClr val="FF0000"/>
                </a:solidFill>
                <a:latin typeface="Arial"/>
                <a:ea typeface="Arial"/>
                <a:cs typeface="Arial"/>
                <a:sym typeface="Arial"/>
              </a:rPr>
              <a:t>VỀ QUANG HỢP</a:t>
            </a:r>
            <a:endParaRPr/>
          </a:p>
        </p:txBody>
      </p:sp>
      <p:pic>
        <p:nvPicPr>
          <p:cNvPr descr="130 Render( plants) ideas | plants, plant illustration, tree photoshop" id="298" name="Google Shape;298;p7"/>
          <p:cNvPicPr preferRelativeResize="0"/>
          <p:nvPr/>
        </p:nvPicPr>
        <p:blipFill rotWithShape="1">
          <a:blip r:embed="rId4">
            <a:alphaModFix/>
          </a:blip>
          <a:srcRect b="0" l="0" r="0" t="0"/>
          <a:stretch/>
        </p:blipFill>
        <p:spPr>
          <a:xfrm flipH="1" rot="5665318">
            <a:off x="-8768" y="-4325146"/>
            <a:ext cx="4929103" cy="7391981"/>
          </a:xfrm>
          <a:prstGeom prst="rect">
            <a:avLst/>
          </a:prstGeom>
          <a:noFill/>
          <a:ln>
            <a:noFill/>
          </a:ln>
        </p:spPr>
      </p:pic>
      <p:pic>
        <p:nvPicPr>
          <p:cNvPr descr="130 Render( plants) ideas | plants, plant illustration, tree photoshop" id="299" name="Google Shape;299;p7"/>
          <p:cNvPicPr preferRelativeResize="0"/>
          <p:nvPr/>
        </p:nvPicPr>
        <p:blipFill rotWithShape="1">
          <a:blip r:embed="rId4">
            <a:alphaModFix/>
          </a:blip>
          <a:srcRect b="0" l="0" r="0" t="0"/>
          <a:stretch/>
        </p:blipFill>
        <p:spPr>
          <a:xfrm flipH="1" rot="-4508822">
            <a:off x="-317119" y="3955631"/>
            <a:ext cx="4895834" cy="7391981"/>
          </a:xfrm>
          <a:prstGeom prst="rect">
            <a:avLst/>
          </a:prstGeom>
          <a:noFill/>
          <a:ln>
            <a:noFill/>
          </a:ln>
        </p:spPr>
      </p:pic>
      <p:sp>
        <p:nvSpPr>
          <p:cNvPr id="300" name="Google Shape;300;p7"/>
          <p:cNvSpPr/>
          <p:nvPr/>
        </p:nvSpPr>
        <p:spPr>
          <a:xfrm>
            <a:off x="5577840" y="0"/>
            <a:ext cx="274320" cy="685800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 name="Google Shape;301;p7"/>
          <p:cNvSpPr txBox="1"/>
          <p:nvPr/>
        </p:nvSpPr>
        <p:spPr>
          <a:xfrm>
            <a:off x="524237" y="3224251"/>
            <a:ext cx="4718408" cy="171848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FF0000"/>
                </a:solidFill>
                <a:latin typeface="Arial"/>
                <a:ea typeface="Arial"/>
                <a:cs typeface="Arial"/>
                <a:sym typeface="Arial"/>
              </a:rPr>
              <a:t>II. VAI TRÒ CỦA LÁ CÂY</a:t>
            </a:r>
            <a:endParaRPr/>
          </a:p>
          <a:p>
            <a:pPr indent="0" lvl="0" marL="0" marR="0" rtl="0" algn="l">
              <a:lnSpc>
                <a:spcPct val="120000"/>
              </a:lnSpc>
              <a:spcBef>
                <a:spcPts val="0"/>
              </a:spcBef>
              <a:spcAft>
                <a:spcPts val="0"/>
              </a:spcAft>
              <a:buNone/>
            </a:pPr>
            <a:r>
              <a:rPr b="1" lang="en-US" sz="3200">
                <a:solidFill>
                  <a:srgbClr val="FF0000"/>
                </a:solidFill>
                <a:latin typeface="Arial"/>
                <a:ea typeface="Arial"/>
                <a:cs typeface="Arial"/>
                <a:sym typeface="Arial"/>
              </a:rPr>
              <a:t>VỚI CHỨC NĂNG</a:t>
            </a:r>
            <a:endParaRPr/>
          </a:p>
          <a:p>
            <a:pPr indent="0" lvl="0" marL="0" marR="0" rtl="0" algn="l">
              <a:lnSpc>
                <a:spcPct val="120000"/>
              </a:lnSpc>
              <a:spcBef>
                <a:spcPts val="0"/>
              </a:spcBef>
              <a:spcAft>
                <a:spcPts val="0"/>
              </a:spcAft>
              <a:buNone/>
            </a:pPr>
            <a:r>
              <a:rPr b="1" lang="en-US" sz="3200">
                <a:solidFill>
                  <a:srgbClr val="FF0000"/>
                </a:solidFill>
                <a:latin typeface="Arial"/>
                <a:ea typeface="Arial"/>
                <a:cs typeface="Arial"/>
                <a:sym typeface="Arial"/>
              </a:rPr>
              <a:t>QUANG HỢP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130 Render( plants) ideas | plants, plant illustration, tree photoshop" id="307" name="Google Shape;307;p8"/>
          <p:cNvPicPr preferRelativeResize="0"/>
          <p:nvPr/>
        </p:nvPicPr>
        <p:blipFill rotWithShape="1">
          <a:blip r:embed="rId3">
            <a:alphaModFix/>
          </a:blip>
          <a:srcRect b="0" l="0" r="0" t="0"/>
          <a:stretch/>
        </p:blipFill>
        <p:spPr>
          <a:xfrm flipH="1">
            <a:off x="-2539224" y="-1636425"/>
            <a:ext cx="4368025" cy="6114669"/>
          </a:xfrm>
          <a:prstGeom prst="rect">
            <a:avLst/>
          </a:prstGeom>
          <a:noFill/>
          <a:ln>
            <a:noFill/>
          </a:ln>
        </p:spPr>
      </p:pic>
      <p:pic>
        <p:nvPicPr>
          <p:cNvPr descr="130 Render( plants) ideas | plants, plant illustration, tree photoshop" id="308" name="Google Shape;308;p8"/>
          <p:cNvPicPr preferRelativeResize="0"/>
          <p:nvPr/>
        </p:nvPicPr>
        <p:blipFill rotWithShape="1">
          <a:blip r:embed="rId3">
            <a:alphaModFix/>
          </a:blip>
          <a:srcRect b="0" l="0" r="0" t="0"/>
          <a:stretch/>
        </p:blipFill>
        <p:spPr>
          <a:xfrm>
            <a:off x="10363200" y="-1636425"/>
            <a:ext cx="4368025" cy="6114669"/>
          </a:xfrm>
          <a:prstGeom prst="rect">
            <a:avLst/>
          </a:prstGeom>
          <a:noFill/>
          <a:ln>
            <a:noFill/>
          </a:ln>
        </p:spPr>
      </p:pic>
      <p:pic>
        <p:nvPicPr>
          <p:cNvPr id="309" name="Google Shape;309;p8"/>
          <p:cNvPicPr preferRelativeResize="0"/>
          <p:nvPr/>
        </p:nvPicPr>
        <p:blipFill rotWithShape="1">
          <a:blip r:embed="rId4">
            <a:alphaModFix/>
          </a:blip>
          <a:srcRect b="0" l="0" r="0" t="35774"/>
          <a:stretch/>
        </p:blipFill>
        <p:spPr>
          <a:xfrm>
            <a:off x="0" y="3729499"/>
            <a:ext cx="12192000" cy="4894006"/>
          </a:xfrm>
          <a:prstGeom prst="rect">
            <a:avLst/>
          </a:prstGeom>
          <a:noFill/>
          <a:ln>
            <a:noFill/>
          </a:ln>
        </p:spPr>
      </p:pic>
      <p:sp>
        <p:nvSpPr>
          <p:cNvPr id="310" name="Google Shape;310;p8"/>
          <p:cNvSpPr/>
          <p:nvPr/>
        </p:nvSpPr>
        <p:spPr>
          <a:xfrm>
            <a:off x="0" y="3627443"/>
            <a:ext cx="12192000" cy="27432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8"/>
          <p:cNvSpPr txBox="1"/>
          <p:nvPr/>
        </p:nvSpPr>
        <p:spPr>
          <a:xfrm>
            <a:off x="1065650" y="2151286"/>
            <a:ext cx="10060704" cy="80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800">
                <a:solidFill>
                  <a:schemeClr val="dk1"/>
                </a:solidFill>
                <a:latin typeface="Arial"/>
                <a:ea typeface="Arial"/>
                <a:cs typeface="Arial"/>
                <a:sym typeface="Arial"/>
              </a:rPr>
              <a:t>QUANG HỢP Ở THỰC VẬT (Tiết 1)</a:t>
            </a:r>
            <a:endParaRPr/>
          </a:p>
        </p:txBody>
      </p:sp>
      <p:sp>
        <p:nvSpPr>
          <p:cNvPr id="312" name="Google Shape;312;p8"/>
          <p:cNvSpPr txBox="1"/>
          <p:nvPr/>
        </p:nvSpPr>
        <p:spPr>
          <a:xfrm>
            <a:off x="4770317" y="914400"/>
            <a:ext cx="2651368" cy="100617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6000">
                <a:solidFill>
                  <a:srgbClr val="910F1D"/>
                </a:solidFill>
                <a:latin typeface="Arial"/>
                <a:ea typeface="Arial"/>
                <a:cs typeface="Arial"/>
                <a:sym typeface="Arial"/>
              </a:rPr>
              <a:t>BÀI 22:</a:t>
            </a:r>
            <a:endParaRPr/>
          </a:p>
        </p:txBody>
      </p:sp>
    </p:spTree>
  </p:cSld>
  <p:clrMapOvr>
    <a:masterClrMapping/>
  </p:clrMapOvr>
  <p:transition spd="slow" p14:dur="1600">
    <p:blinds dir="ver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9"/>
          <p:cNvPicPr preferRelativeResize="0"/>
          <p:nvPr/>
        </p:nvPicPr>
        <p:blipFill rotWithShape="1">
          <a:blip r:embed="rId3">
            <a:alphaModFix/>
          </a:blip>
          <a:srcRect b="0" l="46093" r="4100" t="0"/>
          <a:stretch/>
        </p:blipFill>
        <p:spPr>
          <a:xfrm>
            <a:off x="5715000" y="0"/>
            <a:ext cx="6477000" cy="6858000"/>
          </a:xfrm>
          <a:prstGeom prst="rect">
            <a:avLst/>
          </a:prstGeom>
          <a:noFill/>
          <a:ln>
            <a:noFill/>
          </a:ln>
        </p:spPr>
      </p:pic>
      <p:sp>
        <p:nvSpPr>
          <p:cNvPr id="318" name="Google Shape;318;p9"/>
          <p:cNvSpPr/>
          <p:nvPr/>
        </p:nvSpPr>
        <p:spPr>
          <a:xfrm>
            <a:off x="-22860" y="0"/>
            <a:ext cx="5532120" cy="6858000"/>
          </a:xfrm>
          <a:prstGeom prst="rect">
            <a:avLst/>
          </a:prstGeom>
          <a:solidFill>
            <a:srgbClr val="FFF5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 name="Google Shape;319;p9"/>
          <p:cNvSpPr txBox="1"/>
          <p:nvPr/>
        </p:nvSpPr>
        <p:spPr>
          <a:xfrm>
            <a:off x="533400" y="2278152"/>
            <a:ext cx="4230324" cy="14798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200">
                <a:solidFill>
                  <a:srgbClr val="FF0000"/>
                </a:solidFill>
                <a:latin typeface="Arial"/>
                <a:ea typeface="Arial"/>
                <a:cs typeface="Arial"/>
                <a:sym typeface="Arial"/>
              </a:rPr>
              <a:t>I. KHÁI QUÁT </a:t>
            </a:r>
            <a:endParaRPr/>
          </a:p>
          <a:p>
            <a:pPr indent="0" lvl="0" marL="0" marR="0" rtl="0" algn="ctr">
              <a:lnSpc>
                <a:spcPct val="120000"/>
              </a:lnSpc>
              <a:spcBef>
                <a:spcPts val="0"/>
              </a:spcBef>
              <a:spcAft>
                <a:spcPts val="0"/>
              </a:spcAft>
              <a:buNone/>
            </a:pPr>
            <a:r>
              <a:rPr b="1" lang="en-US" sz="4200">
                <a:solidFill>
                  <a:srgbClr val="FF0000"/>
                </a:solidFill>
                <a:latin typeface="Arial"/>
                <a:ea typeface="Arial"/>
                <a:cs typeface="Arial"/>
                <a:sym typeface="Arial"/>
              </a:rPr>
              <a:t>VỀ QUANG HỢP</a:t>
            </a:r>
            <a:endParaRPr/>
          </a:p>
        </p:txBody>
      </p:sp>
      <p:pic>
        <p:nvPicPr>
          <p:cNvPr descr="130 Render( plants) ideas | plants, plant illustration, tree photoshop" id="320" name="Google Shape;320;p9"/>
          <p:cNvPicPr preferRelativeResize="0"/>
          <p:nvPr/>
        </p:nvPicPr>
        <p:blipFill rotWithShape="1">
          <a:blip r:embed="rId4">
            <a:alphaModFix/>
          </a:blip>
          <a:srcRect b="0" l="0" r="0" t="0"/>
          <a:stretch/>
        </p:blipFill>
        <p:spPr>
          <a:xfrm flipH="1" rot="5665318">
            <a:off x="72936" y="-4362155"/>
            <a:ext cx="4929103" cy="7391981"/>
          </a:xfrm>
          <a:prstGeom prst="rect">
            <a:avLst/>
          </a:prstGeom>
          <a:noFill/>
          <a:ln>
            <a:noFill/>
          </a:ln>
        </p:spPr>
      </p:pic>
      <p:pic>
        <p:nvPicPr>
          <p:cNvPr descr="130 Render( plants) ideas | plants, plant illustration, tree photoshop" id="321" name="Google Shape;321;p9"/>
          <p:cNvPicPr preferRelativeResize="0"/>
          <p:nvPr/>
        </p:nvPicPr>
        <p:blipFill rotWithShape="1">
          <a:blip r:embed="rId4">
            <a:alphaModFix/>
          </a:blip>
          <a:srcRect b="0" l="0" r="0" t="0"/>
          <a:stretch/>
        </p:blipFill>
        <p:spPr>
          <a:xfrm flipH="1" rot="-4508822">
            <a:off x="-317119" y="3955631"/>
            <a:ext cx="4895834" cy="7391981"/>
          </a:xfrm>
          <a:prstGeom prst="rect">
            <a:avLst/>
          </a:prstGeom>
          <a:noFill/>
          <a:ln>
            <a:noFill/>
          </a:ln>
        </p:spPr>
      </p:pic>
      <p:sp>
        <p:nvSpPr>
          <p:cNvPr id="322" name="Google Shape;322;p9"/>
          <p:cNvSpPr/>
          <p:nvPr/>
        </p:nvSpPr>
        <p:spPr>
          <a:xfrm>
            <a:off x="5577840" y="0"/>
            <a:ext cx="274320" cy="6858000"/>
          </a:xfrm>
          <a:prstGeom prst="rect">
            <a:avLst/>
          </a:prstGeom>
          <a:solidFill>
            <a:srgbClr val="D88E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9Slide - 2020">
      <a:dk1>
        <a:srgbClr val="000000"/>
      </a:dk1>
      <a:lt1>
        <a:srgbClr val="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2022-04-25T03:52:09Z</dcterms:created>
  <dc:creator>84963</dc:creator>
</cp:coreProperties>
</file>