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media/audio11.wav" ContentType="audio/wav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tags/tag10.xml" ContentType="application/vnd.openxmlformats-officedocument.presentationml.tags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79" r:id="rId3"/>
  </p:sldMasterIdLst>
  <p:notesMasterIdLst>
    <p:notesMasterId r:id="rId29"/>
  </p:notesMasterIdLst>
  <p:handoutMasterIdLst>
    <p:handoutMasterId r:id="rId30"/>
  </p:handoutMasterIdLst>
  <p:sldIdLst>
    <p:sldId id="420" r:id="rId4"/>
    <p:sldId id="256" r:id="rId5"/>
    <p:sldId id="258" r:id="rId6"/>
    <p:sldId id="299" r:id="rId7"/>
    <p:sldId id="411" r:id="rId8"/>
    <p:sldId id="435" r:id="rId9"/>
    <p:sldId id="436" r:id="rId10"/>
    <p:sldId id="437" r:id="rId11"/>
    <p:sldId id="438" r:id="rId12"/>
    <p:sldId id="439" r:id="rId13"/>
    <p:sldId id="404" r:id="rId14"/>
    <p:sldId id="405" r:id="rId15"/>
    <p:sldId id="409" r:id="rId16"/>
    <p:sldId id="410" r:id="rId17"/>
    <p:sldId id="379" r:id="rId18"/>
    <p:sldId id="41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DBE9E5"/>
    <a:srgbClr val="BED8D1"/>
    <a:srgbClr val="A3C8BD"/>
    <a:srgbClr val="467668"/>
    <a:srgbClr val="FF9900"/>
    <a:srgbClr val="F3F3F3"/>
    <a:srgbClr val="44BE9B"/>
    <a:srgbClr val="F7FCFE"/>
    <a:srgbClr val="FF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8" autoAdjust="0"/>
  </p:normalViewPr>
  <p:slideViewPr>
    <p:cSldViewPr snapToGrid="0" showGuides="1">
      <p:cViewPr varScale="1">
        <p:scale>
          <a:sx n="60" d="100"/>
          <a:sy n="60" d="100"/>
        </p:scale>
        <p:origin x="908" y="3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13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64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45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1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01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23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5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81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83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86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05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66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10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8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\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1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13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27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84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1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4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8/8/2025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9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5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7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3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2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31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2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27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2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6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Mylove2011" TargetMode="Externa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audio" Target="../media/audio3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1.gif"/><Relationship Id="rId1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6.wav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0.xml"/><Relationship Id="rId5" Type="http://schemas.openxmlformats.org/officeDocument/2006/relationships/audio" Target="../media/audio8.wav"/><Relationship Id="rId10" Type="http://schemas.openxmlformats.org/officeDocument/2006/relationships/image" Target="../media/image36.wmf"/><Relationship Id="rId4" Type="http://schemas.openxmlformats.org/officeDocument/2006/relationships/audio" Target="../media/audio7.wav"/><Relationship Id="rId9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audio" Target="../media/audio6.wav"/><Relationship Id="rId7" Type="http://schemas.openxmlformats.org/officeDocument/2006/relationships/hyperlink" Target="https://doctailieu.com/trac-nghiem/tu-tuoi-tot-co-phai-tu-lay-khongb-khongtrac-nghiem-mon-ngu-van-lop-7-15927" TargetMode="External"/><Relationship Id="rId12" Type="http://schemas.openxmlformats.org/officeDocument/2006/relationships/slide" Target="slide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wmf"/><Relationship Id="rId5" Type="http://schemas.openxmlformats.org/officeDocument/2006/relationships/audio" Target="../media/audio8.wav"/><Relationship Id="rId10" Type="http://schemas.openxmlformats.org/officeDocument/2006/relationships/image" Target="../media/image35.emf"/><Relationship Id="rId4" Type="http://schemas.openxmlformats.org/officeDocument/2006/relationships/audio" Target="../media/audio7.wav"/><Relationship Id="rId9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6.wav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2.xml"/><Relationship Id="rId5" Type="http://schemas.openxmlformats.org/officeDocument/2006/relationships/audio" Target="../media/audio8.wav"/><Relationship Id="rId10" Type="http://schemas.openxmlformats.org/officeDocument/2006/relationships/image" Target="../media/image36.wmf"/><Relationship Id="rId4" Type="http://schemas.openxmlformats.org/officeDocument/2006/relationships/audio" Target="../media/audio7.wav"/><Relationship Id="rId9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5.emf"/><Relationship Id="rId5" Type="http://schemas.openxmlformats.org/officeDocument/2006/relationships/audio" Target="../media/audio6.wav"/><Relationship Id="rId10" Type="http://schemas.openxmlformats.org/officeDocument/2006/relationships/image" Target="../media/image34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5.emf"/><Relationship Id="rId5" Type="http://schemas.openxmlformats.org/officeDocument/2006/relationships/audio" Target="../media/audio6.wav"/><Relationship Id="rId10" Type="http://schemas.openxmlformats.org/officeDocument/2006/relationships/image" Target="../media/image34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5.emf"/><Relationship Id="rId5" Type="http://schemas.openxmlformats.org/officeDocument/2006/relationships/audio" Target="../media/audio6.wav"/><Relationship Id="rId10" Type="http://schemas.openxmlformats.org/officeDocument/2006/relationships/image" Target="../media/image34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8E6855"/>
              </a:clrFrom>
              <a:clrTo>
                <a:srgbClr val="8E68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527" y="1752258"/>
            <a:ext cx="4322618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GIÚP TẤM LÀM VIỆC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7356" y="3208258"/>
            <a:ext cx="3075709" cy="1166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63" y="5198470"/>
            <a:ext cx="1343891" cy="395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227" y="5579878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83590" y="567935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0073" y="6209414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43707" y="6129442"/>
            <a:ext cx="729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76060" y="6084012"/>
            <a:ext cx="121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61563" y="5944776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96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5" y="3969725"/>
            <a:ext cx="3845586" cy="2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40" y="147987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563" y="514989"/>
            <a:ext cx="3928437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3200" b="1" dirty="0">
                <a:latin typeface="Times New Roman" pitchFamily="18" charset="0"/>
                <a:cs typeface="Calibri" pitchFamily="34" charset="0"/>
              </a:rPr>
              <a:t>BIỆN PHÁP TU TỪ</a:t>
            </a:r>
          </a:p>
        </p:txBody>
      </p:sp>
    </p:spTree>
    <p:extLst>
      <p:ext uri="{BB962C8B-B14F-4D97-AF65-F5344CB8AC3E}">
        <p14:creationId xmlns:p14="http://schemas.microsoft.com/office/powerpoint/2010/main" val="21540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75002"/>
            <a:ext cx="3694496" cy="1585097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572943"/>
              </p:ext>
            </p:extLst>
          </p:nvPr>
        </p:nvGraphicFramePr>
        <p:xfrm>
          <a:off x="1710687" y="1892783"/>
          <a:ext cx="9034462" cy="3746016"/>
        </p:xfrm>
        <a:graphic>
          <a:graphicData uri="http://schemas.openxmlformats.org/drawingml/2006/table">
            <a:tbl>
              <a:tblPr/>
              <a:tblGrid>
                <a:gridCol w="3011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1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đơn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phức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ghép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láy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Tôi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nghe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người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Bóng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mỡ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ưa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nhìn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Hủn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hoẳn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phành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phạch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giòn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giã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rung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rinh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0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6144" y="1986712"/>
            <a:ext cx="687185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von,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vẳng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173" y="2308231"/>
            <a:ext cx="9712036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dẩy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799" y="3117273"/>
            <a:ext cx="1925783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7597" y="3780771"/>
            <a:ext cx="2078184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2326" y="4987637"/>
            <a:ext cx="1233055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animBg="1"/>
      <p:bldP spid="8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327" y="3931475"/>
            <a:ext cx="10044546" cy="82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2327" y="3208479"/>
            <a:ext cx="9393238" cy="92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327" y="2341779"/>
            <a:ext cx="9393238" cy="105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1034700" y="471381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146960" y="4899015"/>
            <a:ext cx="8971613" cy="1384995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0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1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69" y="69651"/>
            <a:ext cx="3804234" cy="15850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40396" y="1710168"/>
            <a:ext cx="0" cy="4536086"/>
          </a:xfrm>
          <a:prstGeom prst="line">
            <a:avLst/>
          </a:prstGeom>
          <a:ln w="28575">
            <a:solidFill>
              <a:srgbClr val="A3C8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37" y="977670"/>
            <a:ext cx="2581261" cy="112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777" y="977670"/>
            <a:ext cx="2581261" cy="1121675"/>
          </a:xfrm>
          <a:prstGeom prst="rect">
            <a:avLst/>
          </a:prstGeom>
        </p:spPr>
      </p:pic>
      <p:grpSp>
        <p:nvGrpSpPr>
          <p:cNvPr id="17" name="组合 23"/>
          <p:cNvGrpSpPr/>
          <p:nvPr/>
        </p:nvGrpSpPr>
        <p:grpSpPr>
          <a:xfrm>
            <a:off x="714830" y="1889898"/>
            <a:ext cx="5518908" cy="2008605"/>
            <a:chOff x="3287072" y="1290463"/>
            <a:chExt cx="3282683" cy="1571129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0935" y="2411826"/>
            <a:ext cx="5311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thiểu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651164" y="4259320"/>
            <a:ext cx="5582574" cy="1767626"/>
            <a:chOff x="3287072" y="1290463"/>
            <a:chExt cx="3282683" cy="1571129"/>
          </a:xfrm>
        </p:grpSpPr>
        <p:sp>
          <p:nvSpPr>
            <p:cNvPr id="23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矩形 28"/>
            <p:cNvSpPr/>
            <p:nvPr/>
          </p:nvSpPr>
          <p:spPr>
            <a:xfrm>
              <a:off x="3328302" y="1290463"/>
              <a:ext cx="1998319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 SỨC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76456" y="4703045"/>
            <a:ext cx="5311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4" name="组合 23"/>
          <p:cNvGrpSpPr/>
          <p:nvPr/>
        </p:nvGrpSpPr>
        <p:grpSpPr>
          <a:xfrm>
            <a:off x="6701757" y="2113597"/>
            <a:ext cx="4812650" cy="1767626"/>
            <a:chOff x="3287072" y="1290463"/>
            <a:chExt cx="3282683" cy="1571129"/>
          </a:xfrm>
        </p:grpSpPr>
        <p:sp>
          <p:nvSpPr>
            <p:cNvPr id="35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矩形 28"/>
            <p:cNvSpPr/>
            <p:nvPr/>
          </p:nvSpPr>
          <p:spPr>
            <a:xfrm>
              <a:off x="3328301" y="1290463"/>
              <a:ext cx="2938178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 DẦM SÙI SỤT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857487" y="2673808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8" name="组合 23"/>
          <p:cNvGrpSpPr/>
          <p:nvPr/>
        </p:nvGrpSpPr>
        <p:grpSpPr>
          <a:xfrm>
            <a:off x="6701757" y="4300879"/>
            <a:ext cx="4812650" cy="1767626"/>
            <a:chOff x="3287072" y="1290463"/>
            <a:chExt cx="3282683" cy="1571129"/>
          </a:xfrm>
        </p:grpSpPr>
        <p:sp>
          <p:nvSpPr>
            <p:cNvPr id="3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矩形 28"/>
            <p:cNvSpPr/>
            <p:nvPr/>
          </p:nvSpPr>
          <p:spPr>
            <a:xfrm>
              <a:off x="3328302" y="1290463"/>
              <a:ext cx="3178560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 HÁT MƯA DẦM SÙI SỤT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857487" y="4861090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ngậm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ngùi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7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292634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22" y="292634"/>
            <a:ext cx="3066554" cy="12254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2922" y="4236316"/>
            <a:ext cx="31750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659" y="4220441"/>
            <a:ext cx="32353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traight Connector 3"/>
          <p:cNvSpPr/>
          <p:nvPr/>
        </p:nvSpPr>
        <p:spPr>
          <a:xfrm>
            <a:off x="6028589" y="1891489"/>
            <a:ext cx="3514731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8207"/>
                </a:lnTo>
                <a:lnTo>
                  <a:pt x="3514731" y="198207"/>
                </a:lnTo>
                <a:lnTo>
                  <a:pt x="3514731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Straight Connector 4"/>
          <p:cNvSpPr/>
          <p:nvPr/>
        </p:nvSpPr>
        <p:spPr>
          <a:xfrm>
            <a:off x="5982869" y="1891489"/>
            <a:ext cx="91440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98207"/>
                </a:lnTo>
                <a:lnTo>
                  <a:pt x="46038" y="198207"/>
                </a:lnTo>
                <a:lnTo>
                  <a:pt x="46038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Straight Connector 5"/>
          <p:cNvSpPr/>
          <p:nvPr/>
        </p:nvSpPr>
        <p:spPr>
          <a:xfrm>
            <a:off x="2566730" y="1891489"/>
            <a:ext cx="3461859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61859" y="0"/>
                </a:moveTo>
                <a:lnTo>
                  <a:pt x="3461859" y="198207"/>
                </a:lnTo>
                <a:lnTo>
                  <a:pt x="0" y="198207"/>
                </a:lnTo>
                <a:lnTo>
                  <a:pt x="0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436051" y="1253909"/>
            <a:ext cx="3185076" cy="637580"/>
            <a:chOff x="3854354" y="1122217"/>
            <a:chExt cx="3185076" cy="489116"/>
          </a:xfrm>
        </p:grpSpPr>
        <p:sp>
          <p:nvSpPr>
            <p:cNvPr id="51" name="Rectangle 50"/>
            <p:cNvSpPr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4192" y="2424129"/>
            <a:ext cx="3185076" cy="1592538"/>
            <a:chOff x="392495" y="2143973"/>
            <a:chExt cx="3185076" cy="1592538"/>
          </a:xfrm>
          <a:solidFill>
            <a:srgbClr val="BED8D1"/>
          </a:solidFill>
        </p:grpSpPr>
        <p:sp>
          <p:nvSpPr>
            <p:cNvPr id="49" name="Rectangle 48"/>
            <p:cNvSpPr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36370" y="2424129"/>
            <a:ext cx="3185076" cy="1592538"/>
            <a:chOff x="3854673" y="2143973"/>
            <a:chExt cx="3185076" cy="1592538"/>
          </a:xfrm>
          <a:solidFill>
            <a:srgbClr val="BED8D1"/>
          </a:solidFill>
        </p:grpSpPr>
        <p:sp>
          <p:nvSpPr>
            <p:cNvPr id="47" name="Rectangle 46"/>
            <p:cNvSpPr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950783" y="2424129"/>
            <a:ext cx="3185076" cy="1592538"/>
            <a:chOff x="7369086" y="2143973"/>
            <a:chExt cx="3185076" cy="1592538"/>
          </a:xfrm>
          <a:solidFill>
            <a:srgbClr val="BED8D1"/>
          </a:solidFill>
        </p:grpSpPr>
        <p:sp>
          <p:nvSpPr>
            <p:cNvPr id="45" name="Rectangle 44"/>
            <p:cNvSpPr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8047" y="4214091"/>
            <a:ext cx="3148012" cy="2109788"/>
            <a:chOff x="988047" y="4214091"/>
            <a:chExt cx="3148012" cy="210978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8047" y="4214091"/>
              <a:ext cx="3148012" cy="210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228752" y="4323616"/>
              <a:ext cx="666601" cy="14219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TỐI LỬA TẮT ĐÈN CÓ NHAU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6835" y="2230801"/>
            <a:ext cx="84387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GAME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TÔI YÊU TIẾNG VIỆT</a:t>
            </a:r>
            <a:endParaRPr kumimoji="0" lang="en-US" sz="88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52" y="0"/>
            <a:ext cx="3182119" cy="2390754"/>
          </a:xfrm>
          <a:prstGeom prst="rect">
            <a:avLst/>
          </a:prstGeom>
          <a:noFill/>
        </p:spPr>
      </p:pic>
      <p:pic>
        <p:nvPicPr>
          <p:cNvPr id="2" name="Picture 1">
            <a:hlinkHover r:id="rId8" highlightClick="1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0" y="59518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‘‘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A_库_组合 24"/>
          <p:cNvGrpSpPr/>
          <p:nvPr>
            <p:custDataLst>
              <p:tags r:id="rId1"/>
            </p:custDataLst>
          </p:nvPr>
        </p:nvGrpSpPr>
        <p:grpSpPr>
          <a:xfrm>
            <a:off x="10247722" y="5485304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2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94D0D02-2BFE-4600-9A0D-5E68501E6651}"/>
              </a:ext>
            </a:extLst>
          </p:cNvPr>
          <p:cNvSpPr/>
          <p:nvPr/>
        </p:nvSpPr>
        <p:spPr>
          <a:xfrm>
            <a:off x="0" y="1430610"/>
            <a:ext cx="106207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DBE9E5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2. 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tươi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”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láy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?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A. Có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B. Không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đơn là từ?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 hai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Có hai âm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Có láy 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Có 1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 CHƯỚNG NGẠI VẬT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bày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biểu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thị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8522" y="4027473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“chuồn chuồn” có phải từ láy không?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2131" y="2916335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Right Arrow 15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8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800"/>
                            </p:stCondLst>
                            <p:childTnLst>
                              <p:par>
                                <p:cTn id="1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800"/>
                            </p:stCondLst>
                            <p:childTnLst>
                              <p:par>
                                <p:cTn id="1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8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8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8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800"/>
                            </p:stCondLst>
                            <p:childTnLst>
                              <p:par>
                                <p:cTn id="1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800"/>
                            </p:stCondLst>
                            <p:childTnLst>
                              <p:par>
                                <p:cTn id="1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9800"/>
                            </p:stCondLst>
                            <p:childTnLst>
                              <p:par>
                                <p:cTn id="1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185706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 sánh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cận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sức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đạt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1856" y="267725"/>
              <a:ext cx="571778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417425" y="6200032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" action="ppaction://noaction"/>
          </p:cNvPr>
          <p:cNvSpPr/>
          <p:nvPr/>
        </p:nvSpPr>
        <p:spPr>
          <a:xfrm>
            <a:off x="10506394" y="6027856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7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50578" y="406012"/>
            <a:ext cx="4810940" cy="70788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1163446" y="1516619"/>
            <a:ext cx="283746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4647517" y="1516619"/>
            <a:ext cx="28178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8062511" y="1516619"/>
            <a:ext cx="32012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63446" y="2348972"/>
            <a:ext cx="934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1163445" y="3139894"/>
            <a:ext cx="2837461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0754" y="3221968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1187575" y="4323475"/>
            <a:ext cx="281780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1003279" y="5507056"/>
            <a:ext cx="32548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753" y="4405549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0753" y="5589130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8291203" y="2968730"/>
            <a:ext cx="1114640" cy="11146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8598" y="3210683"/>
            <a:ext cx="1826716" cy="56425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ĐƠN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8474514" y="4665107"/>
            <a:ext cx="374009" cy="1193316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0008" y="4920229"/>
            <a:ext cx="2005305" cy="609398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PHỨC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60029" y="1248398"/>
            <a:ext cx="554672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029" y="2066583"/>
            <a:ext cx="5546725" cy="1189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947" y="3081737"/>
            <a:ext cx="9344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948" y="4170791"/>
            <a:ext cx="93447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402" y="3013416"/>
            <a:ext cx="2006082" cy="8361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ĐƠN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9138" y="1096881"/>
            <a:ext cx="5327745" cy="105670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cấu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8139" y="3013416"/>
            <a:ext cx="2006082" cy="8361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1" name="Straight Arrow Connector 10"/>
          <p:cNvCxnSpPr>
            <a:endCxn id="2" idx="0"/>
          </p:cNvCxnSpPr>
          <p:nvPr/>
        </p:nvCxnSpPr>
        <p:spPr>
          <a:xfrm flipH="1">
            <a:off x="3281443" y="2165435"/>
            <a:ext cx="2461567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5743010" y="2153581"/>
            <a:ext cx="2708170" cy="859835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42297" y="4709377"/>
            <a:ext cx="2006082" cy="8361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GHÉP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0915" y="4709377"/>
            <a:ext cx="2006082" cy="8361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LÁY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85709" y="3861396"/>
            <a:ext cx="1565471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>
            <a:off x="8451180" y="3873251"/>
            <a:ext cx="1392776" cy="836126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5" y="2650508"/>
            <a:ext cx="3972790" cy="3972791"/>
          </a:xfrm>
          <a:prstGeom prst="rect">
            <a:avLst/>
          </a:prstGeom>
          <a:noFill/>
        </p:spPr>
      </p:pic>
      <p:pic>
        <p:nvPicPr>
          <p:cNvPr id="1028" name="Picture 4" descr="Káº¿t quáº£ hÃ¬nh áº£nh cho vÃ£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428" y="2650507"/>
            <a:ext cx="3171322" cy="3972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2687" y="1116119"/>
            <a:ext cx="5377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54" y="2650508"/>
            <a:ext cx="4531885" cy="397279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255245" y="843447"/>
            <a:ext cx="4187532" cy="2019298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877" y="135728"/>
            <a:ext cx="3600891" cy="646331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3" name="组合 23"/>
          <p:cNvGrpSpPr/>
          <p:nvPr/>
        </p:nvGrpSpPr>
        <p:grpSpPr>
          <a:xfrm>
            <a:off x="1020114" y="1986963"/>
            <a:ext cx="6045704" cy="1767626"/>
            <a:chOff x="3287072" y="1290463"/>
            <a:chExt cx="3282683" cy="1571129"/>
          </a:xfrm>
        </p:grpSpPr>
        <p:sp>
          <p:nvSpPr>
            <p:cNvPr id="34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 DŨNG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75844" y="2547174"/>
            <a:ext cx="57342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mẽ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hiên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ngang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can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đảm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bạo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41" name="组合 23"/>
          <p:cNvGrpSpPr/>
          <p:nvPr/>
        </p:nvGrpSpPr>
        <p:grpSpPr>
          <a:xfrm>
            <a:off x="1020114" y="4134412"/>
            <a:ext cx="6045704" cy="1767626"/>
            <a:chOff x="3287072" y="1290463"/>
            <a:chExt cx="3282683" cy="1571129"/>
          </a:xfrm>
        </p:grpSpPr>
        <p:sp>
          <p:nvSpPr>
            <p:cNvPr id="42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4676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75844" y="4694623"/>
            <a:ext cx="573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00800" y="2382457"/>
            <a:ext cx="1114640" cy="1114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011371" y="2124964"/>
            <a:ext cx="3570858" cy="15788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những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đồng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endParaRPr lang="vi-VN" sz="2800" b="1" kern="0" dirty="0"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16274" y="4529906"/>
            <a:ext cx="1114640" cy="111464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026845" y="4272413"/>
            <a:ext cx="3570858" cy="15788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khái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niệm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mà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biểu</a:t>
            </a:r>
            <a:r>
              <a:rPr lang="en-US" sz="2800" b="1" kern="0" dirty="0"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/>
                <a:sym typeface="Times New Roman"/>
              </a:rPr>
              <a:t>thị</a:t>
            </a:r>
            <a:endParaRPr lang="vi-VN" sz="2800" b="1" kern="0" dirty="0"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7059" y="538990"/>
            <a:ext cx="3600891" cy="646331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9" y="159045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432" y="624462"/>
            <a:ext cx="3600891" cy="646331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563" y="514989"/>
            <a:ext cx="3942085" cy="584775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3200" b="1" dirty="0">
                <a:latin typeface="Times New Roman" pitchFamily="18" charset="0"/>
                <a:cs typeface="Calibri" pitchFamily="34" charset="0"/>
              </a:rPr>
              <a:t>BIỆN PHÁP TU TỪ</a:t>
            </a:r>
          </a:p>
        </p:txBody>
      </p:sp>
      <p:sp>
        <p:nvSpPr>
          <p:cNvPr id="4" name="Rectangle 3"/>
          <p:cNvSpPr/>
          <p:nvPr/>
        </p:nvSpPr>
        <p:spPr>
          <a:xfrm>
            <a:off x="872837" y="1110772"/>
            <a:ext cx="10529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: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gò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72837" y="2312930"/>
          <a:ext cx="10529456" cy="2175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254">
                  <a:extLst>
                    <a:ext uri="{9D8B030D-6E8A-4147-A177-3AD203B41FA5}">
                      <a16:colId xmlns:a16="http://schemas.microsoft.com/office/drawing/2014/main" val="680094672"/>
                    </a:ext>
                  </a:extLst>
                </a:gridCol>
                <a:gridCol w="2050474">
                  <a:extLst>
                    <a:ext uri="{9D8B030D-6E8A-4147-A177-3AD203B41FA5}">
                      <a16:colId xmlns:a16="http://schemas.microsoft.com/office/drawing/2014/main" val="4013011559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val="3951398320"/>
                    </a:ext>
                  </a:extLst>
                </a:gridCol>
                <a:gridCol w="3657602">
                  <a:extLst>
                    <a:ext uri="{9D8B030D-6E8A-4147-A177-3AD203B41FA5}">
                      <a16:colId xmlns:a16="http://schemas.microsoft.com/office/drawing/2014/main" val="555930705"/>
                    </a:ext>
                  </a:extLst>
                </a:gridCol>
              </a:tblGrid>
              <a:tr h="7904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50887"/>
                  </a:ext>
                </a:extLst>
              </a:tr>
              <a:tr h="804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0187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49316" y="3826214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9132" y="3826214"/>
            <a:ext cx="1460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5432" y="3826214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33766" y="3826214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836" y="4559623"/>
            <a:ext cx="105294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đồng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đuối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2801</TotalTime>
  <Words>1354</Words>
  <Application>Microsoft Office PowerPoint</Application>
  <PresentationFormat>Widescreen</PresentationFormat>
  <Paragraphs>332</Paragraphs>
  <Slides>25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.VnBlack</vt:lpstr>
      <vt:lpstr>Arial</vt:lpstr>
      <vt:lpstr>Arial Black</vt:lpstr>
      <vt:lpstr>Calibri</vt:lpstr>
      <vt:lpstr>Calibri Light</vt:lpstr>
      <vt:lpstr>Times New Roman</vt:lpstr>
      <vt:lpstr>UTM Avenida</vt:lpstr>
      <vt:lpstr>叶根友毛笔行书简体2012版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HUYEN MY</cp:lastModifiedBy>
  <cp:revision>440</cp:revision>
  <dcterms:created xsi:type="dcterms:W3CDTF">2018-05-12T14:50:40Z</dcterms:created>
  <dcterms:modified xsi:type="dcterms:W3CDTF">2025-08-08T14:36:07Z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