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7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8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9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10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11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12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3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4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5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30" r:id="rId2"/>
    <p:sldMasterId id="2147483736" r:id="rId3"/>
    <p:sldMasterId id="2147483742" r:id="rId4"/>
    <p:sldMasterId id="2147483763" r:id="rId5"/>
    <p:sldMasterId id="2147483773" r:id="rId6"/>
    <p:sldMasterId id="2147483885" r:id="rId7"/>
    <p:sldMasterId id="2147484025" r:id="rId8"/>
    <p:sldMasterId id="2147484037" r:id="rId9"/>
    <p:sldMasterId id="2147484059" r:id="rId10"/>
    <p:sldMasterId id="2147484065" r:id="rId11"/>
    <p:sldMasterId id="2147484071" r:id="rId12"/>
    <p:sldMasterId id="2147484081" r:id="rId13"/>
    <p:sldMasterId id="2147484093" r:id="rId14"/>
    <p:sldMasterId id="2147484105" r:id="rId15"/>
    <p:sldMasterId id="2147484141" r:id="rId16"/>
  </p:sldMasterIdLst>
  <p:notesMasterIdLst>
    <p:notesMasterId r:id="rId43"/>
  </p:notesMasterIdLst>
  <p:sldIdLst>
    <p:sldId id="1307" r:id="rId17"/>
    <p:sldId id="1220" r:id="rId18"/>
    <p:sldId id="1314" r:id="rId19"/>
    <p:sldId id="1318" r:id="rId20"/>
    <p:sldId id="1315" r:id="rId21"/>
    <p:sldId id="1316" r:id="rId22"/>
    <p:sldId id="1317" r:id="rId23"/>
    <p:sldId id="1319" r:id="rId24"/>
    <p:sldId id="1313" r:id="rId25"/>
    <p:sldId id="1320" r:id="rId26"/>
    <p:sldId id="1321" r:id="rId27"/>
    <p:sldId id="1325" r:id="rId28"/>
    <p:sldId id="1322" r:id="rId29"/>
    <p:sldId id="1323" r:id="rId30"/>
    <p:sldId id="1290" r:id="rId31"/>
    <p:sldId id="1291" r:id="rId32"/>
    <p:sldId id="1324" r:id="rId33"/>
    <p:sldId id="1326" r:id="rId34"/>
    <p:sldId id="1294" r:id="rId35"/>
    <p:sldId id="1295" r:id="rId36"/>
    <p:sldId id="1296" r:id="rId37"/>
    <p:sldId id="1297" r:id="rId38"/>
    <p:sldId id="1298" r:id="rId39"/>
    <p:sldId id="1299" r:id="rId40"/>
    <p:sldId id="1300" r:id="rId41"/>
    <p:sldId id="1306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nh Phuong" initials="HP" lastIdx="5" clrIdx="0">
    <p:extLst>
      <p:ext uri="{19B8F6BF-5375-455C-9EA6-DF929625EA0E}">
        <p15:presenceInfo xmlns:p15="http://schemas.microsoft.com/office/powerpoint/2012/main" userId="Hanh Phuo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2863A"/>
    <a:srgbClr val="FF0000"/>
    <a:srgbClr val="F0F8FA"/>
    <a:srgbClr val="E8F4F8"/>
    <a:srgbClr val="FFFFFF"/>
    <a:srgbClr val="FFEFBD"/>
    <a:srgbClr val="DD8E19"/>
    <a:srgbClr val="FDEADA"/>
    <a:srgbClr val="FFE285"/>
    <a:srgbClr val="DBEE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79" autoAdjust="0"/>
    <p:restoredTop sz="93178" autoAdjust="0"/>
  </p:normalViewPr>
  <p:slideViewPr>
    <p:cSldViewPr snapToGrid="0">
      <p:cViewPr varScale="1">
        <p:scale>
          <a:sx n="57" d="100"/>
          <a:sy n="57" d="100"/>
        </p:scale>
        <p:origin x="7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4.xml"/><Relationship Id="rId29" Type="http://schemas.openxmlformats.org/officeDocument/2006/relationships/slide" Target="slides/slide13.xml"/><Relationship Id="rId41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7F6007-B444-4369-BD7A-4AA3D0EAC2A3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A83839-D09B-4685-88FE-E8D5DABA3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414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2623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590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8529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6883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1937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464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2975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2528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4395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7996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7BB7113A-D6B9-4252-AB20-C5885235C623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defRPr/>
              </a:pPr>
              <a:t>26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1490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B7113A-D6B9-4252-AB20-C5885235C62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334830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053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4899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3008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4405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1650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3118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65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652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45387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2025/8/11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47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2025/8/11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2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2025/8/11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45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2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6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0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8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D688219D-55DF-45EB-B25E-1C948F6C6E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8/11/2025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E7CB2922-7094-437E-850F-5764ECB416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0848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D688219D-55DF-45EB-B25E-1C948F6C6E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8/11/2025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E7CB2922-7094-437E-850F-5764ECB416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02853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2"/>
            <a:ext cx="10363200" cy="1362075"/>
          </a:xfrm>
        </p:spPr>
        <p:txBody>
          <a:bodyPr anchor="t"/>
          <a:lstStyle>
            <a:lvl1pPr algn="l">
              <a:defRPr sz="533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666">
                <a:solidFill>
                  <a:schemeClr val="tx1">
                    <a:tint val="75000"/>
                  </a:schemeClr>
                </a:solidFill>
              </a:defRPr>
            </a:lvl1pPr>
            <a:lvl2pPr marL="609402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2pPr>
            <a:lvl3pPr marL="1218804" indent="0">
              <a:buNone/>
              <a:defRPr sz="2132">
                <a:solidFill>
                  <a:schemeClr val="tx1">
                    <a:tint val="75000"/>
                  </a:schemeClr>
                </a:solidFill>
              </a:defRPr>
            </a:lvl3pPr>
            <a:lvl4pPr marL="1828205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4pPr>
            <a:lvl5pPr marL="2437607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5pPr>
            <a:lvl6pPr marL="3047010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6pPr>
            <a:lvl7pPr marL="3656412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7pPr>
            <a:lvl8pPr marL="4265813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8pPr>
            <a:lvl9pPr marL="4875215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D688219D-55DF-45EB-B25E-1C948F6C6E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8/11/2025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E7CB2922-7094-437E-850F-5764ECB416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69236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</p:spPr>
        <p:txBody>
          <a:bodyPr/>
          <a:lstStyle>
            <a:lvl1pPr>
              <a:defRPr sz="3732"/>
            </a:lvl1pPr>
            <a:lvl2pPr>
              <a:defRPr sz="3199"/>
            </a:lvl2pPr>
            <a:lvl3pPr>
              <a:defRPr sz="2666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</p:spPr>
        <p:txBody>
          <a:bodyPr/>
          <a:lstStyle>
            <a:lvl1pPr>
              <a:defRPr sz="3732"/>
            </a:lvl1pPr>
            <a:lvl2pPr>
              <a:defRPr sz="3199"/>
            </a:lvl2pPr>
            <a:lvl3pPr>
              <a:defRPr sz="2666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D688219D-55DF-45EB-B25E-1C948F6C6E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8/11/2025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E7CB2922-7094-437E-850F-5764ECB416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51906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02" indent="0">
              <a:buNone/>
              <a:defRPr sz="2666" b="1"/>
            </a:lvl2pPr>
            <a:lvl3pPr marL="1218804" indent="0">
              <a:buNone/>
              <a:defRPr sz="2399" b="1"/>
            </a:lvl3pPr>
            <a:lvl4pPr marL="1828205" indent="0">
              <a:buNone/>
              <a:defRPr sz="2132" b="1"/>
            </a:lvl4pPr>
            <a:lvl5pPr marL="2437607" indent="0">
              <a:buNone/>
              <a:defRPr sz="2132" b="1"/>
            </a:lvl5pPr>
            <a:lvl6pPr marL="3047010" indent="0">
              <a:buNone/>
              <a:defRPr sz="2132" b="1"/>
            </a:lvl6pPr>
            <a:lvl7pPr marL="3656412" indent="0">
              <a:buNone/>
              <a:defRPr sz="2132" b="1"/>
            </a:lvl7pPr>
            <a:lvl8pPr marL="4265813" indent="0">
              <a:buNone/>
              <a:defRPr sz="2132" b="1"/>
            </a:lvl8pPr>
            <a:lvl9pPr marL="4875215" indent="0">
              <a:buNone/>
              <a:defRPr sz="213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66"/>
            </a:lvl2pPr>
            <a:lvl3pPr>
              <a:defRPr sz="2399"/>
            </a:lvl3pPr>
            <a:lvl4pPr>
              <a:defRPr sz="2132"/>
            </a:lvl4pPr>
            <a:lvl5pPr>
              <a:defRPr sz="2132"/>
            </a:lvl5pPr>
            <a:lvl6pPr>
              <a:defRPr sz="2132"/>
            </a:lvl6pPr>
            <a:lvl7pPr>
              <a:defRPr sz="2132"/>
            </a:lvl7pPr>
            <a:lvl8pPr>
              <a:defRPr sz="2132"/>
            </a:lvl8pPr>
            <a:lvl9pPr>
              <a:defRPr sz="213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4"/>
            <a:ext cx="5389034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02" indent="0">
              <a:buNone/>
              <a:defRPr sz="2666" b="1"/>
            </a:lvl2pPr>
            <a:lvl3pPr marL="1218804" indent="0">
              <a:buNone/>
              <a:defRPr sz="2399" b="1"/>
            </a:lvl3pPr>
            <a:lvl4pPr marL="1828205" indent="0">
              <a:buNone/>
              <a:defRPr sz="2132" b="1"/>
            </a:lvl4pPr>
            <a:lvl5pPr marL="2437607" indent="0">
              <a:buNone/>
              <a:defRPr sz="2132" b="1"/>
            </a:lvl5pPr>
            <a:lvl6pPr marL="3047010" indent="0">
              <a:buNone/>
              <a:defRPr sz="2132" b="1"/>
            </a:lvl6pPr>
            <a:lvl7pPr marL="3656412" indent="0">
              <a:buNone/>
              <a:defRPr sz="2132" b="1"/>
            </a:lvl7pPr>
            <a:lvl8pPr marL="4265813" indent="0">
              <a:buNone/>
              <a:defRPr sz="2132" b="1"/>
            </a:lvl8pPr>
            <a:lvl9pPr marL="4875215" indent="0">
              <a:buNone/>
              <a:defRPr sz="213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4" cy="3951288"/>
          </a:xfrm>
        </p:spPr>
        <p:txBody>
          <a:bodyPr/>
          <a:lstStyle>
            <a:lvl1pPr>
              <a:defRPr sz="3199"/>
            </a:lvl1pPr>
            <a:lvl2pPr>
              <a:defRPr sz="2666"/>
            </a:lvl2pPr>
            <a:lvl3pPr>
              <a:defRPr sz="2399"/>
            </a:lvl3pPr>
            <a:lvl4pPr>
              <a:defRPr sz="2132"/>
            </a:lvl4pPr>
            <a:lvl5pPr>
              <a:defRPr sz="2132"/>
            </a:lvl5pPr>
            <a:lvl6pPr>
              <a:defRPr sz="2132"/>
            </a:lvl6pPr>
            <a:lvl7pPr>
              <a:defRPr sz="2132"/>
            </a:lvl7pPr>
            <a:lvl8pPr>
              <a:defRPr sz="2132"/>
            </a:lvl8pPr>
            <a:lvl9pPr>
              <a:defRPr sz="213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D688219D-55DF-45EB-B25E-1C948F6C6E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8/11/2025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E7CB2922-7094-437E-850F-5764ECB416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01205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D688219D-55DF-45EB-B25E-1C948F6C6E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8/11/2025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E7CB2922-7094-437E-850F-5764ECB416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45022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D688219D-55DF-45EB-B25E-1C948F6C6E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8/11/2025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E7CB2922-7094-437E-850F-5764ECB416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100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4104"/>
              <a:t>8/11/2025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86565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6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600"/>
            </a:lvl2pPr>
            <a:lvl3pPr marL="1218804" indent="0">
              <a:buNone/>
              <a:defRPr sz="1333"/>
            </a:lvl3pPr>
            <a:lvl4pPr marL="1828205" indent="0">
              <a:buNone/>
              <a:defRPr sz="1200"/>
            </a:lvl4pPr>
            <a:lvl5pPr marL="2437607" indent="0">
              <a:buNone/>
              <a:defRPr sz="1200"/>
            </a:lvl5pPr>
            <a:lvl6pPr marL="3047010" indent="0">
              <a:buNone/>
              <a:defRPr sz="1200"/>
            </a:lvl6pPr>
            <a:lvl7pPr marL="3656412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D688219D-55DF-45EB-B25E-1C948F6C6E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8/11/2025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E7CB2922-7094-437E-850F-5764ECB416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69325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9"/>
          </a:xfr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4266"/>
            </a:lvl1pPr>
            <a:lvl2pPr marL="609402" indent="0">
              <a:buNone/>
              <a:defRPr sz="3732"/>
            </a:lvl2pPr>
            <a:lvl3pPr marL="1218804" indent="0">
              <a:buNone/>
              <a:defRPr sz="3199"/>
            </a:lvl3pPr>
            <a:lvl4pPr marL="1828205" indent="0">
              <a:buNone/>
              <a:defRPr sz="2666"/>
            </a:lvl4pPr>
            <a:lvl5pPr marL="2437607" indent="0">
              <a:buNone/>
              <a:defRPr sz="2666"/>
            </a:lvl5pPr>
            <a:lvl6pPr marL="3047010" indent="0">
              <a:buNone/>
              <a:defRPr sz="2666"/>
            </a:lvl6pPr>
            <a:lvl7pPr marL="3656412" indent="0">
              <a:buNone/>
              <a:defRPr sz="2666"/>
            </a:lvl7pPr>
            <a:lvl8pPr marL="4265813" indent="0">
              <a:buNone/>
              <a:defRPr sz="2666"/>
            </a:lvl8pPr>
            <a:lvl9pPr marL="4875215" indent="0">
              <a:buNone/>
              <a:defRPr sz="266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3"/>
          </a:xfr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600"/>
            </a:lvl2pPr>
            <a:lvl3pPr marL="1218804" indent="0">
              <a:buNone/>
              <a:defRPr sz="1333"/>
            </a:lvl3pPr>
            <a:lvl4pPr marL="1828205" indent="0">
              <a:buNone/>
              <a:defRPr sz="1200"/>
            </a:lvl4pPr>
            <a:lvl5pPr marL="2437607" indent="0">
              <a:buNone/>
              <a:defRPr sz="1200"/>
            </a:lvl5pPr>
            <a:lvl6pPr marL="3047010" indent="0">
              <a:buNone/>
              <a:defRPr sz="1200"/>
            </a:lvl6pPr>
            <a:lvl7pPr marL="3656412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D688219D-55DF-45EB-B25E-1C948F6C6E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8/11/2025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E7CB2922-7094-437E-850F-5764ECB416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85097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D688219D-55DF-45EB-B25E-1C948F6C6E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8/11/2025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E7CB2922-7094-437E-850F-5764ECB416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38203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D688219D-55DF-45EB-B25E-1C948F6C6E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8/11/2025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E7CB2922-7094-437E-850F-5764ECB416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62735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80356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29239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75404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18933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01210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0602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835805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lIns="34229" tIns="17111" rIns="34229" bIns="1711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15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08649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48506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49884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2791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77749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64259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62764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31601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30604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6073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85559-19EA-4425-B926-3ED6D6061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34229" tIns="17111" rIns="34229" bIns="1711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DD77E-4AC3-4E3E-AE19-9685C0FCF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26587-3D2B-4EA4-B1D8-6076849C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ABEBB802-586C-4038-A149-DB254912F076}" type="datetime1">
              <a:rPr lang="en-US" sz="2133" smtClean="0">
                <a:solidFill>
                  <a:prstClr val="black"/>
                </a:solidFill>
              </a:rPr>
              <a:pPr defTabSz="1084104"/>
              <a:t>8/11/2025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8B0A3-11A9-4798-A2C3-CA3C57D6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r>
              <a:rPr lang="en-US" sz="2133">
                <a:solidFill>
                  <a:prstClr val="black"/>
                </a:solidFill>
              </a:rPr>
              <a:t>Cô An Linh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2AF2DB-5583-48B3-AE60-5D77F96C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7B95232-7280-43C6-B1D2-0ABD74435B67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30764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20183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23624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21332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18955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7119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4040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3965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4104"/>
              <a:t>8/11/2025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4715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835805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lIns="34229" tIns="17111" rIns="34229" bIns="1711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92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85559-19EA-4425-B926-3ED6D6061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34229" tIns="17111" rIns="34229" bIns="1711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DD77E-4AC3-4E3E-AE19-9685C0FCF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26587-3D2B-4EA4-B1D8-6076849C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ABEBB802-586C-4038-A149-DB254912F076}" type="datetime1">
              <a:rPr lang="en-US" sz="2133" smtClean="0">
                <a:solidFill>
                  <a:prstClr val="black"/>
                </a:solidFill>
              </a:rPr>
              <a:pPr defTabSz="1084104"/>
              <a:t>8/11/2025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8B0A3-11A9-4798-A2C3-CA3C57D6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r>
              <a:rPr lang="en-US" sz="2133">
                <a:solidFill>
                  <a:prstClr val="black"/>
                </a:solidFill>
              </a:rPr>
              <a:t>Cô An Linh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2AF2DB-5583-48B3-AE60-5D77F96C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7B95232-7280-43C6-B1D2-0ABD74435B67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1765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74" y="3164114"/>
            <a:ext cx="4863333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93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86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6632"/>
              <a:t>8/11/2025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1886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486" y="0"/>
            <a:ext cx="6110514" cy="458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5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283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13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09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456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25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88957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5565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5565"/>
              <a:t>8/11/2025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5565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5565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5565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2371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6"/>
            <a:ext cx="10972800" cy="1384300"/>
          </a:xfrm>
          <a:prstGeom prst="rect">
            <a:avLst/>
          </a:prstGeom>
        </p:spPr>
        <p:txBody>
          <a:bodyPr lIns="81440" tIns="40720" rIns="81440" bIns="4072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440" tIns="40720" rIns="81440" bIns="4072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440" tIns="40720" rIns="81440" bIns="407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440" tIns="40720" rIns="81440" bIns="407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440" tIns="40720" rIns="81440" bIns="40720"/>
          <a:lstStyle>
            <a:lvl1pPr>
              <a:defRPr/>
            </a:lvl1pPr>
          </a:lstStyle>
          <a:p>
            <a:pPr defTabSz="1085565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5565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8421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4340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3"/>
            <a:ext cx="10972800" cy="138430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4585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5565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8985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43989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87947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74456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947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373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5565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2465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4" b="6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6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" b="11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85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4" b="6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54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502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351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9135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01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967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" b="11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73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84105A-8F9A-4FA1-BAD6-B89C253DC8D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8436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8D2A4E-BFF9-4EE5-B648-7F67F4D0487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3975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2292AB-2EDE-4002-BDD4-44A1B41048B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0680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5CDD96-CF94-448E-A15C-9280D8E5A88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2839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A21994-0C90-4DBC-883B-1A4E018EAD1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5637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6FFEF4-92E7-4D51-9BEB-3347390DA5A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0889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E15615-C4AA-424D-88F7-DE84429452A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956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6184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748874-BC2F-46F2-96B2-80AA1C9E7EB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2546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1ABFCA-2C18-4878-95A9-4801D08E4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0825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893B59-54E8-473C-9833-46DBE940201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0478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305482-E6EF-43EF-B9CA-390F811E1F4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92443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719367-8B72-488A-9040-396F8BD45A0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3588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2025/8/11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82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2025/8/11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69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2025/8/11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81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2025/8/11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44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2025/8/11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97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5804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2025/8/11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47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2025/8/11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80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2025/8/11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4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2025/8/11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84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2025/8/11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46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2025/8/11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03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509454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7"/>
            <a:ext cx="10972800" cy="4525963"/>
          </a:xfrm>
          <a:prstGeom prst="rect">
            <a:avLst/>
          </a:prstGeom>
        </p:spPr>
        <p:txBody>
          <a:bodyPr lIns="34151" tIns="17120" rIns="34151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0529"/>
              <a:t>8/11/2025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7"/>
            <a:ext cx="2844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0529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16287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6"/>
            <a:ext cx="10972800" cy="1384301"/>
          </a:xfrm>
          <a:prstGeom prst="rect">
            <a:avLst/>
          </a:prstGeom>
        </p:spPr>
        <p:txBody>
          <a:bodyPr lIns="81112" tIns="40556" rIns="81112" bIns="40556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1"/>
            <a:ext cx="10972800" cy="4114800"/>
          </a:xfrm>
          <a:prstGeom prst="rect">
            <a:avLst/>
          </a:prstGeom>
        </p:spPr>
        <p:txBody>
          <a:bodyPr lIns="81112" tIns="40556" rIns="81112" bIns="40556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5225"/>
            <a:ext cx="2844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0529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0743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0809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27090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5225"/>
            <a:ext cx="2844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0529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10233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71437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260401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669013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947" y="6245225"/>
            <a:ext cx="3860297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465" y="6245225"/>
            <a:ext cx="2845223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0529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76841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52" y="6245225"/>
            <a:ext cx="386029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57" y="6245225"/>
            <a:ext cx="2845223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fld id="{BEF8FD80-C95D-4220-BF8B-01906B7B67AD}" type="slidenum">
              <a:rPr lang="en-US" sz="2150" smtClean="0">
                <a:solidFill>
                  <a:srgbClr val="000000"/>
                </a:solidFill>
              </a:rPr>
              <a:pPr defTabSz="1088421">
                <a:defRPr/>
              </a:pPr>
              <a:t>‹#›</a:t>
            </a:fld>
            <a:endParaRPr lang="en-US" sz="21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05224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034231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3333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52" y="6245225"/>
            <a:ext cx="386029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57" y="6245225"/>
            <a:ext cx="2845223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fld id="{BEF8FD80-C95D-4220-BF8B-01906B7B67AD}" type="slidenum">
              <a:rPr lang="en-US" sz="2150" smtClean="0">
                <a:solidFill>
                  <a:srgbClr val="000000"/>
                </a:solidFill>
              </a:rPr>
              <a:pPr defTabSz="1088421">
                <a:defRPr/>
              </a:pPr>
              <a:t>‹#›</a:t>
            </a:fld>
            <a:endParaRPr lang="en-US" sz="21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06104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52" y="6245225"/>
            <a:ext cx="386029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57" y="6245225"/>
            <a:ext cx="2845223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fld id="{BEF8FD80-C95D-4220-BF8B-01906B7B67AD}" type="slidenum">
              <a:rPr lang="en-US" sz="2150" smtClean="0">
                <a:solidFill>
                  <a:srgbClr val="000000"/>
                </a:solidFill>
              </a:rPr>
              <a:pPr defTabSz="1088421">
                <a:defRPr/>
              </a:pPr>
              <a:t>‹#›</a:t>
            </a:fld>
            <a:endParaRPr lang="en-US" sz="21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673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416358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11179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712217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52" y="6245225"/>
            <a:ext cx="386029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57" y="6245225"/>
            <a:ext cx="2845223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fld id="{BEF8FD80-C95D-4220-BF8B-01906B7B67AD}" type="slidenum">
              <a:rPr lang="en-US" sz="2150" smtClean="0">
                <a:solidFill>
                  <a:srgbClr val="000000"/>
                </a:solidFill>
              </a:rPr>
              <a:pPr defTabSz="1088421">
                <a:defRPr/>
              </a:pPr>
              <a:t>‹#›</a:t>
            </a:fld>
            <a:endParaRPr lang="en-US" sz="21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34943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3816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7"/>
            <a:ext cx="10972800" cy="4525963"/>
          </a:xfrm>
          <a:prstGeom prst="rect">
            <a:avLst/>
          </a:prstGeom>
        </p:spPr>
        <p:txBody>
          <a:bodyPr lIns="34151" tIns="17120" rIns="34151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0529"/>
              <a:t>8/11/2025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7"/>
            <a:ext cx="2844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0529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59893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6"/>
            <a:ext cx="10972800" cy="1384301"/>
          </a:xfrm>
          <a:prstGeom prst="rect">
            <a:avLst/>
          </a:prstGeom>
        </p:spPr>
        <p:txBody>
          <a:bodyPr lIns="81112" tIns="40556" rIns="81112" bIns="40556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1"/>
            <a:ext cx="10972800" cy="4114800"/>
          </a:xfrm>
          <a:prstGeom prst="rect">
            <a:avLst/>
          </a:prstGeom>
        </p:spPr>
        <p:txBody>
          <a:bodyPr lIns="81112" tIns="40556" rIns="81112" bIns="40556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5225"/>
            <a:ext cx="2844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0529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52518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206708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5225"/>
            <a:ext cx="2844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0529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9496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44945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6408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75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81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9656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817871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947" y="6245225"/>
            <a:ext cx="3860297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465" y="6245225"/>
            <a:ext cx="2845223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0529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042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2025/8/11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66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2025/8/11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16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2025/8/11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8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2025/8/11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27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2025/8/11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53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2025/8/11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78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2025/8/11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57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2025/8/11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14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78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1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5" Type="http://schemas.openxmlformats.org/officeDocument/2006/relationships/theme" Target="../theme/theme11.xml"/><Relationship Id="rId4" Type="http://schemas.openxmlformats.org/officeDocument/2006/relationships/slideLayout" Target="../slideLayouts/slideLayout8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87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30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70.xml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897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5338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</p:sldLayoutIdLst>
  <p:txStyles>
    <p:titleStyle>
      <a:lvl1pPr algn="ctr" defTabSz="1086632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652" indent="-407652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3135" indent="-339502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8619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1931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5594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889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2540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5853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916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33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6947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0289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39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7236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0558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4201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75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99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2" r:id="rId2"/>
    <p:sldLayoutId id="2147484063" r:id="rId3"/>
    <p:sldLayoutId id="2147484064" r:id="rId4"/>
  </p:sldLayoutIdLst>
  <p:txStyles>
    <p:titleStyle>
      <a:lvl1pPr algn="ctr" defTabSz="1088421" rtl="0" eaLnBrk="1" latinLnBrk="0" hangingPunct="1">
        <a:spcBef>
          <a:spcPct val="0"/>
        </a:spcBef>
        <a:buNone/>
        <a:defRPr sz="524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58" indent="-408158" algn="l" defTabSz="1088421" rtl="0" eaLnBrk="1" latinLnBrk="0" hangingPunct="1">
        <a:spcBef>
          <a:spcPct val="20000"/>
        </a:spcBef>
        <a:buFont typeface="Arial" pitchFamily="34" charset="0"/>
        <a:buChar char="•"/>
        <a:defRPr sz="3799" kern="1200">
          <a:solidFill>
            <a:schemeClr val="tx1"/>
          </a:solidFill>
          <a:latin typeface="+mn-lt"/>
          <a:ea typeface="+mn-ea"/>
          <a:cs typeface="+mn-cs"/>
        </a:defRPr>
      </a:lvl1pPr>
      <a:lvl2pPr marL="884342" indent="-340131" algn="l" defTabSz="1088421" rtl="0" eaLnBrk="1" latinLnBrk="0" hangingPunct="1">
        <a:spcBef>
          <a:spcPct val="20000"/>
        </a:spcBef>
        <a:buFont typeface="Arial" pitchFamily="34" charset="0"/>
        <a:buChar char="–"/>
        <a:defRPr sz="3349" kern="1200">
          <a:solidFill>
            <a:schemeClr val="tx1"/>
          </a:solidFill>
          <a:latin typeface="+mn-lt"/>
          <a:ea typeface="+mn-ea"/>
          <a:cs typeface="+mn-cs"/>
        </a:defRPr>
      </a:lvl2pPr>
      <a:lvl3pPr marL="1360526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849" kern="1200">
          <a:solidFill>
            <a:schemeClr val="tx1"/>
          </a:solidFill>
          <a:latin typeface="+mn-lt"/>
          <a:ea typeface="+mn-ea"/>
          <a:cs typeface="+mn-cs"/>
        </a:defRPr>
      </a:lvl3pPr>
      <a:lvl4pPr marL="1904737" indent="-272105" algn="l" defTabSz="1088421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948" indent="-272105" algn="l" defTabSz="1088421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158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369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58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79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1pPr>
      <a:lvl2pPr marL="54421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2pPr>
      <a:lvl3pPr marL="108842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3pPr>
      <a:lvl4pPr marL="1632632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4pPr>
      <a:lvl5pPr marL="217684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5pPr>
      <a:lvl6pPr marL="272105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6pPr>
      <a:lvl7pPr marL="326526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7pPr>
      <a:lvl8pPr marL="380947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8pPr>
      <a:lvl9pPr marL="4353685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000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6" r:id="rId1"/>
    <p:sldLayoutId id="2147484068" r:id="rId2"/>
    <p:sldLayoutId id="2147484069" r:id="rId3"/>
    <p:sldLayoutId id="2147484070" r:id="rId4"/>
  </p:sldLayoutIdLst>
  <p:txStyles>
    <p:titleStyle>
      <a:lvl1pPr algn="ctr" defTabSz="1088421" rtl="0" eaLnBrk="1" latinLnBrk="0" hangingPunct="1">
        <a:spcBef>
          <a:spcPct val="0"/>
        </a:spcBef>
        <a:buNone/>
        <a:defRPr sz="524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58" indent="-408158" algn="l" defTabSz="1088421" rtl="0" eaLnBrk="1" latinLnBrk="0" hangingPunct="1">
        <a:spcBef>
          <a:spcPct val="20000"/>
        </a:spcBef>
        <a:buFont typeface="Arial" pitchFamily="34" charset="0"/>
        <a:buChar char="•"/>
        <a:defRPr sz="3799" kern="1200">
          <a:solidFill>
            <a:schemeClr val="tx1"/>
          </a:solidFill>
          <a:latin typeface="+mn-lt"/>
          <a:ea typeface="+mn-ea"/>
          <a:cs typeface="+mn-cs"/>
        </a:defRPr>
      </a:lvl1pPr>
      <a:lvl2pPr marL="884342" indent="-340131" algn="l" defTabSz="1088421" rtl="0" eaLnBrk="1" latinLnBrk="0" hangingPunct="1">
        <a:spcBef>
          <a:spcPct val="20000"/>
        </a:spcBef>
        <a:buFont typeface="Arial" pitchFamily="34" charset="0"/>
        <a:buChar char="–"/>
        <a:defRPr sz="3349" kern="1200">
          <a:solidFill>
            <a:schemeClr val="tx1"/>
          </a:solidFill>
          <a:latin typeface="+mn-lt"/>
          <a:ea typeface="+mn-ea"/>
          <a:cs typeface="+mn-cs"/>
        </a:defRPr>
      </a:lvl2pPr>
      <a:lvl3pPr marL="1360526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849" kern="1200">
          <a:solidFill>
            <a:schemeClr val="tx1"/>
          </a:solidFill>
          <a:latin typeface="+mn-lt"/>
          <a:ea typeface="+mn-ea"/>
          <a:cs typeface="+mn-cs"/>
        </a:defRPr>
      </a:lvl3pPr>
      <a:lvl4pPr marL="1904737" indent="-272105" algn="l" defTabSz="1088421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948" indent="-272105" algn="l" defTabSz="1088421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158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369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58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79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1pPr>
      <a:lvl2pPr marL="54421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2pPr>
      <a:lvl3pPr marL="108842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3pPr>
      <a:lvl4pPr marL="1632632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4pPr>
      <a:lvl5pPr marL="217684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5pPr>
      <a:lvl6pPr marL="272105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6pPr>
      <a:lvl7pPr marL="326526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7pPr>
      <a:lvl8pPr marL="380947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8pPr>
      <a:lvl9pPr marL="4353685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8082" y="-3261554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3148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2" r:id="rId1"/>
    <p:sldLayoutId id="2147484073" r:id="rId2"/>
    <p:sldLayoutId id="2147484074" r:id="rId3"/>
    <p:sldLayoutId id="2147484075" r:id="rId4"/>
    <p:sldLayoutId id="2147484076" r:id="rId5"/>
    <p:sldLayoutId id="2147484077" r:id="rId6"/>
    <p:sldLayoutId id="2147484078" r:id="rId7"/>
    <p:sldLayoutId id="2147484079" r:id="rId8"/>
    <p:sldLayoutId id="2147484080" r:id="rId9"/>
  </p:sldLayoutIdLst>
  <p:txStyles>
    <p:titleStyle>
      <a:lvl1pPr algn="ctr" defTabSz="1080529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5427" indent="-405427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78189" indent="-337641" algn="l" defTabSz="1080529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0958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1112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1891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72008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12593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52842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592981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027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083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1132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1668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01898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42109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82734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23035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335360" y="545469"/>
            <a:ext cx="239349" cy="575886"/>
          </a:xfrm>
          <a:prstGeom prst="rect">
            <a:avLst/>
          </a:prstGeom>
          <a:solidFill>
            <a:srgbClr val="A57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endParaRPr lang="zh-CN" altLang="en-US" sz="1799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939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2" r:id="rId1"/>
    <p:sldLayoutId id="2147484083" r:id="rId2"/>
    <p:sldLayoutId id="2147484084" r:id="rId3"/>
    <p:sldLayoutId id="2147484085" r:id="rId4"/>
    <p:sldLayoutId id="2147484086" r:id="rId5"/>
    <p:sldLayoutId id="2147484087" r:id="rId6"/>
    <p:sldLayoutId id="2147484088" r:id="rId7"/>
    <p:sldLayoutId id="2147484089" r:id="rId8"/>
    <p:sldLayoutId id="2147484090" r:id="rId9"/>
    <p:sldLayoutId id="2147484091" r:id="rId10"/>
    <p:sldLayoutId id="214748409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04"/>
            <a:fld id="{D688219D-55DF-45EB-B25E-1C948F6C6E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8/11/2025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04"/>
            <a:fld id="{E7CB2922-7094-437E-850F-5764ECB416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935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4" r:id="rId1"/>
    <p:sldLayoutId id="2147484095" r:id="rId2"/>
    <p:sldLayoutId id="2147484096" r:id="rId3"/>
    <p:sldLayoutId id="2147484097" r:id="rId4"/>
    <p:sldLayoutId id="2147484098" r:id="rId5"/>
    <p:sldLayoutId id="2147484099" r:id="rId6"/>
    <p:sldLayoutId id="2147484100" r:id="rId7"/>
    <p:sldLayoutId id="2147484101" r:id="rId8"/>
    <p:sldLayoutId id="2147484102" r:id="rId9"/>
    <p:sldLayoutId id="2147484103" r:id="rId10"/>
    <p:sldLayoutId id="2147484104" r:id="rId11"/>
  </p:sldLayoutIdLst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2" indent="-457052" algn="l" defTabSz="1218804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6" kern="1200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anose="020B0604020202020204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7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1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362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6" r:id="rId1"/>
    <p:sldLayoutId id="2147484107" r:id="rId2"/>
    <p:sldLayoutId id="2147484108" r:id="rId3"/>
    <p:sldLayoutId id="2147484109" r:id="rId4"/>
    <p:sldLayoutId id="2147484110" r:id="rId5"/>
    <p:sldLayoutId id="2147484111" r:id="rId6"/>
    <p:sldLayoutId id="2147484112" r:id="rId7"/>
    <p:sldLayoutId id="2147484113" r:id="rId8"/>
    <p:sldLayoutId id="2147484114" r:id="rId9"/>
    <p:sldLayoutId id="2147484115" r:id="rId10"/>
    <p:sldLayoutId id="2147484116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356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2" r:id="rId1"/>
    <p:sldLayoutId id="2147484143" r:id="rId2"/>
    <p:sldLayoutId id="2147484144" r:id="rId3"/>
    <p:sldLayoutId id="2147484145" r:id="rId4"/>
    <p:sldLayoutId id="2147484146" r:id="rId5"/>
    <p:sldLayoutId id="2147484147" r:id="rId6"/>
    <p:sldLayoutId id="2147484148" r:id="rId7"/>
    <p:sldLayoutId id="2147484149" r:id="rId8"/>
    <p:sldLayoutId id="2147484150" r:id="rId9"/>
    <p:sldLayoutId id="2147484151" r:id="rId10"/>
    <p:sldLayoutId id="2147484152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2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25" tIns="22808" rIns="45625" bIns="22808" rtlCol="0" anchor="ctr"/>
          <a:lstStyle/>
          <a:p>
            <a:pPr marL="0" marR="0" lvl="0" indent="0" algn="ctr" defTabSz="1084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75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4" r:id="rId3"/>
    <p:sldLayoutId id="2147483735" r:id="rId4"/>
  </p:sldLayoutIdLst>
  <p:txStyles>
    <p:titleStyle>
      <a:lvl1pPr algn="ctr" defTabSz="1084104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542" indent="-406542" algn="l" defTabSz="1084104" rtl="0" eaLnBrk="1" latinLnBrk="0" hangingPunct="1">
        <a:spcBef>
          <a:spcPct val="20000"/>
        </a:spcBef>
        <a:buFont typeface="Arial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80807" indent="-338814" algn="l" defTabSz="1084104" rtl="0" eaLnBrk="1" latinLnBrk="0" hangingPunct="1">
        <a:spcBef>
          <a:spcPct val="20000"/>
        </a:spcBef>
        <a:buFont typeface="Arial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50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7074" indent="-271028" algn="l" defTabSz="1084104" rtl="0" eaLnBrk="1" latinLnBrk="0" hangingPunct="1">
        <a:spcBef>
          <a:spcPct val="20000"/>
        </a:spcBef>
        <a:buFont typeface="Arial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9238" indent="-271028" algn="l" defTabSz="1084104" rtl="0" eaLnBrk="1" latinLnBrk="0" hangingPunct="1">
        <a:spcBef>
          <a:spcPct val="20000"/>
        </a:spcBef>
        <a:buFont typeface="Arial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81181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23236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652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607229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056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4104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61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8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0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2208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942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36313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2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25" tIns="22808" rIns="45625" bIns="22808" rtlCol="0" anchor="ctr"/>
          <a:lstStyle/>
          <a:p>
            <a:pPr marL="0" marR="0" lvl="0" indent="0" algn="ctr" defTabSz="1084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746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40" r:id="rId3"/>
    <p:sldLayoutId id="2147483741" r:id="rId4"/>
  </p:sldLayoutIdLst>
  <p:txStyles>
    <p:titleStyle>
      <a:lvl1pPr algn="ctr" defTabSz="1084104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542" indent="-406542" algn="l" defTabSz="1084104" rtl="0" eaLnBrk="1" latinLnBrk="0" hangingPunct="1">
        <a:spcBef>
          <a:spcPct val="20000"/>
        </a:spcBef>
        <a:buFont typeface="Arial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80807" indent="-338814" algn="l" defTabSz="1084104" rtl="0" eaLnBrk="1" latinLnBrk="0" hangingPunct="1">
        <a:spcBef>
          <a:spcPct val="20000"/>
        </a:spcBef>
        <a:buFont typeface="Arial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50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7074" indent="-271028" algn="l" defTabSz="1084104" rtl="0" eaLnBrk="1" latinLnBrk="0" hangingPunct="1">
        <a:spcBef>
          <a:spcPct val="20000"/>
        </a:spcBef>
        <a:buFont typeface="Arial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9238" indent="-271028" algn="l" defTabSz="1084104" rtl="0" eaLnBrk="1" latinLnBrk="0" hangingPunct="1">
        <a:spcBef>
          <a:spcPct val="20000"/>
        </a:spcBef>
        <a:buFont typeface="Arial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81181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23236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652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607229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056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4104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61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8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0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2208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942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36313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7706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989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2049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</p:sldLayoutIdLst>
  <p:txStyles>
    <p:titleStyle>
      <a:lvl1pPr algn="ctr" defTabSz="1085565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252" indent="-407252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2255" indent="-339182" algn="l" defTabSz="1085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7259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0011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3194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5911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29020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1782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4527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789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5866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8689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1762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4516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7305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0414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3202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1854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72845E7-9DD3-402D-8F27-55B3AC7D335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020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  <p:sldLayoutId id="214748389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335360" y="545469"/>
            <a:ext cx="239349" cy="575886"/>
          </a:xfrm>
          <a:prstGeom prst="rect">
            <a:avLst/>
          </a:prstGeom>
          <a:solidFill>
            <a:srgbClr val="A57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endParaRPr lang="zh-CN" altLang="en-US" sz="1799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853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8082" y="-3261554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0825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  <p:sldLayoutId id="2147484039" r:id="rId2"/>
    <p:sldLayoutId id="2147484040" r:id="rId3"/>
    <p:sldLayoutId id="2147484041" r:id="rId4"/>
    <p:sldLayoutId id="2147484042" r:id="rId5"/>
    <p:sldLayoutId id="2147484043" r:id="rId6"/>
    <p:sldLayoutId id="2147484044" r:id="rId7"/>
    <p:sldLayoutId id="2147484045" r:id="rId8"/>
    <p:sldLayoutId id="2147484046" r:id="rId9"/>
  </p:sldLayoutIdLst>
  <p:txStyles>
    <p:titleStyle>
      <a:lvl1pPr algn="ctr" defTabSz="1080529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5427" indent="-405427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78189" indent="-337641" algn="l" defTabSz="1080529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0958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1112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1891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72008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12593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52842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592981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027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083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1132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1668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01898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42109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82734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23035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sv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svg"/><Relationship Id="rId9" Type="http://schemas.openxmlformats.org/officeDocument/2006/relationships/image" Target="../media/image17.svg"/><Relationship Id="rId1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59.png"/><Relationship Id="rId3" Type="http://schemas.openxmlformats.org/officeDocument/2006/relationships/image" Target="../media/image11.png"/><Relationship Id="rId7" Type="http://schemas.openxmlformats.org/officeDocument/2006/relationships/image" Target="../media/image39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36.svg"/><Relationship Id="rId11" Type="http://schemas.openxmlformats.org/officeDocument/2006/relationships/image" Target="../media/image51.svg"/><Relationship Id="rId5" Type="http://schemas.openxmlformats.org/officeDocument/2006/relationships/image" Target="../media/image35.png"/><Relationship Id="rId10" Type="http://schemas.openxmlformats.org/officeDocument/2006/relationships/image" Target="../media/image50.png"/><Relationship Id="rId4" Type="http://schemas.openxmlformats.org/officeDocument/2006/relationships/image" Target="../media/image12.svg"/><Relationship Id="rId9" Type="http://schemas.openxmlformats.org/officeDocument/2006/relationships/image" Target="../media/image57.png"/><Relationship Id="rId1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12" Type="http://schemas.openxmlformats.org/officeDocument/2006/relationships/image" Target="../media/image49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12.svg"/><Relationship Id="rId11" Type="http://schemas.openxmlformats.org/officeDocument/2006/relationships/image" Target="../media/image48.png"/><Relationship Id="rId5" Type="http://schemas.openxmlformats.org/officeDocument/2006/relationships/image" Target="../media/image11.png"/><Relationship Id="rId10" Type="http://schemas.openxmlformats.org/officeDocument/2006/relationships/image" Target="../media/image47.svg"/><Relationship Id="rId4" Type="http://schemas.openxmlformats.org/officeDocument/2006/relationships/image" Target="../media/image43.svg"/><Relationship Id="rId9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3.png"/><Relationship Id="rId3" Type="http://schemas.openxmlformats.org/officeDocument/2006/relationships/image" Target="../media/image60.png"/><Relationship Id="rId7" Type="http://schemas.openxmlformats.org/officeDocument/2006/relationships/image" Target="../media/image29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28.svg"/><Relationship Id="rId11" Type="http://schemas.openxmlformats.org/officeDocument/2006/relationships/image" Target="../media/image57.png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microsoft.com/office/2007/relationships/hdphoto" Target="../media/hdphoto6.wdp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12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11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12.svg"/><Relationship Id="rId9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60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12" Type="http://schemas.microsoft.com/office/2007/relationships/hdphoto" Target="../media/hdphoto7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12.svg"/><Relationship Id="rId11" Type="http://schemas.openxmlformats.org/officeDocument/2006/relationships/image" Target="../media/image67.png"/><Relationship Id="rId5" Type="http://schemas.openxmlformats.org/officeDocument/2006/relationships/image" Target="../media/image11.png"/><Relationship Id="rId10" Type="http://schemas.openxmlformats.org/officeDocument/2006/relationships/image" Target="../media/image40.svg"/><Relationship Id="rId4" Type="http://schemas.openxmlformats.org/officeDocument/2006/relationships/image" Target="../media/image25.svg"/><Relationship Id="rId9" Type="http://schemas.openxmlformats.org/officeDocument/2006/relationships/image" Target="../media/image39.png"/><Relationship Id="rId1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24.pn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11.png"/><Relationship Id="rId5" Type="http://schemas.openxmlformats.org/officeDocument/2006/relationships/image" Target="../media/image68.png"/><Relationship Id="rId10" Type="http://schemas.microsoft.com/office/2007/relationships/hdphoto" Target="../media/hdphoto6.wdp"/><Relationship Id="rId4" Type="http://schemas.openxmlformats.org/officeDocument/2006/relationships/image" Target="../media/image25.svg"/><Relationship Id="rId9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03.xml"/><Relationship Id="rId5" Type="http://schemas.openxmlformats.org/officeDocument/2006/relationships/image" Target="../media/image72.png"/><Relationship Id="rId4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4.pn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1.png"/><Relationship Id="rId5" Type="http://schemas.openxmlformats.org/officeDocument/2006/relationships/image" Target="../media/image21.png"/><Relationship Id="rId4" Type="http://schemas.openxmlformats.org/officeDocument/2006/relationships/image" Target="../media/image25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79.png"/><Relationship Id="rId3" Type="http://schemas.openxmlformats.org/officeDocument/2006/relationships/slideLayout" Target="../slideLayouts/slideLayout103.xml"/><Relationship Id="rId7" Type="http://schemas.openxmlformats.org/officeDocument/2006/relationships/image" Target="../media/image74.png"/><Relationship Id="rId12" Type="http://schemas.openxmlformats.org/officeDocument/2006/relationships/image" Target="../media/image7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1.png"/><Relationship Id="rId11" Type="http://schemas.microsoft.com/office/2007/relationships/hdphoto" Target="../media/hdphoto8.wdp"/><Relationship Id="rId5" Type="http://schemas.openxmlformats.org/officeDocument/2006/relationships/image" Target="../media/image73.png"/><Relationship Id="rId10" Type="http://schemas.openxmlformats.org/officeDocument/2006/relationships/image" Target="../media/image77.png"/><Relationship Id="rId4" Type="http://schemas.openxmlformats.org/officeDocument/2006/relationships/image" Target="../media/image70.jpeg"/><Relationship Id="rId9" Type="http://schemas.openxmlformats.org/officeDocument/2006/relationships/image" Target="../media/image76.png"/><Relationship Id="rId14" Type="http://schemas.openxmlformats.org/officeDocument/2006/relationships/image" Target="../media/image8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78.png"/><Relationship Id="rId3" Type="http://schemas.openxmlformats.org/officeDocument/2006/relationships/slideLayout" Target="../slideLayouts/slideLayout103.xml"/><Relationship Id="rId7" Type="http://schemas.openxmlformats.org/officeDocument/2006/relationships/image" Target="../media/image74.png"/><Relationship Id="rId12" Type="http://schemas.microsoft.com/office/2007/relationships/hdphoto" Target="../media/hdphoto10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1.png"/><Relationship Id="rId11" Type="http://schemas.openxmlformats.org/officeDocument/2006/relationships/image" Target="../media/image82.png"/><Relationship Id="rId5" Type="http://schemas.openxmlformats.org/officeDocument/2006/relationships/image" Target="../media/image73.png"/><Relationship Id="rId15" Type="http://schemas.openxmlformats.org/officeDocument/2006/relationships/image" Target="../media/image80.png"/><Relationship Id="rId10" Type="http://schemas.microsoft.com/office/2007/relationships/hdphoto" Target="../media/hdphoto9.wdp"/><Relationship Id="rId4" Type="http://schemas.openxmlformats.org/officeDocument/2006/relationships/image" Target="../media/image70.jpeg"/><Relationship Id="rId9" Type="http://schemas.openxmlformats.org/officeDocument/2006/relationships/image" Target="../media/image81.png"/><Relationship Id="rId14" Type="http://schemas.openxmlformats.org/officeDocument/2006/relationships/image" Target="../media/image7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78.png"/><Relationship Id="rId3" Type="http://schemas.openxmlformats.org/officeDocument/2006/relationships/slideLayout" Target="../slideLayouts/slideLayout103.xml"/><Relationship Id="rId7" Type="http://schemas.openxmlformats.org/officeDocument/2006/relationships/image" Target="../media/image74.png"/><Relationship Id="rId12" Type="http://schemas.microsoft.com/office/2007/relationships/hdphoto" Target="../media/hdphoto1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1.png"/><Relationship Id="rId11" Type="http://schemas.openxmlformats.org/officeDocument/2006/relationships/image" Target="../media/image84.png"/><Relationship Id="rId5" Type="http://schemas.openxmlformats.org/officeDocument/2006/relationships/image" Target="../media/image73.png"/><Relationship Id="rId15" Type="http://schemas.openxmlformats.org/officeDocument/2006/relationships/image" Target="../media/image80.png"/><Relationship Id="rId10" Type="http://schemas.microsoft.com/office/2007/relationships/hdphoto" Target="../media/hdphoto11.wdp"/><Relationship Id="rId4" Type="http://schemas.openxmlformats.org/officeDocument/2006/relationships/image" Target="../media/image70.jpeg"/><Relationship Id="rId9" Type="http://schemas.openxmlformats.org/officeDocument/2006/relationships/image" Target="../media/image83.png"/><Relationship Id="rId14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78.png"/><Relationship Id="rId3" Type="http://schemas.openxmlformats.org/officeDocument/2006/relationships/slideLayout" Target="../slideLayouts/slideLayout103.xml"/><Relationship Id="rId7" Type="http://schemas.openxmlformats.org/officeDocument/2006/relationships/image" Target="../media/image74.png"/><Relationship Id="rId12" Type="http://schemas.microsoft.com/office/2007/relationships/hdphoto" Target="../media/hdphoto1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1.png"/><Relationship Id="rId11" Type="http://schemas.openxmlformats.org/officeDocument/2006/relationships/image" Target="../media/image86.png"/><Relationship Id="rId5" Type="http://schemas.openxmlformats.org/officeDocument/2006/relationships/image" Target="../media/image73.png"/><Relationship Id="rId15" Type="http://schemas.openxmlformats.org/officeDocument/2006/relationships/image" Target="../media/image80.png"/><Relationship Id="rId10" Type="http://schemas.microsoft.com/office/2007/relationships/hdphoto" Target="../media/hdphoto13.wdp"/><Relationship Id="rId4" Type="http://schemas.openxmlformats.org/officeDocument/2006/relationships/image" Target="../media/image70.jpeg"/><Relationship Id="rId9" Type="http://schemas.openxmlformats.org/officeDocument/2006/relationships/image" Target="../media/image85.png"/><Relationship Id="rId14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78.png"/><Relationship Id="rId3" Type="http://schemas.openxmlformats.org/officeDocument/2006/relationships/slideLayout" Target="../slideLayouts/slideLayout103.xml"/><Relationship Id="rId7" Type="http://schemas.openxmlformats.org/officeDocument/2006/relationships/image" Target="../media/image74.png"/><Relationship Id="rId12" Type="http://schemas.microsoft.com/office/2007/relationships/hdphoto" Target="../media/hdphoto15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1.png"/><Relationship Id="rId11" Type="http://schemas.openxmlformats.org/officeDocument/2006/relationships/image" Target="../media/image87.png"/><Relationship Id="rId5" Type="http://schemas.openxmlformats.org/officeDocument/2006/relationships/image" Target="../media/image73.png"/><Relationship Id="rId15" Type="http://schemas.openxmlformats.org/officeDocument/2006/relationships/image" Target="../media/image80.png"/><Relationship Id="rId10" Type="http://schemas.microsoft.com/office/2007/relationships/hdphoto" Target="../media/hdphoto8.wdp"/><Relationship Id="rId4" Type="http://schemas.openxmlformats.org/officeDocument/2006/relationships/image" Target="../media/image70.jpeg"/><Relationship Id="rId9" Type="http://schemas.openxmlformats.org/officeDocument/2006/relationships/image" Target="../media/image77.png"/><Relationship Id="rId14" Type="http://schemas.openxmlformats.org/officeDocument/2006/relationships/image" Target="../media/image7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78.png"/><Relationship Id="rId3" Type="http://schemas.openxmlformats.org/officeDocument/2006/relationships/slideLayout" Target="../slideLayouts/slideLayout103.xml"/><Relationship Id="rId7" Type="http://schemas.openxmlformats.org/officeDocument/2006/relationships/image" Target="../media/image74.png"/><Relationship Id="rId12" Type="http://schemas.microsoft.com/office/2007/relationships/hdphoto" Target="../media/hdphoto16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1.png"/><Relationship Id="rId11" Type="http://schemas.openxmlformats.org/officeDocument/2006/relationships/image" Target="../media/image88.png"/><Relationship Id="rId5" Type="http://schemas.openxmlformats.org/officeDocument/2006/relationships/image" Target="../media/image73.png"/><Relationship Id="rId15" Type="http://schemas.openxmlformats.org/officeDocument/2006/relationships/image" Target="../media/image80.png"/><Relationship Id="rId10" Type="http://schemas.microsoft.com/office/2007/relationships/hdphoto" Target="../media/hdphoto12.wdp"/><Relationship Id="rId4" Type="http://schemas.openxmlformats.org/officeDocument/2006/relationships/image" Target="../media/image70.jpeg"/><Relationship Id="rId9" Type="http://schemas.openxmlformats.org/officeDocument/2006/relationships/image" Target="../media/image84.png"/><Relationship Id="rId14" Type="http://schemas.openxmlformats.org/officeDocument/2006/relationships/image" Target="../media/image7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1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Relationship Id="rId9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34.png"/><Relationship Id="rId4" Type="http://schemas.openxmlformats.org/officeDocument/2006/relationships/image" Target="../media/image25.sv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1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1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10" Type="http://schemas.microsoft.com/office/2007/relationships/hdphoto" Target="../media/hdphoto3.wdp"/><Relationship Id="rId4" Type="http://schemas.openxmlformats.org/officeDocument/2006/relationships/image" Target="../media/image12.svg"/><Relationship Id="rId9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11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1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10" Type="http://schemas.microsoft.com/office/2007/relationships/hdphoto" Target="../media/hdphoto4.wdp"/><Relationship Id="rId4" Type="http://schemas.openxmlformats.org/officeDocument/2006/relationships/image" Target="../media/image12.svg"/><Relationship Id="rId9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12" Type="http://schemas.openxmlformats.org/officeDocument/2006/relationships/image" Target="../media/image49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1.xml"/><Relationship Id="rId6" Type="http://schemas.openxmlformats.org/officeDocument/2006/relationships/image" Target="../media/image12.svg"/><Relationship Id="rId11" Type="http://schemas.openxmlformats.org/officeDocument/2006/relationships/image" Target="../media/image48.png"/><Relationship Id="rId5" Type="http://schemas.openxmlformats.org/officeDocument/2006/relationships/image" Target="../media/image11.png"/><Relationship Id="rId10" Type="http://schemas.openxmlformats.org/officeDocument/2006/relationships/image" Target="../media/image47.svg"/><Relationship Id="rId4" Type="http://schemas.openxmlformats.org/officeDocument/2006/relationships/image" Target="../media/image43.svg"/><Relationship Id="rId9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1.xml"/><Relationship Id="rId6" Type="http://schemas.openxmlformats.org/officeDocument/2006/relationships/image" Target="../media/image30.svg"/><Relationship Id="rId11" Type="http://schemas.openxmlformats.org/officeDocument/2006/relationships/image" Target="../media/image52.png"/><Relationship Id="rId5" Type="http://schemas.openxmlformats.org/officeDocument/2006/relationships/image" Target="../media/image29.png"/><Relationship Id="rId10" Type="http://schemas.openxmlformats.org/officeDocument/2006/relationships/image" Target="../media/image51.svg"/><Relationship Id="rId4" Type="http://schemas.openxmlformats.org/officeDocument/2006/relationships/image" Target="../media/image28.svg"/><Relationship Id="rId9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13" Type="http://schemas.openxmlformats.org/officeDocument/2006/relationships/image" Target="../media/image28.svg"/><Relationship Id="rId3" Type="http://schemas.openxmlformats.org/officeDocument/2006/relationships/image" Target="../media/image24.png"/><Relationship Id="rId7" Type="http://schemas.openxmlformats.org/officeDocument/2006/relationships/image" Target="../media/image50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54.svg"/><Relationship Id="rId11" Type="http://schemas.openxmlformats.org/officeDocument/2006/relationships/image" Target="../media/image12.svg"/><Relationship Id="rId5" Type="http://schemas.openxmlformats.org/officeDocument/2006/relationships/image" Target="../media/image53.png"/><Relationship Id="rId15" Type="http://schemas.openxmlformats.org/officeDocument/2006/relationships/image" Target="../media/image40.svg"/><Relationship Id="rId10" Type="http://schemas.openxmlformats.org/officeDocument/2006/relationships/image" Target="../media/image11.png"/><Relationship Id="rId4" Type="http://schemas.openxmlformats.org/officeDocument/2006/relationships/image" Target="../media/image25.svg"/><Relationship Id="rId9" Type="http://schemas.openxmlformats.org/officeDocument/2006/relationships/image" Target="../media/image55.png"/><Relationship Id="rId1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08137" y="-3548002"/>
            <a:ext cx="11342381" cy="54727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428018" y="2166296"/>
            <a:ext cx="2457280" cy="469170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359487" y="363353"/>
            <a:ext cx="1297171" cy="108490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577007" flipV="1">
            <a:off x="-1179141" y="1398897"/>
            <a:ext cx="4876800" cy="114198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526331">
            <a:off x="9006736" y="-1589890"/>
            <a:ext cx="2264387" cy="2743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84939" y="2079119"/>
            <a:ext cx="3833381" cy="26419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49983" y="2079119"/>
            <a:ext cx="3588550" cy="26419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81607" y="-20867"/>
            <a:ext cx="7827942" cy="185334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38807" y="5139094"/>
            <a:ext cx="7713541" cy="123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7102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117600" y="6074212"/>
            <a:ext cx="9364079" cy="4518169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105757">
            <a:off x="9212468" y="-3072516"/>
            <a:ext cx="5424489" cy="5254973"/>
          </a:xfrm>
          <a:prstGeom prst="rect">
            <a:avLst/>
          </a:prstGeom>
        </p:spPr>
      </p:pic>
      <p:pic>
        <p:nvPicPr>
          <p:cNvPr id="8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0582054">
            <a:off x="8482682" y="-1458067"/>
            <a:ext cx="2857813" cy="29161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60370" y="115922"/>
            <a:ext cx="6785436" cy="213988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313880" y="2046280"/>
            <a:ext cx="4116121" cy="3477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TEAM </a:t>
            </a:r>
            <a:r>
              <a:rPr lang="vi-VN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câu thơ, hình ảnh, từ ngữ thể hiện thái độ của tác giả đối với </a:t>
            </a:r>
            <a:r>
              <a:rPr lang="vi-VN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BỊ BẮT NẠT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47413" y="3081477"/>
            <a:ext cx="4424688" cy="28005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TEAM 1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câu thơ, hình ảnh, từ ngữ thể hiện thái độ của tác giả đối với </a:t>
            </a:r>
            <a:r>
              <a:rPr lang="vi-VN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BẮT NẠT</a:t>
            </a:r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65740"/>
          <a:stretch/>
        </p:blipFill>
        <p:spPr>
          <a:xfrm rot="152830">
            <a:off x="346036" y="1579184"/>
            <a:ext cx="5314802" cy="11007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7654" y="1302841"/>
            <a:ext cx="5151566" cy="1932599"/>
          </a:xfrm>
          <a:prstGeom prst="rect">
            <a:avLst/>
          </a:prstGeom>
        </p:spPr>
      </p:pic>
      <p:pic>
        <p:nvPicPr>
          <p:cNvPr id="14" name="Picture 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150812" y="4721725"/>
            <a:ext cx="2384357" cy="22812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7788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6171920" y="-1677513"/>
            <a:ext cx="9542861" cy="10125051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60571">
            <a:off x="9557312" y="1259562"/>
            <a:ext cx="6180909" cy="2982289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9807" r="39918" b="62102"/>
          <a:stretch>
            <a:fillRect/>
          </a:stretch>
        </p:blipFill>
        <p:spPr>
          <a:xfrm rot="-1939430">
            <a:off x="7348549" y="4613167"/>
            <a:ext cx="5645104" cy="3627707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7993430">
            <a:off x="8392916" y="5295961"/>
            <a:ext cx="4876800" cy="1141984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860099">
            <a:off x="-1049281" y="5102575"/>
            <a:ext cx="3498525" cy="3276951"/>
          </a:xfrm>
          <a:prstGeom prst="rect">
            <a:avLst/>
          </a:prstGeom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2210123"/>
              </p:ext>
            </p:extLst>
          </p:nvPr>
        </p:nvGraphicFramePr>
        <p:xfrm>
          <a:off x="476215" y="200024"/>
          <a:ext cx="11153811" cy="65293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3389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48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2937"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solidFill>
                            <a:schemeClr val="bg1"/>
                          </a:solidFill>
                          <a:latin typeface="+mj-lt"/>
                        </a:rPr>
                        <a:t>Đối với</a:t>
                      </a:r>
                      <a:r>
                        <a:rPr lang="vi-VN" sz="2800" b="1" baseline="0" dirty="0">
                          <a:solidFill>
                            <a:schemeClr val="bg1"/>
                          </a:solidFill>
                          <a:latin typeface="+mj-lt"/>
                        </a:rPr>
                        <a:t> các bạn bắt nạt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solidFill>
                            <a:schemeClr val="bg1"/>
                          </a:solidFill>
                          <a:latin typeface="+mj-lt"/>
                        </a:rPr>
                        <a:t>Đối</a:t>
                      </a:r>
                      <a:r>
                        <a:rPr lang="vi-VN" sz="2800" b="1" baseline="0" dirty="0">
                          <a:solidFill>
                            <a:schemeClr val="bg1"/>
                          </a:solidFill>
                          <a:latin typeface="+mj-lt"/>
                        </a:rPr>
                        <a:t> với các bạn bị bắt nạt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864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561971" y="941720"/>
            <a:ext cx="3704031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600" dirty="0">
                <a:solidFill>
                  <a:srgbClr val="001A33"/>
                </a:solidFill>
                <a:latin typeface="+mj-lt"/>
              </a:rPr>
              <a:t>+ Bắt nạt là xấu lắm</a:t>
            </a:r>
          </a:p>
          <a:p>
            <a:r>
              <a:rPr lang="vi-VN" sz="2600" dirty="0">
                <a:solidFill>
                  <a:srgbClr val="001A33"/>
                </a:solidFill>
                <a:latin typeface="+mj-lt"/>
              </a:rPr>
              <a:t>+ Bất cứ ai trên đời</a:t>
            </a:r>
          </a:p>
          <a:p>
            <a:r>
              <a:rPr lang="vi-VN" sz="2600" dirty="0">
                <a:solidFill>
                  <a:srgbClr val="001A33"/>
                </a:solidFill>
                <a:latin typeface="+mj-lt"/>
              </a:rPr>
              <a:t>Đều không cần bắt nạt</a:t>
            </a:r>
            <a:br>
              <a:rPr lang="vi-VN" sz="2600" dirty="0">
                <a:solidFill>
                  <a:srgbClr val="001A33"/>
                </a:solidFill>
                <a:latin typeface="+mj-lt"/>
              </a:rPr>
            </a:br>
            <a:r>
              <a:rPr lang="vi-VN" sz="2600" dirty="0">
                <a:solidFill>
                  <a:srgbClr val="001A33"/>
                </a:solidFill>
                <a:latin typeface="+mj-lt"/>
              </a:rPr>
              <a:t>+ Vẫn không thích bắt nạt</a:t>
            </a:r>
          </a:p>
          <a:p>
            <a:r>
              <a:rPr lang="vi-VN" sz="2600" dirty="0">
                <a:solidFill>
                  <a:srgbClr val="001A33"/>
                </a:solidFill>
                <a:latin typeface="+mj-lt"/>
              </a:rPr>
              <a:t>Vì bắt nạt rất hôi</a:t>
            </a:r>
          </a:p>
          <a:p>
            <a:endParaRPr lang="vi-VN" sz="2600" dirty="0">
              <a:solidFill>
                <a:srgbClr val="001A33"/>
              </a:solidFill>
              <a:latin typeface="+mj-lt"/>
            </a:endParaRPr>
          </a:p>
        </p:txBody>
      </p:sp>
      <p:sp>
        <p:nvSpPr>
          <p:cNvPr id="13" name="Freeform 5"/>
          <p:cNvSpPr>
            <a:spLocks/>
          </p:cNvSpPr>
          <p:nvPr/>
        </p:nvSpPr>
        <p:spPr bwMode="auto">
          <a:xfrm>
            <a:off x="4017751" y="1099779"/>
            <a:ext cx="331002" cy="1878562"/>
          </a:xfrm>
          <a:custGeom>
            <a:avLst/>
            <a:gdLst>
              <a:gd name="T0" fmla="*/ 4 w 161"/>
              <a:gd name="T1" fmla="*/ 6 h 1065"/>
              <a:gd name="T2" fmla="*/ 39 w 161"/>
              <a:gd name="T3" fmla="*/ 4 h 1065"/>
              <a:gd name="T4" fmla="*/ 120 w 161"/>
              <a:gd name="T5" fmla="*/ 239 h 1065"/>
              <a:gd name="T6" fmla="*/ 117 w 161"/>
              <a:gd name="T7" fmla="*/ 415 h 1065"/>
              <a:gd name="T8" fmla="*/ 160 w 161"/>
              <a:gd name="T9" fmla="*/ 521 h 1065"/>
              <a:gd name="T10" fmla="*/ 161 w 161"/>
              <a:gd name="T11" fmla="*/ 522 h 1065"/>
              <a:gd name="T12" fmla="*/ 112 w 161"/>
              <a:gd name="T13" fmla="*/ 617 h 1065"/>
              <a:gd name="T14" fmla="*/ 114 w 161"/>
              <a:gd name="T15" fmla="*/ 863 h 1065"/>
              <a:gd name="T16" fmla="*/ 40 w 161"/>
              <a:gd name="T17" fmla="*/ 1058 h 1065"/>
              <a:gd name="T18" fmla="*/ 0 w 161"/>
              <a:gd name="T19" fmla="*/ 1065 h 1065"/>
              <a:gd name="T20" fmla="*/ 1 w 161"/>
              <a:gd name="T21" fmla="*/ 1052 h 1065"/>
              <a:gd name="T22" fmla="*/ 28 w 161"/>
              <a:gd name="T23" fmla="*/ 1044 h 1065"/>
              <a:gd name="T24" fmla="*/ 88 w 161"/>
              <a:gd name="T25" fmla="*/ 955 h 1065"/>
              <a:gd name="T26" fmla="*/ 86 w 161"/>
              <a:gd name="T27" fmla="*/ 606 h 1065"/>
              <a:gd name="T28" fmla="*/ 134 w 161"/>
              <a:gd name="T29" fmla="*/ 516 h 1065"/>
              <a:gd name="T30" fmla="*/ 91 w 161"/>
              <a:gd name="T31" fmla="*/ 376 h 1065"/>
              <a:gd name="T32" fmla="*/ 95 w 161"/>
              <a:gd name="T33" fmla="*/ 155 h 1065"/>
              <a:gd name="T34" fmla="*/ 36 w 161"/>
              <a:gd name="T35" fmla="*/ 21 h 1065"/>
              <a:gd name="T36" fmla="*/ 3 w 161"/>
              <a:gd name="T37" fmla="*/ 16 h 1065"/>
              <a:gd name="T38" fmla="*/ 4 w 161"/>
              <a:gd name="T39" fmla="*/ 6 h 1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61" h="1065">
                <a:moveTo>
                  <a:pt x="4" y="6"/>
                </a:moveTo>
                <a:cubicBezTo>
                  <a:pt x="12" y="4"/>
                  <a:pt x="25" y="0"/>
                  <a:pt x="39" y="4"/>
                </a:cubicBezTo>
                <a:cubicBezTo>
                  <a:pt x="88" y="16"/>
                  <a:pt x="123" y="86"/>
                  <a:pt x="120" y="239"/>
                </a:cubicBezTo>
                <a:cubicBezTo>
                  <a:pt x="120" y="285"/>
                  <a:pt x="115" y="350"/>
                  <a:pt x="117" y="415"/>
                </a:cubicBezTo>
                <a:cubicBezTo>
                  <a:pt x="118" y="480"/>
                  <a:pt x="142" y="518"/>
                  <a:pt x="160" y="521"/>
                </a:cubicBezTo>
                <a:cubicBezTo>
                  <a:pt x="161" y="522"/>
                  <a:pt x="161" y="522"/>
                  <a:pt x="161" y="522"/>
                </a:cubicBezTo>
                <a:cubicBezTo>
                  <a:pt x="138" y="521"/>
                  <a:pt x="116" y="564"/>
                  <a:pt x="112" y="617"/>
                </a:cubicBezTo>
                <a:cubicBezTo>
                  <a:pt x="105" y="702"/>
                  <a:pt x="111" y="788"/>
                  <a:pt x="114" y="863"/>
                </a:cubicBezTo>
                <a:cubicBezTo>
                  <a:pt x="117" y="970"/>
                  <a:pt x="105" y="1041"/>
                  <a:pt x="40" y="1058"/>
                </a:cubicBezTo>
                <a:cubicBezTo>
                  <a:pt x="19" y="1064"/>
                  <a:pt x="0" y="1065"/>
                  <a:pt x="0" y="1065"/>
                </a:cubicBezTo>
                <a:cubicBezTo>
                  <a:pt x="1" y="1052"/>
                  <a:pt x="1" y="1052"/>
                  <a:pt x="1" y="1052"/>
                </a:cubicBezTo>
                <a:cubicBezTo>
                  <a:pt x="9" y="1050"/>
                  <a:pt x="18" y="1047"/>
                  <a:pt x="28" y="1044"/>
                </a:cubicBezTo>
                <a:cubicBezTo>
                  <a:pt x="61" y="1035"/>
                  <a:pt x="85" y="1013"/>
                  <a:pt x="88" y="955"/>
                </a:cubicBezTo>
                <a:cubicBezTo>
                  <a:pt x="94" y="857"/>
                  <a:pt x="69" y="723"/>
                  <a:pt x="86" y="606"/>
                </a:cubicBezTo>
                <a:cubicBezTo>
                  <a:pt x="93" y="560"/>
                  <a:pt x="114" y="524"/>
                  <a:pt x="134" y="516"/>
                </a:cubicBezTo>
                <a:cubicBezTo>
                  <a:pt x="115" y="496"/>
                  <a:pt x="90" y="441"/>
                  <a:pt x="91" y="376"/>
                </a:cubicBezTo>
                <a:cubicBezTo>
                  <a:pt x="92" y="294"/>
                  <a:pt x="96" y="214"/>
                  <a:pt x="95" y="155"/>
                </a:cubicBezTo>
                <a:cubicBezTo>
                  <a:pt x="94" y="82"/>
                  <a:pt x="75" y="37"/>
                  <a:pt x="36" y="21"/>
                </a:cubicBezTo>
                <a:cubicBezTo>
                  <a:pt x="24" y="16"/>
                  <a:pt x="12" y="16"/>
                  <a:pt x="3" y="16"/>
                </a:cubicBezTo>
                <a:lnTo>
                  <a:pt x="4" y="6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384" tIns="45692" rIns="91384" bIns="45692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266002" y="941720"/>
            <a:ext cx="248364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 Phê bình thẳng thắn, phủ định dứt khoát, mạnh mẽ chuyện bắt nạt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61972" y="3099287"/>
            <a:ext cx="3067054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chemeClr val="bg1"/>
                </a:solidFill>
                <a:latin typeface="+mj-lt"/>
              </a:rPr>
              <a:t>- Trò chuyện, tâm tình: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61970" y="3560952"/>
            <a:ext cx="356711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600" dirty="0">
                <a:solidFill>
                  <a:srgbClr val="001A33"/>
                </a:solidFill>
                <a:latin typeface="+mj-lt"/>
              </a:rPr>
              <a:t>+ Đừng bắt nạt bạn ơi!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57203" y="4080367"/>
            <a:ext cx="3571883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chemeClr val="bg1"/>
                </a:solidFill>
                <a:latin typeface="+mj-lt"/>
              </a:rPr>
              <a:t>- Câu hỏi dí dỏm, hài hước: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33384" y="4599933"/>
            <a:ext cx="3567117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600" dirty="0">
                <a:solidFill>
                  <a:srgbClr val="001A33"/>
                </a:solidFill>
                <a:latin typeface="+mj-lt"/>
              </a:rPr>
              <a:t>+ Tại sao không học hát</a:t>
            </a:r>
          </a:p>
          <a:p>
            <a:r>
              <a:rPr lang="vi-VN" sz="2600" dirty="0">
                <a:solidFill>
                  <a:srgbClr val="001A33"/>
                </a:solidFill>
                <a:latin typeface="+mj-lt"/>
              </a:rPr>
              <a:t>Nhảy hip-hóp cho hay?</a:t>
            </a:r>
          </a:p>
          <a:p>
            <a:r>
              <a:rPr lang="vi-VN" sz="2600" dirty="0">
                <a:solidFill>
                  <a:srgbClr val="001A33"/>
                </a:solidFill>
                <a:latin typeface="+mj-lt"/>
              </a:rPr>
              <a:t>+ Sao không ăn mù tạt</a:t>
            </a:r>
          </a:p>
          <a:p>
            <a:r>
              <a:rPr lang="vi-VN" sz="2600" dirty="0">
                <a:solidFill>
                  <a:srgbClr val="001A33"/>
                </a:solidFill>
                <a:latin typeface="+mj-lt"/>
              </a:rPr>
              <a:t>Đối diện thử thách đi?</a:t>
            </a:r>
          </a:p>
          <a:p>
            <a:r>
              <a:rPr lang="vi-VN" sz="2600" dirty="0">
                <a:solidFill>
                  <a:srgbClr val="001A33"/>
                </a:solidFill>
                <a:latin typeface="+mj-lt"/>
              </a:rPr>
              <a:t>+ Sao không trêu mù tạt?</a:t>
            </a:r>
          </a:p>
        </p:txBody>
      </p:sp>
      <p:sp>
        <p:nvSpPr>
          <p:cNvPr id="20" name="Freeform 5"/>
          <p:cNvSpPr>
            <a:spLocks/>
          </p:cNvSpPr>
          <p:nvPr/>
        </p:nvSpPr>
        <p:spPr bwMode="auto">
          <a:xfrm>
            <a:off x="4429117" y="3496213"/>
            <a:ext cx="331002" cy="3018887"/>
          </a:xfrm>
          <a:custGeom>
            <a:avLst/>
            <a:gdLst>
              <a:gd name="T0" fmla="*/ 4 w 161"/>
              <a:gd name="T1" fmla="*/ 6 h 1065"/>
              <a:gd name="T2" fmla="*/ 39 w 161"/>
              <a:gd name="T3" fmla="*/ 4 h 1065"/>
              <a:gd name="T4" fmla="*/ 120 w 161"/>
              <a:gd name="T5" fmla="*/ 239 h 1065"/>
              <a:gd name="T6" fmla="*/ 117 w 161"/>
              <a:gd name="T7" fmla="*/ 415 h 1065"/>
              <a:gd name="T8" fmla="*/ 160 w 161"/>
              <a:gd name="T9" fmla="*/ 521 h 1065"/>
              <a:gd name="T10" fmla="*/ 161 w 161"/>
              <a:gd name="T11" fmla="*/ 522 h 1065"/>
              <a:gd name="T12" fmla="*/ 112 w 161"/>
              <a:gd name="T13" fmla="*/ 617 h 1065"/>
              <a:gd name="T14" fmla="*/ 114 w 161"/>
              <a:gd name="T15" fmla="*/ 863 h 1065"/>
              <a:gd name="T16" fmla="*/ 40 w 161"/>
              <a:gd name="T17" fmla="*/ 1058 h 1065"/>
              <a:gd name="T18" fmla="*/ 0 w 161"/>
              <a:gd name="T19" fmla="*/ 1065 h 1065"/>
              <a:gd name="T20" fmla="*/ 1 w 161"/>
              <a:gd name="T21" fmla="*/ 1052 h 1065"/>
              <a:gd name="T22" fmla="*/ 28 w 161"/>
              <a:gd name="T23" fmla="*/ 1044 h 1065"/>
              <a:gd name="T24" fmla="*/ 88 w 161"/>
              <a:gd name="T25" fmla="*/ 955 h 1065"/>
              <a:gd name="T26" fmla="*/ 86 w 161"/>
              <a:gd name="T27" fmla="*/ 606 h 1065"/>
              <a:gd name="T28" fmla="*/ 134 w 161"/>
              <a:gd name="T29" fmla="*/ 516 h 1065"/>
              <a:gd name="T30" fmla="*/ 91 w 161"/>
              <a:gd name="T31" fmla="*/ 376 h 1065"/>
              <a:gd name="T32" fmla="*/ 95 w 161"/>
              <a:gd name="T33" fmla="*/ 155 h 1065"/>
              <a:gd name="T34" fmla="*/ 36 w 161"/>
              <a:gd name="T35" fmla="*/ 21 h 1065"/>
              <a:gd name="T36" fmla="*/ 3 w 161"/>
              <a:gd name="T37" fmla="*/ 16 h 1065"/>
              <a:gd name="T38" fmla="*/ 4 w 161"/>
              <a:gd name="T39" fmla="*/ 6 h 1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61" h="1065">
                <a:moveTo>
                  <a:pt x="4" y="6"/>
                </a:moveTo>
                <a:cubicBezTo>
                  <a:pt x="12" y="4"/>
                  <a:pt x="25" y="0"/>
                  <a:pt x="39" y="4"/>
                </a:cubicBezTo>
                <a:cubicBezTo>
                  <a:pt x="88" y="16"/>
                  <a:pt x="123" y="86"/>
                  <a:pt x="120" y="239"/>
                </a:cubicBezTo>
                <a:cubicBezTo>
                  <a:pt x="120" y="285"/>
                  <a:pt x="115" y="350"/>
                  <a:pt x="117" y="415"/>
                </a:cubicBezTo>
                <a:cubicBezTo>
                  <a:pt x="118" y="480"/>
                  <a:pt x="142" y="518"/>
                  <a:pt x="160" y="521"/>
                </a:cubicBezTo>
                <a:cubicBezTo>
                  <a:pt x="161" y="522"/>
                  <a:pt x="161" y="522"/>
                  <a:pt x="161" y="522"/>
                </a:cubicBezTo>
                <a:cubicBezTo>
                  <a:pt x="138" y="521"/>
                  <a:pt x="116" y="564"/>
                  <a:pt x="112" y="617"/>
                </a:cubicBezTo>
                <a:cubicBezTo>
                  <a:pt x="105" y="702"/>
                  <a:pt x="111" y="788"/>
                  <a:pt x="114" y="863"/>
                </a:cubicBezTo>
                <a:cubicBezTo>
                  <a:pt x="117" y="970"/>
                  <a:pt x="105" y="1041"/>
                  <a:pt x="40" y="1058"/>
                </a:cubicBezTo>
                <a:cubicBezTo>
                  <a:pt x="19" y="1064"/>
                  <a:pt x="0" y="1065"/>
                  <a:pt x="0" y="1065"/>
                </a:cubicBezTo>
                <a:cubicBezTo>
                  <a:pt x="1" y="1052"/>
                  <a:pt x="1" y="1052"/>
                  <a:pt x="1" y="1052"/>
                </a:cubicBezTo>
                <a:cubicBezTo>
                  <a:pt x="9" y="1050"/>
                  <a:pt x="18" y="1047"/>
                  <a:pt x="28" y="1044"/>
                </a:cubicBezTo>
                <a:cubicBezTo>
                  <a:pt x="61" y="1035"/>
                  <a:pt x="85" y="1013"/>
                  <a:pt x="88" y="955"/>
                </a:cubicBezTo>
                <a:cubicBezTo>
                  <a:pt x="94" y="857"/>
                  <a:pt x="69" y="723"/>
                  <a:pt x="86" y="606"/>
                </a:cubicBezTo>
                <a:cubicBezTo>
                  <a:pt x="93" y="560"/>
                  <a:pt x="114" y="524"/>
                  <a:pt x="134" y="516"/>
                </a:cubicBezTo>
                <a:cubicBezTo>
                  <a:pt x="115" y="496"/>
                  <a:pt x="90" y="441"/>
                  <a:pt x="91" y="376"/>
                </a:cubicBezTo>
                <a:cubicBezTo>
                  <a:pt x="92" y="294"/>
                  <a:pt x="96" y="214"/>
                  <a:pt x="95" y="155"/>
                </a:cubicBezTo>
                <a:cubicBezTo>
                  <a:pt x="94" y="82"/>
                  <a:pt x="75" y="37"/>
                  <a:pt x="36" y="21"/>
                </a:cubicBezTo>
                <a:cubicBezTo>
                  <a:pt x="24" y="16"/>
                  <a:pt x="12" y="16"/>
                  <a:pt x="3" y="16"/>
                </a:cubicBezTo>
                <a:lnTo>
                  <a:pt x="4" y="6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384" tIns="45692" rIns="91384" bIns="45692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760119" y="4496939"/>
            <a:ext cx="18776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 Cởi mở, thân thiện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210431" y="1099779"/>
            <a:ext cx="4133845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600" dirty="0">
                <a:solidFill>
                  <a:srgbClr val="001A33"/>
                </a:solidFill>
                <a:latin typeface="+mj-lt"/>
              </a:rPr>
              <a:t>+ Những bạn nào nhút nhát</a:t>
            </a:r>
          </a:p>
          <a:p>
            <a:r>
              <a:rPr lang="vi-VN" sz="2600" dirty="0">
                <a:solidFill>
                  <a:srgbClr val="001A33"/>
                </a:solidFill>
                <a:latin typeface="+mj-lt"/>
              </a:rPr>
              <a:t>Thì là giống thỏ non</a:t>
            </a:r>
          </a:p>
          <a:p>
            <a:r>
              <a:rPr lang="vi-VN" sz="2600" dirty="0">
                <a:solidFill>
                  <a:srgbClr val="001A33"/>
                </a:solidFill>
                <a:latin typeface="+mj-lt"/>
              </a:rPr>
              <a:t>Trông đáng yêu đấy chứ.</a:t>
            </a:r>
          </a:p>
        </p:txBody>
      </p:sp>
      <p:sp>
        <p:nvSpPr>
          <p:cNvPr id="23" name="Freeform 5"/>
          <p:cNvSpPr>
            <a:spLocks/>
          </p:cNvSpPr>
          <p:nvPr/>
        </p:nvSpPr>
        <p:spPr bwMode="auto">
          <a:xfrm rot="5400000">
            <a:off x="8817593" y="1379381"/>
            <a:ext cx="373665" cy="2399785"/>
          </a:xfrm>
          <a:custGeom>
            <a:avLst/>
            <a:gdLst>
              <a:gd name="T0" fmla="*/ 4 w 161"/>
              <a:gd name="T1" fmla="*/ 6 h 1065"/>
              <a:gd name="T2" fmla="*/ 39 w 161"/>
              <a:gd name="T3" fmla="*/ 4 h 1065"/>
              <a:gd name="T4" fmla="*/ 120 w 161"/>
              <a:gd name="T5" fmla="*/ 239 h 1065"/>
              <a:gd name="T6" fmla="*/ 117 w 161"/>
              <a:gd name="T7" fmla="*/ 415 h 1065"/>
              <a:gd name="T8" fmla="*/ 160 w 161"/>
              <a:gd name="T9" fmla="*/ 521 h 1065"/>
              <a:gd name="T10" fmla="*/ 161 w 161"/>
              <a:gd name="T11" fmla="*/ 522 h 1065"/>
              <a:gd name="T12" fmla="*/ 112 w 161"/>
              <a:gd name="T13" fmla="*/ 617 h 1065"/>
              <a:gd name="T14" fmla="*/ 114 w 161"/>
              <a:gd name="T15" fmla="*/ 863 h 1065"/>
              <a:gd name="T16" fmla="*/ 40 w 161"/>
              <a:gd name="T17" fmla="*/ 1058 h 1065"/>
              <a:gd name="T18" fmla="*/ 0 w 161"/>
              <a:gd name="T19" fmla="*/ 1065 h 1065"/>
              <a:gd name="T20" fmla="*/ 1 w 161"/>
              <a:gd name="T21" fmla="*/ 1052 h 1065"/>
              <a:gd name="T22" fmla="*/ 28 w 161"/>
              <a:gd name="T23" fmla="*/ 1044 h 1065"/>
              <a:gd name="T24" fmla="*/ 88 w 161"/>
              <a:gd name="T25" fmla="*/ 955 h 1065"/>
              <a:gd name="T26" fmla="*/ 86 w 161"/>
              <a:gd name="T27" fmla="*/ 606 h 1065"/>
              <a:gd name="T28" fmla="*/ 134 w 161"/>
              <a:gd name="T29" fmla="*/ 516 h 1065"/>
              <a:gd name="T30" fmla="*/ 91 w 161"/>
              <a:gd name="T31" fmla="*/ 376 h 1065"/>
              <a:gd name="T32" fmla="*/ 95 w 161"/>
              <a:gd name="T33" fmla="*/ 155 h 1065"/>
              <a:gd name="T34" fmla="*/ 36 w 161"/>
              <a:gd name="T35" fmla="*/ 21 h 1065"/>
              <a:gd name="T36" fmla="*/ 3 w 161"/>
              <a:gd name="T37" fmla="*/ 16 h 1065"/>
              <a:gd name="T38" fmla="*/ 4 w 161"/>
              <a:gd name="T39" fmla="*/ 6 h 1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61" h="1065">
                <a:moveTo>
                  <a:pt x="4" y="6"/>
                </a:moveTo>
                <a:cubicBezTo>
                  <a:pt x="12" y="4"/>
                  <a:pt x="25" y="0"/>
                  <a:pt x="39" y="4"/>
                </a:cubicBezTo>
                <a:cubicBezTo>
                  <a:pt x="88" y="16"/>
                  <a:pt x="123" y="86"/>
                  <a:pt x="120" y="239"/>
                </a:cubicBezTo>
                <a:cubicBezTo>
                  <a:pt x="120" y="285"/>
                  <a:pt x="115" y="350"/>
                  <a:pt x="117" y="415"/>
                </a:cubicBezTo>
                <a:cubicBezTo>
                  <a:pt x="118" y="480"/>
                  <a:pt x="142" y="518"/>
                  <a:pt x="160" y="521"/>
                </a:cubicBezTo>
                <a:cubicBezTo>
                  <a:pt x="161" y="522"/>
                  <a:pt x="161" y="522"/>
                  <a:pt x="161" y="522"/>
                </a:cubicBezTo>
                <a:cubicBezTo>
                  <a:pt x="138" y="521"/>
                  <a:pt x="116" y="564"/>
                  <a:pt x="112" y="617"/>
                </a:cubicBezTo>
                <a:cubicBezTo>
                  <a:pt x="105" y="702"/>
                  <a:pt x="111" y="788"/>
                  <a:pt x="114" y="863"/>
                </a:cubicBezTo>
                <a:cubicBezTo>
                  <a:pt x="117" y="970"/>
                  <a:pt x="105" y="1041"/>
                  <a:pt x="40" y="1058"/>
                </a:cubicBezTo>
                <a:cubicBezTo>
                  <a:pt x="19" y="1064"/>
                  <a:pt x="0" y="1065"/>
                  <a:pt x="0" y="1065"/>
                </a:cubicBezTo>
                <a:cubicBezTo>
                  <a:pt x="1" y="1052"/>
                  <a:pt x="1" y="1052"/>
                  <a:pt x="1" y="1052"/>
                </a:cubicBezTo>
                <a:cubicBezTo>
                  <a:pt x="9" y="1050"/>
                  <a:pt x="18" y="1047"/>
                  <a:pt x="28" y="1044"/>
                </a:cubicBezTo>
                <a:cubicBezTo>
                  <a:pt x="61" y="1035"/>
                  <a:pt x="85" y="1013"/>
                  <a:pt x="88" y="955"/>
                </a:cubicBezTo>
                <a:cubicBezTo>
                  <a:pt x="94" y="857"/>
                  <a:pt x="69" y="723"/>
                  <a:pt x="86" y="606"/>
                </a:cubicBezTo>
                <a:cubicBezTo>
                  <a:pt x="93" y="560"/>
                  <a:pt x="114" y="524"/>
                  <a:pt x="134" y="516"/>
                </a:cubicBezTo>
                <a:cubicBezTo>
                  <a:pt x="115" y="496"/>
                  <a:pt x="90" y="441"/>
                  <a:pt x="91" y="376"/>
                </a:cubicBezTo>
                <a:cubicBezTo>
                  <a:pt x="92" y="294"/>
                  <a:pt x="96" y="214"/>
                  <a:pt x="95" y="155"/>
                </a:cubicBezTo>
                <a:cubicBezTo>
                  <a:pt x="94" y="82"/>
                  <a:pt x="75" y="37"/>
                  <a:pt x="36" y="21"/>
                </a:cubicBezTo>
                <a:cubicBezTo>
                  <a:pt x="24" y="16"/>
                  <a:pt x="12" y="16"/>
                  <a:pt x="3" y="16"/>
                </a:cubicBezTo>
                <a:lnTo>
                  <a:pt x="4" y="6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384" tIns="45692" rIns="91384" bIns="45692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667618" y="2815509"/>
            <a:ext cx="26318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 Gẫn gũi, tôn trọng, yêu mến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708107" y="3981459"/>
            <a:ext cx="3567117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600" dirty="0">
                <a:solidFill>
                  <a:srgbClr val="001A33"/>
                </a:solidFill>
                <a:latin typeface="+mj-lt"/>
              </a:rPr>
              <a:t>+ Bạn nào bắt nạt bạn</a:t>
            </a:r>
          </a:p>
          <a:p>
            <a:r>
              <a:rPr lang="vi-VN" sz="2600" dirty="0">
                <a:solidFill>
                  <a:srgbClr val="001A33"/>
                </a:solidFill>
                <a:latin typeface="+mj-lt"/>
              </a:rPr>
              <a:t>Cứ đưa bài thơ này</a:t>
            </a:r>
          </a:p>
          <a:p>
            <a:r>
              <a:rPr lang="vi-VN" sz="2600" dirty="0">
                <a:solidFill>
                  <a:srgbClr val="001A33"/>
                </a:solidFill>
                <a:latin typeface="+mj-lt"/>
              </a:rPr>
              <a:t>Bảo nếu cần bắt nạt</a:t>
            </a:r>
          </a:p>
          <a:p>
            <a:r>
              <a:rPr lang="vi-VN" sz="2600" dirty="0">
                <a:solidFill>
                  <a:srgbClr val="001A33"/>
                </a:solidFill>
                <a:latin typeface="+mj-lt"/>
              </a:rPr>
              <a:t>Thì đến gặp tớ ngay</a:t>
            </a:r>
            <a:br>
              <a:rPr lang="vi-VN" sz="2600" dirty="0">
                <a:solidFill>
                  <a:srgbClr val="001A33"/>
                </a:solidFill>
                <a:latin typeface="+mj-lt"/>
              </a:rPr>
            </a:br>
            <a:endParaRPr lang="vi-VN" sz="2600" dirty="0">
              <a:solidFill>
                <a:srgbClr val="001A33"/>
              </a:solidFill>
              <a:latin typeface="+mj-lt"/>
            </a:endParaRPr>
          </a:p>
        </p:txBody>
      </p:sp>
      <p:sp>
        <p:nvSpPr>
          <p:cNvPr id="26" name="Freeform 5"/>
          <p:cNvSpPr>
            <a:spLocks/>
          </p:cNvSpPr>
          <p:nvPr/>
        </p:nvSpPr>
        <p:spPr bwMode="auto">
          <a:xfrm rot="5400000">
            <a:off x="9004537" y="4633313"/>
            <a:ext cx="373665" cy="2399785"/>
          </a:xfrm>
          <a:custGeom>
            <a:avLst/>
            <a:gdLst>
              <a:gd name="T0" fmla="*/ 4 w 161"/>
              <a:gd name="T1" fmla="*/ 6 h 1065"/>
              <a:gd name="T2" fmla="*/ 39 w 161"/>
              <a:gd name="T3" fmla="*/ 4 h 1065"/>
              <a:gd name="T4" fmla="*/ 120 w 161"/>
              <a:gd name="T5" fmla="*/ 239 h 1065"/>
              <a:gd name="T6" fmla="*/ 117 w 161"/>
              <a:gd name="T7" fmla="*/ 415 h 1065"/>
              <a:gd name="T8" fmla="*/ 160 w 161"/>
              <a:gd name="T9" fmla="*/ 521 h 1065"/>
              <a:gd name="T10" fmla="*/ 161 w 161"/>
              <a:gd name="T11" fmla="*/ 522 h 1065"/>
              <a:gd name="T12" fmla="*/ 112 w 161"/>
              <a:gd name="T13" fmla="*/ 617 h 1065"/>
              <a:gd name="T14" fmla="*/ 114 w 161"/>
              <a:gd name="T15" fmla="*/ 863 h 1065"/>
              <a:gd name="T16" fmla="*/ 40 w 161"/>
              <a:gd name="T17" fmla="*/ 1058 h 1065"/>
              <a:gd name="T18" fmla="*/ 0 w 161"/>
              <a:gd name="T19" fmla="*/ 1065 h 1065"/>
              <a:gd name="T20" fmla="*/ 1 w 161"/>
              <a:gd name="T21" fmla="*/ 1052 h 1065"/>
              <a:gd name="T22" fmla="*/ 28 w 161"/>
              <a:gd name="T23" fmla="*/ 1044 h 1065"/>
              <a:gd name="T24" fmla="*/ 88 w 161"/>
              <a:gd name="T25" fmla="*/ 955 h 1065"/>
              <a:gd name="T26" fmla="*/ 86 w 161"/>
              <a:gd name="T27" fmla="*/ 606 h 1065"/>
              <a:gd name="T28" fmla="*/ 134 w 161"/>
              <a:gd name="T29" fmla="*/ 516 h 1065"/>
              <a:gd name="T30" fmla="*/ 91 w 161"/>
              <a:gd name="T31" fmla="*/ 376 h 1065"/>
              <a:gd name="T32" fmla="*/ 95 w 161"/>
              <a:gd name="T33" fmla="*/ 155 h 1065"/>
              <a:gd name="T34" fmla="*/ 36 w 161"/>
              <a:gd name="T35" fmla="*/ 21 h 1065"/>
              <a:gd name="T36" fmla="*/ 3 w 161"/>
              <a:gd name="T37" fmla="*/ 16 h 1065"/>
              <a:gd name="T38" fmla="*/ 4 w 161"/>
              <a:gd name="T39" fmla="*/ 6 h 1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61" h="1065">
                <a:moveTo>
                  <a:pt x="4" y="6"/>
                </a:moveTo>
                <a:cubicBezTo>
                  <a:pt x="12" y="4"/>
                  <a:pt x="25" y="0"/>
                  <a:pt x="39" y="4"/>
                </a:cubicBezTo>
                <a:cubicBezTo>
                  <a:pt x="88" y="16"/>
                  <a:pt x="123" y="86"/>
                  <a:pt x="120" y="239"/>
                </a:cubicBezTo>
                <a:cubicBezTo>
                  <a:pt x="120" y="285"/>
                  <a:pt x="115" y="350"/>
                  <a:pt x="117" y="415"/>
                </a:cubicBezTo>
                <a:cubicBezTo>
                  <a:pt x="118" y="480"/>
                  <a:pt x="142" y="518"/>
                  <a:pt x="160" y="521"/>
                </a:cubicBezTo>
                <a:cubicBezTo>
                  <a:pt x="161" y="522"/>
                  <a:pt x="161" y="522"/>
                  <a:pt x="161" y="522"/>
                </a:cubicBezTo>
                <a:cubicBezTo>
                  <a:pt x="138" y="521"/>
                  <a:pt x="116" y="564"/>
                  <a:pt x="112" y="617"/>
                </a:cubicBezTo>
                <a:cubicBezTo>
                  <a:pt x="105" y="702"/>
                  <a:pt x="111" y="788"/>
                  <a:pt x="114" y="863"/>
                </a:cubicBezTo>
                <a:cubicBezTo>
                  <a:pt x="117" y="970"/>
                  <a:pt x="105" y="1041"/>
                  <a:pt x="40" y="1058"/>
                </a:cubicBezTo>
                <a:cubicBezTo>
                  <a:pt x="19" y="1064"/>
                  <a:pt x="0" y="1065"/>
                  <a:pt x="0" y="1065"/>
                </a:cubicBezTo>
                <a:cubicBezTo>
                  <a:pt x="1" y="1052"/>
                  <a:pt x="1" y="1052"/>
                  <a:pt x="1" y="1052"/>
                </a:cubicBezTo>
                <a:cubicBezTo>
                  <a:pt x="9" y="1050"/>
                  <a:pt x="18" y="1047"/>
                  <a:pt x="28" y="1044"/>
                </a:cubicBezTo>
                <a:cubicBezTo>
                  <a:pt x="61" y="1035"/>
                  <a:pt x="85" y="1013"/>
                  <a:pt x="88" y="955"/>
                </a:cubicBezTo>
                <a:cubicBezTo>
                  <a:pt x="94" y="857"/>
                  <a:pt x="69" y="723"/>
                  <a:pt x="86" y="606"/>
                </a:cubicBezTo>
                <a:cubicBezTo>
                  <a:pt x="93" y="560"/>
                  <a:pt x="114" y="524"/>
                  <a:pt x="134" y="516"/>
                </a:cubicBezTo>
                <a:cubicBezTo>
                  <a:pt x="115" y="496"/>
                  <a:pt x="90" y="441"/>
                  <a:pt x="91" y="376"/>
                </a:cubicBezTo>
                <a:cubicBezTo>
                  <a:pt x="92" y="294"/>
                  <a:pt x="96" y="214"/>
                  <a:pt x="95" y="155"/>
                </a:cubicBezTo>
                <a:cubicBezTo>
                  <a:pt x="94" y="82"/>
                  <a:pt x="75" y="37"/>
                  <a:pt x="36" y="21"/>
                </a:cubicBezTo>
                <a:cubicBezTo>
                  <a:pt x="24" y="16"/>
                  <a:pt x="12" y="16"/>
                  <a:pt x="3" y="16"/>
                </a:cubicBezTo>
                <a:lnTo>
                  <a:pt x="4" y="6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384" tIns="45692" rIns="91384" bIns="45692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150634" y="6090780"/>
            <a:ext cx="40814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 Sẵn sàng bênh vực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9642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/>
      <p:bldP spid="16" grpId="0" animBg="1"/>
      <p:bldP spid="17" grpId="0"/>
      <p:bldP spid="18" grpId="0" animBg="1"/>
      <p:bldP spid="19" grpId="0"/>
      <p:bldP spid="20" grpId="0" animBg="1"/>
      <p:bldP spid="21" grpId="0"/>
      <p:bldP spid="22" grpId="0"/>
      <p:bldP spid="23" grpId="0" animBg="1"/>
      <p:bldP spid="24" grpId="0"/>
      <p:bldP spid="25" grpId="0"/>
      <p:bldP spid="26" grpId="0" animBg="1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304" y="1992317"/>
            <a:ext cx="4136636" cy="1097242"/>
          </a:xfrm>
          <a:prstGeom prst="rect">
            <a:avLst/>
          </a:prstGeom>
        </p:spPr>
      </p:pic>
      <p:pic>
        <p:nvPicPr>
          <p:cNvPr id="13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33257" y="5359400"/>
            <a:ext cx="1975345" cy="1891393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2680" t="1200" r="31624" b="46420"/>
          <a:stretch>
            <a:fillRect/>
          </a:stretch>
        </p:blipFill>
        <p:spPr>
          <a:xfrm rot="-6291302">
            <a:off x="9151847" y="-1447150"/>
            <a:ext cx="5320255" cy="410931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598939" y="-1158303"/>
            <a:ext cx="2731365" cy="2905707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1188217" y="2936426"/>
            <a:ext cx="6191403" cy="786944"/>
          </a:xfrm>
          <a:prstGeom prst="roundRect">
            <a:avLst>
              <a:gd name="adj" fmla="val 10000"/>
            </a:avLst>
          </a:prstGeom>
          <a:noFill/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60370" y="115922"/>
            <a:ext cx="6785436" cy="21398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46214">
            <a:off x="1075165" y="1794114"/>
            <a:ext cx="3846909" cy="149364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306352" y="2101271"/>
            <a:ext cx="49478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vi-VN" sz="2800" dirty="0">
                <a:solidFill>
                  <a:srgbClr val="001A33"/>
                </a:solidFill>
                <a:latin typeface="+mj-lt"/>
              </a:rPr>
              <a:t>Xuất hiện 7 lần </a:t>
            </a:r>
          </a:p>
          <a:p>
            <a:r>
              <a:rPr lang="vi-VN" sz="2800" b="1" dirty="0">
                <a:solidFill>
                  <a:srgbClr val="001A33"/>
                </a:solidFill>
                <a:latin typeface="+mj-lt"/>
                <a:sym typeface="Wingdings" panose="05000000000000000000" pitchFamily="2" charset="2"/>
              </a:rPr>
              <a:t> Điệp ngữ, điệp cấu trúc</a:t>
            </a:r>
            <a:endParaRPr lang="vi-VN" sz="2800" b="1" dirty="0">
              <a:solidFill>
                <a:srgbClr val="001A33"/>
              </a:solidFill>
              <a:latin typeface="+mj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55399" y="3705489"/>
            <a:ext cx="693493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vi-VN" sz="2800" b="1" dirty="0">
                <a:latin typeface="+mj-lt"/>
              </a:rPr>
              <a:t>Tác dụng: </a:t>
            </a:r>
          </a:p>
          <a:p>
            <a:pPr algn="just"/>
            <a:r>
              <a:rPr lang="vi-VN" sz="2800" dirty="0">
                <a:latin typeface="+mj-lt"/>
              </a:rPr>
              <a:t>+ Tạo nhịp điệu, nhấn mạnh thái độ phủ định đối với thói bắt nạt</a:t>
            </a:r>
          </a:p>
          <a:p>
            <a:pPr algn="just"/>
            <a:r>
              <a:rPr lang="vi-VN" sz="2800" dirty="0">
                <a:latin typeface="+mj-lt"/>
              </a:rPr>
              <a:t>+ Khuyên nhủ, nhắc nhở mọi người không nên bắt nạt</a:t>
            </a:r>
          </a:p>
        </p:txBody>
      </p:sp>
      <p:pic>
        <p:nvPicPr>
          <p:cNvPr id="21" name="Picture 7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flipH="1">
            <a:off x="8092684" y="3089559"/>
            <a:ext cx="3430670" cy="376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54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60571">
            <a:off x="-3271997" y="1910726"/>
            <a:ext cx="6180909" cy="2982289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860099">
            <a:off x="9313918" y="4879642"/>
            <a:ext cx="3498525" cy="327695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7892" y="0"/>
            <a:ext cx="6114818" cy="192650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14375" y="1403283"/>
            <a:ext cx="60250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1A33"/>
                </a:solidFill>
                <a:latin typeface="+mj-lt"/>
              </a:rPr>
              <a:t>a. Yếu tố hài hước trong bài thơ</a:t>
            </a:r>
          </a:p>
        </p:txBody>
      </p:sp>
      <p:sp>
        <p:nvSpPr>
          <p:cNvPr id="8" name="Rectangle 7"/>
          <p:cNvSpPr/>
          <p:nvPr/>
        </p:nvSpPr>
        <p:spPr>
          <a:xfrm>
            <a:off x="1476375" y="2248411"/>
            <a:ext cx="916391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1A33"/>
                </a:solidFill>
                <a:latin typeface="+mj-lt"/>
              </a:rPr>
              <a:t>- Cách nói, hỏi hồn nhiên: </a:t>
            </a:r>
            <a:r>
              <a:rPr lang="vi-VN" sz="2800" i="1" dirty="0">
                <a:solidFill>
                  <a:srgbClr val="001A33"/>
                </a:solidFill>
                <a:latin typeface="+mj-lt"/>
              </a:rPr>
              <a:t>Tại sao không...; sao không...; đấy chứ...</a:t>
            </a:r>
          </a:p>
          <a:p>
            <a:pPr algn="just"/>
            <a:r>
              <a:rPr lang="vi-VN" sz="2800" b="1" dirty="0">
                <a:solidFill>
                  <a:srgbClr val="001A33"/>
                </a:solidFill>
                <a:latin typeface="+mj-lt"/>
              </a:rPr>
              <a:t>- Chi tiết ngộ nghĩnh, thú vị</a:t>
            </a:r>
            <a:r>
              <a:rPr lang="vi-VN" sz="2800" b="1" i="1" dirty="0">
                <a:solidFill>
                  <a:srgbClr val="001A33"/>
                </a:solidFill>
                <a:latin typeface="+mj-lt"/>
              </a:rPr>
              <a:t>: </a:t>
            </a:r>
            <a:r>
              <a:rPr lang="vi-VN" sz="2800" i="1" dirty="0">
                <a:solidFill>
                  <a:srgbClr val="001A33"/>
                </a:solidFill>
                <a:latin typeface="+mj-lt"/>
              </a:rPr>
              <a:t>nhảy Hip-hop, mù tạt, bắt nạt mèo, chó, cái cây...</a:t>
            </a:r>
          </a:p>
          <a:p>
            <a:pPr algn="just"/>
            <a:r>
              <a:rPr lang="vi-VN" sz="2800" b="1" dirty="0">
                <a:solidFill>
                  <a:srgbClr val="001A33"/>
                </a:solidFill>
                <a:latin typeface="+mj-lt"/>
              </a:rPr>
              <a:t>- Từ ngữ: </a:t>
            </a:r>
            <a:r>
              <a:rPr lang="vi-VN" sz="2800" i="1" dirty="0">
                <a:solidFill>
                  <a:srgbClr val="001A33"/>
                </a:solidFill>
                <a:latin typeface="+mj-lt"/>
              </a:rPr>
              <a:t>bắt  nạt dễ lây, bắt nạt rất hôi </a:t>
            </a:r>
          </a:p>
          <a:p>
            <a:pPr algn="just"/>
            <a:r>
              <a:rPr lang="vi-VN" sz="2800" b="1" i="1" dirty="0">
                <a:solidFill>
                  <a:srgbClr val="001A33"/>
                </a:solidFill>
                <a:latin typeface="+mj-lt"/>
                <a:sym typeface="Wingdings" panose="05000000000000000000" pitchFamily="2" charset="2"/>
              </a:rPr>
              <a:t>  Giọng điệu tươi vui, hồn nhiên, nhí nhảnh</a:t>
            </a:r>
            <a:endParaRPr lang="vi-VN" sz="2800" b="1" dirty="0">
              <a:solidFill>
                <a:srgbClr val="001A3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0113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482996">
            <a:off x="4410556" y="4490723"/>
            <a:ext cx="9686505" cy="46737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105757">
            <a:off x="9212468" y="-3072516"/>
            <a:ext cx="5424489" cy="52549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7892" y="0"/>
            <a:ext cx="6114818" cy="192650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14375" y="1403283"/>
            <a:ext cx="60250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1A33"/>
                </a:solidFill>
                <a:latin typeface="+mj-lt"/>
              </a:rPr>
              <a:t>b. Lời khuyên và bài học</a:t>
            </a:r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45246" y="2220182"/>
            <a:ext cx="7320110" cy="194165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09804" y="2473748"/>
            <a:ext cx="679099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solidFill>
                  <a:srgbClr val="001A33"/>
                </a:solidFill>
                <a:latin typeface="+mj-lt"/>
              </a:rPr>
              <a:t>- Không nên bắt nạt bất cứ ai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solidFill>
                  <a:srgbClr val="001A33"/>
                </a:solidFill>
                <a:latin typeface="+mj-lt"/>
              </a:rPr>
              <a:t>- Hãy sống chan hòa, đoàn kết, yêu thương</a:t>
            </a:r>
          </a:p>
        </p:txBody>
      </p:sp>
    </p:spTree>
    <p:extLst>
      <p:ext uri="{BB962C8B-B14F-4D97-AF65-F5344CB8AC3E}">
        <p14:creationId xmlns:p14="http://schemas.microsoft.com/office/powerpoint/2010/main" val="7825359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8588" y="-54620"/>
            <a:ext cx="4643438" cy="3597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0038" y="4157663"/>
            <a:ext cx="3728918" cy="2700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8880" y="2896899"/>
            <a:ext cx="3426465" cy="2835852"/>
          </a:xfrm>
          <a:prstGeom prst="rect">
            <a:avLst/>
          </a:prstGeom>
        </p:spPr>
      </p:pic>
      <p:pic>
        <p:nvPicPr>
          <p:cNvPr id="32" name="Picture 29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duotone>
              <a:prstClr val="black"/>
              <a:schemeClr val="accent4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6543648" y="2187244"/>
            <a:ext cx="5152571" cy="3892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ngộ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nghĩnh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hài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hước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dí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dỏm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gũi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khiến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dung.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2652" y="380939"/>
            <a:ext cx="4424263" cy="205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214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8588" y="-54620"/>
            <a:ext cx="4643438" cy="3597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0038" y="4157663"/>
            <a:ext cx="3728918" cy="2700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8880" y="2896899"/>
            <a:ext cx="3426465" cy="2835852"/>
          </a:xfrm>
          <a:prstGeom prst="rect">
            <a:avLst/>
          </a:prstGeom>
        </p:spPr>
      </p:pic>
      <p:pic>
        <p:nvPicPr>
          <p:cNvPr id="32" name="Picture 29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duotone>
              <a:prstClr val="black"/>
              <a:schemeClr val="accent4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6543648" y="2187244"/>
            <a:ext cx="535784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</a:pP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nạt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thói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xấu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xí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chê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đắn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nạt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an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</a:pPr>
            <a:endParaRPr lang="vi-VN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hồn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7030" y="67914"/>
            <a:ext cx="5083113" cy="240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20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9979" r="20305" b="10150"/>
          <a:stretch>
            <a:fillRect/>
          </a:stretch>
        </p:blipFill>
        <p:spPr>
          <a:xfrm>
            <a:off x="9825166" y="3553552"/>
            <a:ext cx="8652287" cy="734866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208479">
            <a:off x="600483" y="-3515458"/>
            <a:ext cx="6180909" cy="298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254000" y="4966607"/>
            <a:ext cx="1975345" cy="189139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0582054">
            <a:off x="-1789705" y="4454235"/>
            <a:ext cx="2857813" cy="29161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43441" y="211819"/>
            <a:ext cx="7119971" cy="523027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94586" y="179112"/>
            <a:ext cx="455941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+mj-lt"/>
              </a:rPr>
              <a:t>Bắt nạt học đường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vi-VN" sz="2800" dirty="0">
                <a:solidFill>
                  <a:srgbClr val="001A33"/>
                </a:solidFill>
                <a:latin typeface="+mj-lt"/>
              </a:rPr>
              <a:t>Mình sợ mai lại bị chặn đường nữa.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vi-VN" sz="2800" dirty="0">
                <a:solidFill>
                  <a:srgbClr val="001A33"/>
                </a:solidFill>
                <a:latin typeface="+mj-lt"/>
              </a:rPr>
              <a:t>Bạn là đồ mít ướt.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vi-VN" sz="2800" dirty="0">
                <a:solidFill>
                  <a:srgbClr val="001A33"/>
                </a:solidFill>
                <a:latin typeface="+mj-lt"/>
              </a:rPr>
              <a:t>Đưa cặp đây kiểm tra xem có đồ gì ăn không nào?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vi-VN" sz="2800" dirty="0">
                <a:solidFill>
                  <a:srgbClr val="001A33"/>
                </a:solidFill>
                <a:latin typeface="+mj-lt"/>
              </a:rPr>
              <a:t>Sao các bạn lại nói mình như thế nhỉ?</a:t>
            </a:r>
          </a:p>
        </p:txBody>
      </p:sp>
      <p:pic>
        <p:nvPicPr>
          <p:cNvPr id="11" name="Picture 5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174" y="5684986"/>
            <a:ext cx="11740238" cy="91477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87732" y="5852824"/>
            <a:ext cx="10891624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latin typeface="+mj-lt"/>
              </a:rPr>
              <a:t>Chia sẻ cảm xúc của em (khi là người bắt nạt và khi là người bị bắt nạt).</a:t>
            </a:r>
          </a:p>
        </p:txBody>
      </p:sp>
    </p:spTree>
    <p:extLst>
      <p:ext uri="{BB962C8B-B14F-4D97-AF65-F5344CB8AC3E}">
        <p14:creationId xmlns:p14="http://schemas.microsoft.com/office/powerpoint/2010/main" val="88161657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9979" r="20305" b="10150"/>
          <a:stretch>
            <a:fillRect/>
          </a:stretch>
        </p:blipFill>
        <p:spPr>
          <a:xfrm>
            <a:off x="5340875" y="-287346"/>
            <a:ext cx="8652287" cy="734866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854651" y="216946"/>
            <a:ext cx="10772366" cy="6340078"/>
            <a:chOff x="314324" y="324743"/>
            <a:chExt cx="10772366" cy="634007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4324" y="324743"/>
              <a:ext cx="10144125" cy="6340078"/>
            </a:xfrm>
            <a:prstGeom prst="rect">
              <a:avLst/>
            </a:prstGeom>
          </p:spPr>
        </p:pic>
        <p:pic>
          <p:nvPicPr>
            <p:cNvPr id="12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-5460571">
              <a:off x="6614151" y="-1508"/>
              <a:ext cx="3031672" cy="3892794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73284" y="324743"/>
              <a:ext cx="5913406" cy="3524151"/>
            </a:xfrm>
            <a:prstGeom prst="rect">
              <a:avLst/>
            </a:prstGeom>
          </p:spPr>
        </p:pic>
      </p:grpSp>
      <p:pic>
        <p:nvPicPr>
          <p:cNvPr id="17" name="Picture 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89620" y="3457238"/>
            <a:ext cx="3804233" cy="208458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892837" y="3513026"/>
            <a:ext cx="375027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</a:pP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Mỗi em sẽ nhận 1 mẩu giấy và viết những lời yêu thương/ xin lỗi đến một người bạn của mình.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12243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986" y="-1929005"/>
            <a:ext cx="12595120" cy="1145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6038" y="1055397"/>
            <a:ext cx="2234618" cy="223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45648" y="3926950"/>
            <a:ext cx="7098173" cy="912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804"/>
            <a:r>
              <a:rPr lang="en-US" sz="5331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DORAEMON CÂU CÁ</a:t>
            </a:r>
          </a:p>
        </p:txBody>
      </p:sp>
      <p:pic>
        <p:nvPicPr>
          <p:cNvPr id="16" name="Picture 3" descr="C:\Users\ADMIN\Desktop\Tai nguyen thiet ke tro choi\Angry birds epic birds\1505573783630 (2)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133" y="4851030"/>
            <a:ext cx="1277046" cy="699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47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9979" r="20305" b="10150"/>
          <a:stretch>
            <a:fillRect/>
          </a:stretch>
        </p:blipFill>
        <p:spPr>
          <a:xfrm>
            <a:off x="7644809" y="-36712"/>
            <a:ext cx="6268825" cy="70382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7432" y="3429000"/>
            <a:ext cx="5945170" cy="33274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339192" y="2804021"/>
            <a:ext cx="6232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Hoàng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Linh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300172">
            <a:off x="-801413" y="3416768"/>
            <a:ext cx="4527687" cy="21846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2597" y="873875"/>
            <a:ext cx="4873678" cy="240088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DD0171D-385E-4CF2-0A90-842B19AB7DA3}"/>
              </a:ext>
            </a:extLst>
          </p:cNvPr>
          <p:cNvSpPr/>
          <p:nvPr/>
        </p:nvSpPr>
        <p:spPr>
          <a:xfrm>
            <a:off x="982463" y="240168"/>
            <a:ext cx="61880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8</a:t>
            </a:r>
            <a:endParaRPr lang="vi-VN" sz="4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250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986" y="-1929005"/>
            <a:ext cx="12595120" cy="1145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651" y="-151290"/>
            <a:ext cx="5078677" cy="365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6038" y="1055397"/>
            <a:ext cx="2234618" cy="223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41152" y="808588"/>
            <a:ext cx="2094028" cy="660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048793" y="5278506"/>
            <a:ext cx="3119196" cy="150242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514196" indent="-514196" algn="ctr" defTabSz="1218804">
              <a:spcBef>
                <a:spcPct val="0"/>
              </a:spcBef>
              <a:buFont typeface="Arial" charset="0"/>
              <a:buAutoNum type="alphaUcPeriod"/>
            </a:pPr>
            <a:r>
              <a:rPr lang="vi-VN" altLang="en-US" sz="3199" dirty="0">
                <a:solidFill>
                  <a:prstClr val="black"/>
                </a:solidFill>
                <a:latin typeface="Times New Roman" panose="02020603050405020304" pitchFamily="18" charset="0"/>
              </a:rPr>
              <a:t>Chơi bóng</a:t>
            </a:r>
            <a:endParaRPr lang="en-US" altLang="en-US" sz="1799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455946" y="5278506"/>
            <a:ext cx="3233360" cy="150242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8804">
              <a:spcBef>
                <a:spcPct val="0"/>
              </a:spcBef>
              <a:buNone/>
            </a:pPr>
            <a:r>
              <a:rPr lang="vi-VN" altLang="en-US" sz="3199" dirty="0">
                <a:solidFill>
                  <a:prstClr val="black"/>
                </a:solidFill>
                <a:latin typeface="Times New Roman" panose="02020603050405020304" pitchFamily="18" charset="0"/>
              </a:rPr>
              <a:t>B. Học nhạc</a:t>
            </a:r>
            <a:endParaRPr lang="en-US" altLang="en-US" sz="1799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71168" y="3141043"/>
            <a:ext cx="5114650" cy="1753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804"/>
            <a:r>
              <a:rPr lang="vi-VN" sz="3599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Đâu không phải là hoạt động mà tác giả gợi ý thay vì bắt nạt?</a:t>
            </a:r>
            <a:endParaRPr lang="en-US" sz="3599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1031" name="Picture 7" descr="C:\Users\ADMIN\Desktop\Doremon cau ca ( trac nghiem )\pc58yB99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2252" flipH="1">
            <a:off x="3771674" y="78042"/>
            <a:ext cx="1633186" cy="1155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 2 4"/>
          <p:cNvSpPr/>
          <p:nvPr/>
        </p:nvSpPr>
        <p:spPr>
          <a:xfrm>
            <a:off x="9172227" y="179729"/>
            <a:ext cx="3351927" cy="2017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466" b="1" dirty="0">
                <a:solidFill>
                  <a:srgbClr val="0000FF"/>
                </a:solidFill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0279" y="3998315"/>
            <a:ext cx="848562" cy="850678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endParaRPr lang="en-US" sz="2399">
              <a:solidFill>
                <a:prstClr val="black"/>
              </a:solidFill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6354" y="1411961"/>
            <a:ext cx="3351927" cy="2017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466" b="1" dirty="0">
                <a:solidFill>
                  <a:srgbClr val="0000FF"/>
                </a:solidFill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020" y="34408"/>
            <a:ext cx="4621596" cy="332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C:\Users\ADMIN\Desktop\Doremon cau ca ( trac nghiem )\51688879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5250" y1="24668" x2="39875" y2="33422"/>
                        <a14:foregroundMark x1="51250" y1="30902" x2="35125" y2="41645"/>
                        <a14:foregroundMark x1="7125" y1="20822" x2="71375" y2="55570"/>
                        <a14:foregroundMark x1="32750" y1="10743" x2="41625" y2="15782"/>
                        <a14:foregroundMark x1="35125" y1="30902" x2="37500" y2="35411"/>
                        <a14:foregroundMark x1="32125" y1="48011" x2="24375" y2="56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8252" flipH="1">
            <a:off x="2401432" y="-548464"/>
            <a:ext cx="4037330" cy="468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80" y="1696108"/>
            <a:ext cx="1625177" cy="181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5" name="times up"/>
          <p:cNvGrpSpPr/>
          <p:nvPr/>
        </p:nvGrpSpPr>
        <p:grpSpPr>
          <a:xfrm>
            <a:off x="242287" y="584941"/>
            <a:ext cx="2095493" cy="911432"/>
            <a:chOff x="2989747" y="438150"/>
            <a:chExt cx="1572029" cy="683752"/>
          </a:xfrm>
        </p:grpSpPr>
        <p:sp>
          <p:nvSpPr>
            <p:cNvPr id="96" name="Rounded Rectangle 9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endParaRPr lang="en-GB" sz="3732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ounded Rectangle 9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GB" sz="2666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6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6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6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02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28" y="2006970"/>
            <a:ext cx="1320456" cy="132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1" name="Group 10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9004" y="2006971"/>
            <a:ext cx="186486" cy="203240"/>
            <a:chOff x="2455863" y="2411803"/>
            <a:chExt cx="566738" cy="566738"/>
          </a:xfrm>
        </p:grpSpPr>
        <p:sp>
          <p:nvSpPr>
            <p:cNvPr id="10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0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0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0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0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9004" y="3087467"/>
            <a:ext cx="186486" cy="203240"/>
            <a:chOff x="2455863" y="2411803"/>
            <a:chExt cx="566738" cy="566738"/>
          </a:xfrm>
        </p:grpSpPr>
        <p:sp>
          <p:nvSpPr>
            <p:cNvPr id="10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0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1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1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1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5000" y="2607211"/>
            <a:ext cx="186486" cy="203240"/>
            <a:chOff x="2455863" y="2411803"/>
            <a:chExt cx="566738" cy="566738"/>
          </a:xfrm>
        </p:grpSpPr>
        <p:sp>
          <p:nvSpPr>
            <p:cNvPr id="11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1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1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1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1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11030" y="2616319"/>
            <a:ext cx="186486" cy="203240"/>
            <a:chOff x="2455863" y="2411803"/>
            <a:chExt cx="566738" cy="566738"/>
          </a:xfrm>
        </p:grpSpPr>
        <p:sp>
          <p:nvSpPr>
            <p:cNvPr id="12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2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2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2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2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sp>
        <p:nvSpPr>
          <p:cNvPr id="125" name="Oval 107"/>
          <p:cNvSpPr>
            <a:spLocks noChangeArrowheads="1"/>
          </p:cNvSpPr>
          <p:nvPr/>
        </p:nvSpPr>
        <p:spPr bwMode="auto">
          <a:xfrm>
            <a:off x="1200421" y="2574384"/>
            <a:ext cx="140096" cy="15295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pPr defTabSz="1218804"/>
            <a:endParaRPr lang="en-GB" sz="2399">
              <a:solidFill>
                <a:prstClr val="black"/>
              </a:solidFill>
            </a:endParaRPr>
          </a:p>
        </p:txBody>
      </p:sp>
      <p:sp>
        <p:nvSpPr>
          <p:cNvPr id="3" name="Explosion 2 2"/>
          <p:cNvSpPr/>
          <p:nvPr/>
        </p:nvSpPr>
        <p:spPr>
          <a:xfrm>
            <a:off x="-99986" y="2574383"/>
            <a:ext cx="3148780" cy="207350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199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46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03015" y="6450813"/>
            <a:ext cx="812588" cy="81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41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5595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3" grpId="0" animBg="1"/>
      <p:bldP spid="3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986" y="-1929005"/>
            <a:ext cx="12595120" cy="1145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4494">
            <a:off x="4303651" y="-48688"/>
            <a:ext cx="5078677" cy="365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6038" y="1055397"/>
            <a:ext cx="2234618" cy="223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40455" y="774134"/>
            <a:ext cx="2018957" cy="660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048794" y="5215295"/>
            <a:ext cx="3191185" cy="156563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457063" indent="-457063" algn="ctr" defTabSz="1218804">
              <a:spcBef>
                <a:spcPct val="0"/>
              </a:spcBef>
              <a:buFont typeface="Arial" charset="0"/>
              <a:buAutoNum type="alphaUcPeriod"/>
            </a:pPr>
            <a:r>
              <a:rPr lang="vi-VN" altLang="en-US" sz="3199" dirty="0">
                <a:solidFill>
                  <a:prstClr val="black"/>
                </a:solidFill>
                <a:latin typeface="Times New Roman" panose="02020603050405020304" pitchFamily="18" charset="0"/>
              </a:rPr>
              <a:t>Thỏ non</a:t>
            </a:r>
            <a:endParaRPr lang="en-US" altLang="en-US" sz="3199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383957" y="5231782"/>
            <a:ext cx="3267117" cy="154914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8804">
              <a:spcBef>
                <a:spcPct val="0"/>
              </a:spcBef>
              <a:buNone/>
            </a:pPr>
            <a:r>
              <a:rPr lang="en-US" altLang="en-US" sz="31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altLang="en-US" sz="31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Cừu non</a:t>
            </a:r>
            <a:endParaRPr lang="en-US" altLang="en-US" sz="3199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34502" y="3186905"/>
            <a:ext cx="4799497" cy="1753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804"/>
            <a:r>
              <a:rPr lang="vi-VN" sz="3599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Theo tác giả, những bạn nhút nhát được miêu tả giống con gì?</a:t>
            </a:r>
            <a:endParaRPr lang="en-US" sz="3599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2227" y="179729"/>
            <a:ext cx="3351927" cy="2017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466" b="1" dirty="0">
                <a:solidFill>
                  <a:srgbClr val="0000FF"/>
                </a:solidFill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0279" y="3998315"/>
            <a:ext cx="848562" cy="850678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endParaRPr lang="en-US" sz="2399">
              <a:solidFill>
                <a:prstClr val="black"/>
              </a:solidFill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6354" y="1411961"/>
            <a:ext cx="3351927" cy="2017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466" b="1" dirty="0">
                <a:solidFill>
                  <a:srgbClr val="0000FF"/>
                </a:solidFill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110" y="30781"/>
            <a:ext cx="4621596" cy="332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5523" y="4030097"/>
            <a:ext cx="863374" cy="850678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endParaRPr lang="en-US" sz="2399">
              <a:solidFill>
                <a:prstClr val="black"/>
              </a:solidFill>
            </a:endParaRPr>
          </a:p>
        </p:txBody>
      </p:sp>
      <p:pic>
        <p:nvPicPr>
          <p:cNvPr id="3074" name="Picture 2" descr="C:\Users\ADMIN\Desktop\Doremon cau ca ( trac nghiem )\historieta-tropical-de-los-pescados-45745897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7423" flipH="1">
            <a:off x="3011377" y="-309075"/>
            <a:ext cx="2440653" cy="169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Doremon cau ca ( trac nghiem )\old-brown-boot-vector-art-illustration-very-old-shoes-clipart-612_40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366" y="23766"/>
            <a:ext cx="2020891" cy="133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80" y="1696108"/>
            <a:ext cx="1625177" cy="181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2287" y="584941"/>
            <a:ext cx="2095493" cy="911432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endParaRPr lang="en-GB" sz="3732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GB" sz="2666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6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6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6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28" y="2006970"/>
            <a:ext cx="1320456" cy="132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9004" y="2006971"/>
            <a:ext cx="186486" cy="203240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9004" y="3087467"/>
            <a:ext cx="186486" cy="203240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5000" y="2607211"/>
            <a:ext cx="186486" cy="203240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11030" y="2616319"/>
            <a:ext cx="186486" cy="203240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200421" y="2574384"/>
            <a:ext cx="140096" cy="15295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pPr defTabSz="1218804"/>
            <a:endParaRPr lang="en-GB" sz="2399">
              <a:solidFill>
                <a:prstClr val="black"/>
              </a:solidFill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99986" y="2574383"/>
            <a:ext cx="3148780" cy="207350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199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903015" y="6450813"/>
            <a:ext cx="812588" cy="81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5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559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986" y="-1929005"/>
            <a:ext cx="12595120" cy="1145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651" y="-151290"/>
            <a:ext cx="5078677" cy="365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6038" y="1055397"/>
            <a:ext cx="2234618" cy="223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50068" y="1027725"/>
            <a:ext cx="1799731" cy="660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423168" y="5359627"/>
            <a:ext cx="3227906" cy="1497481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8804">
              <a:spcBef>
                <a:spcPct val="0"/>
              </a:spcBef>
              <a:buNone/>
            </a:pPr>
            <a:r>
              <a:rPr lang="vi-VN" altLang="en-US" sz="27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Chính «tôi»</a:t>
            </a:r>
            <a:endParaRPr lang="en-US" altLang="en-US" sz="2799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048794" y="5359627"/>
            <a:ext cx="3191184" cy="1497481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514196" indent="-514196" algn="ctr" defTabSz="1218804">
              <a:spcBef>
                <a:spcPct val="0"/>
              </a:spcBef>
              <a:buFont typeface="Arial" charset="0"/>
              <a:buAutoNum type="alphaUcPeriod"/>
            </a:pPr>
            <a:r>
              <a:rPr lang="vi-VN" altLang="en-US" sz="31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của mình</a:t>
            </a:r>
            <a:endParaRPr lang="en-US" altLang="en-US" sz="1799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23781" y="3559894"/>
            <a:ext cx="5347585" cy="1076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804"/>
            <a:r>
              <a:rPr lang="vi-VN" sz="3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giả đã liên hệ với ai khi nhắc đến việc «bắt nạt»?</a:t>
            </a:r>
            <a:endParaRPr lang="en-US" sz="3199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2227" y="179729"/>
            <a:ext cx="3351927" cy="2017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466" b="1" dirty="0">
                <a:solidFill>
                  <a:srgbClr val="0000FF"/>
                </a:solidFill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0279" y="3998315"/>
            <a:ext cx="848562" cy="850678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endParaRPr lang="en-US" sz="2399">
              <a:solidFill>
                <a:prstClr val="black"/>
              </a:solidFill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6354" y="1411961"/>
            <a:ext cx="3351927" cy="2017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466" b="1" dirty="0">
                <a:solidFill>
                  <a:srgbClr val="0000FF"/>
                </a:solidFill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020" y="34408"/>
            <a:ext cx="4621596" cy="332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5523" y="4030097"/>
            <a:ext cx="863374" cy="850678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endParaRPr lang="en-US" sz="2399">
              <a:solidFill>
                <a:prstClr val="black"/>
              </a:solidFill>
            </a:endParaRPr>
          </a:p>
        </p:txBody>
      </p:sp>
      <p:pic>
        <p:nvPicPr>
          <p:cNvPr id="4098" name="Picture 2" descr="C:\Users\ADMIN\Desktop\Doremon cau ca ( trac nghiem )\depositphotos_151226446-stock-illustration-cartoon-tropical-fish-collection-set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85638" y1="47899" x2="15160" y2="48739"/>
                        <a14:foregroundMark x1="74734" y1="42017" x2="61968" y2="51261"/>
                        <a14:foregroundMark x1="43351" y1="28151" x2="47074" y2="63866"/>
                        <a14:foregroundMark x1="45479" y1="26050" x2="61702" y2="58403"/>
                        <a14:foregroundMark x1="43351" y1="29412" x2="14894" y2="59664"/>
                        <a14:foregroundMark x1="17819" y1="36975" x2="23936" y2="65966"/>
                        <a14:foregroundMark x1="53191" y1="63445" x2="34840" y2="71008"/>
                        <a14:foregroundMark x1="13830" y1="46218" x2="24734" y2="33193"/>
                        <a14:foregroundMark x1="21277" y1="31513" x2="11702" y2="39496"/>
                        <a14:foregroundMark x1="54255" y1="38235" x2="82979" y2="44118"/>
                        <a14:foregroundMark x1="84309" y1="55462" x2="59840" y2="55462"/>
                        <a14:foregroundMark x1="63032" y1="15966" x2="71809" y2="23109"/>
                        <a14:foregroundMark x1="88830" y1="28151" x2="98936" y2="43277"/>
                        <a14:foregroundMark x1="97606" y1="50000" x2="90957" y2="65126"/>
                        <a14:foregroundMark x1="67819" y1="62185" x2="66755" y2="69748"/>
                        <a14:foregroundMark x1="65957" y1="73109" x2="62500" y2="7479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4700" flipH="1">
            <a:off x="3182450" y="-46452"/>
            <a:ext cx="2056896" cy="1406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Doremon cau ca ( trac nghiem )\bottle-clipart-green-bottle-clipart-clipart-panda-free-clipart-images-animations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89" b="97556" l="9742" r="89861">
                        <a14:foregroundMark x1="30815" y1="2889" x2="21272" y2="50222"/>
                        <a14:foregroundMark x1="23658" y1="6444" x2="22465" y2="34444"/>
                        <a14:foregroundMark x1="25249" y1="9111" x2="23260" y2="36444"/>
                        <a14:foregroundMark x1="11730" y1="92889" x2="42346" y2="94444"/>
                        <a14:foregroundMark x1="14513" y1="47778" x2="47515" y2="48222"/>
                        <a14:foregroundMark x1="21670" y1="97333" x2="30020" y2="9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654" y="893"/>
            <a:ext cx="1210514" cy="216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80" y="1696108"/>
            <a:ext cx="1625177" cy="181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2287" y="584941"/>
            <a:ext cx="2095493" cy="911432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endParaRPr lang="en-GB" sz="3732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GB" sz="2666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6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6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6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28" y="2006970"/>
            <a:ext cx="1320456" cy="132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9004" y="2006971"/>
            <a:ext cx="186486" cy="203240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9004" y="3087467"/>
            <a:ext cx="186486" cy="203240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5000" y="2607211"/>
            <a:ext cx="186486" cy="203240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11030" y="2616319"/>
            <a:ext cx="186486" cy="203240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200421" y="2574384"/>
            <a:ext cx="140096" cy="15295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pPr defTabSz="1218804"/>
            <a:endParaRPr lang="en-GB" sz="2399">
              <a:solidFill>
                <a:prstClr val="black"/>
              </a:solidFill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99986" y="2574383"/>
            <a:ext cx="3148780" cy="207350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199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903015" y="6450813"/>
            <a:ext cx="812588" cy="81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360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559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986" y="-1929005"/>
            <a:ext cx="12595120" cy="1145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651" y="-151290"/>
            <a:ext cx="5078677" cy="365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6038" y="1055397"/>
            <a:ext cx="2234618" cy="223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24046" y="853747"/>
            <a:ext cx="1451775" cy="660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366335" y="5215295"/>
            <a:ext cx="3284739" cy="156563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8804">
              <a:spcBef>
                <a:spcPct val="0"/>
              </a:spcBef>
              <a:buNone/>
            </a:pPr>
            <a:r>
              <a:rPr lang="vi-VN" altLang="en-US" sz="31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17 lần</a:t>
            </a:r>
            <a:endParaRPr lang="en-US" altLang="en-US" sz="1799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048793" y="5215295"/>
            <a:ext cx="3114396" cy="156563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514196" indent="-514196" algn="ctr" defTabSz="1218804">
              <a:spcBef>
                <a:spcPct val="0"/>
              </a:spcBef>
              <a:buFont typeface="Arial" charset="0"/>
              <a:buAutoNum type="alphaUcPeriod"/>
            </a:pPr>
            <a:r>
              <a:rPr lang="vi-VN" altLang="en-US" sz="31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lần</a:t>
            </a:r>
            <a:endParaRPr lang="en-US" altLang="en-US" sz="1799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22276" y="3549440"/>
            <a:ext cx="5649952" cy="1200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804"/>
            <a:r>
              <a:rPr lang="vi-VN" sz="35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bài, cụm từ «bắt nạt» xuất hiện bao nhiêu lần?</a:t>
            </a:r>
            <a:endParaRPr lang="en-US" sz="3599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2227" y="179729"/>
            <a:ext cx="3351927" cy="2017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466" b="1" dirty="0">
                <a:solidFill>
                  <a:srgbClr val="0000FF"/>
                </a:solidFill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0279" y="3998315"/>
            <a:ext cx="848562" cy="850678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endParaRPr lang="en-US" sz="2399">
              <a:solidFill>
                <a:prstClr val="black"/>
              </a:solidFill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6354" y="1411961"/>
            <a:ext cx="3351927" cy="2017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466" b="1" dirty="0">
                <a:solidFill>
                  <a:srgbClr val="0000FF"/>
                </a:solidFill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020" y="34408"/>
            <a:ext cx="4621596" cy="332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5523" y="4030097"/>
            <a:ext cx="863374" cy="850678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endParaRPr lang="en-US" sz="2399">
              <a:solidFill>
                <a:prstClr val="black"/>
              </a:solidFill>
            </a:endParaRPr>
          </a:p>
        </p:txBody>
      </p:sp>
      <p:pic>
        <p:nvPicPr>
          <p:cNvPr id="5122" name="Picture 2" descr="C:\Users\ADMIN\Desktop\Doremon cau ca ( trac nghiem )\historieta-tropical-de-los-pescados-45745897 (3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6870" flipH="1">
            <a:off x="3479506" y="-63564"/>
            <a:ext cx="1813512" cy="1367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\Desktop\Phan Thi Do Uyen\Giai cuu dai duong\alga-clipart-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1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0350">
            <a:off x="4992942" y="-154559"/>
            <a:ext cx="1513514" cy="1548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80" y="1696108"/>
            <a:ext cx="1625177" cy="181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2287" y="584941"/>
            <a:ext cx="2095493" cy="911432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endParaRPr lang="en-GB" sz="3732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GB" sz="2666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6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6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6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28" y="2006970"/>
            <a:ext cx="1320456" cy="132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9004" y="2006971"/>
            <a:ext cx="186486" cy="203240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9004" y="3087467"/>
            <a:ext cx="186486" cy="203240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5000" y="2607211"/>
            <a:ext cx="186486" cy="203240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11030" y="2616319"/>
            <a:ext cx="186486" cy="203240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200421" y="2574384"/>
            <a:ext cx="140096" cy="15295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pPr defTabSz="1218804"/>
            <a:endParaRPr lang="en-GB" sz="2399">
              <a:solidFill>
                <a:prstClr val="black"/>
              </a:solidFill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99986" y="2574383"/>
            <a:ext cx="3148780" cy="207350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199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903015" y="6450813"/>
            <a:ext cx="812588" cy="81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981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559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986" y="-1929005"/>
            <a:ext cx="12595120" cy="1145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651" y="-151290"/>
            <a:ext cx="5078677" cy="365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6038" y="1055397"/>
            <a:ext cx="2234618" cy="223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94047" y="883747"/>
            <a:ext cx="1511774" cy="660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048794" y="5149352"/>
            <a:ext cx="3097466" cy="16315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514196" indent="-514196" algn="ctr" defTabSz="1218804">
              <a:spcBef>
                <a:spcPct val="0"/>
              </a:spcBef>
              <a:buFont typeface="Arial" charset="0"/>
              <a:buAutoNum type="alphaUcPeriod"/>
            </a:pPr>
            <a:r>
              <a:rPr lang="vi-VN" altLang="en-US" sz="31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chữ</a:t>
            </a:r>
            <a:endParaRPr lang="en-US" altLang="en-US" sz="1799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349408" y="5149352"/>
            <a:ext cx="3301667" cy="16315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8804">
              <a:spcBef>
                <a:spcPct val="0"/>
              </a:spcBef>
              <a:buNone/>
            </a:pPr>
            <a:r>
              <a:rPr lang="vi-VN" altLang="en-US" sz="31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7 chữ</a:t>
            </a:r>
            <a:endParaRPr lang="en-US" altLang="en-US" sz="1799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64724" y="3603159"/>
            <a:ext cx="5526725" cy="1200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804"/>
            <a:r>
              <a:rPr lang="vi-VN" sz="35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thơ «bắt nạt» được viết theo thể thơ gì?</a:t>
            </a:r>
            <a:endParaRPr lang="en-US" sz="3599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2227" y="179729"/>
            <a:ext cx="3351927" cy="2017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466" b="1" dirty="0">
                <a:solidFill>
                  <a:srgbClr val="0000FF"/>
                </a:solidFill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0279" y="3998315"/>
            <a:ext cx="848562" cy="850678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endParaRPr lang="en-US" sz="2399">
              <a:solidFill>
                <a:prstClr val="black"/>
              </a:solidFill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6354" y="1411961"/>
            <a:ext cx="3351927" cy="2017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466" b="1" dirty="0">
                <a:solidFill>
                  <a:srgbClr val="0000FF"/>
                </a:solidFill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020" y="34408"/>
            <a:ext cx="4621596" cy="332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C:\Users\ADMIN\Desktop\Doremon cau ca ( trac nghiem )\51688879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5250" y1="24668" x2="39875" y2="33422"/>
                        <a14:foregroundMark x1="51250" y1="30902" x2="35125" y2="41645"/>
                        <a14:foregroundMark x1="7125" y1="20822" x2="71375" y2="55570"/>
                        <a14:foregroundMark x1="32750" y1="10743" x2="41625" y2="15782"/>
                        <a14:foregroundMark x1="35125" y1="30902" x2="37500" y2="35411"/>
                        <a14:foregroundMark x1="32125" y1="48011" x2="24375" y2="56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8252" flipH="1">
            <a:off x="2223980" y="-390177"/>
            <a:ext cx="4037330" cy="468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5523" y="4030097"/>
            <a:ext cx="863374" cy="850678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endParaRPr lang="en-US" sz="2399">
              <a:solidFill>
                <a:prstClr val="black"/>
              </a:solidFill>
            </a:endParaRPr>
          </a:p>
        </p:txBody>
      </p:sp>
      <p:pic>
        <p:nvPicPr>
          <p:cNvPr id="2" name="Picture 2" descr="C:\Users\ADMIN\Desktop\Doremon cau ca ( trac nghiem )\рыбы-собрания-тропические-20715937 (2)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1765" flipH="1">
            <a:off x="2613027" y="10509"/>
            <a:ext cx="2543570" cy="138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80" y="1696108"/>
            <a:ext cx="1625177" cy="181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2287" y="584941"/>
            <a:ext cx="2095493" cy="911432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endParaRPr lang="en-GB" sz="3732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GB" sz="2666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6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6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6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28" y="2006970"/>
            <a:ext cx="1320456" cy="132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9004" y="2006971"/>
            <a:ext cx="186486" cy="203240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9004" y="3087467"/>
            <a:ext cx="186486" cy="203240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5000" y="2607211"/>
            <a:ext cx="186486" cy="203240"/>
            <a:chOff x="2455863" y="2411803"/>
            <a:chExt cx="566738" cy="566738"/>
          </a:xfrm>
        </p:grpSpPr>
        <p:sp>
          <p:nvSpPr>
            <p:cNvPr id="3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11030" y="2616319"/>
            <a:ext cx="186486" cy="203240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sp>
        <p:nvSpPr>
          <p:cNvPr id="49" name="Oval 107"/>
          <p:cNvSpPr>
            <a:spLocks noChangeArrowheads="1"/>
          </p:cNvSpPr>
          <p:nvPr/>
        </p:nvSpPr>
        <p:spPr bwMode="auto">
          <a:xfrm>
            <a:off x="1200421" y="2574384"/>
            <a:ext cx="140096" cy="15295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pPr defTabSz="1218804"/>
            <a:endParaRPr lang="en-GB" sz="2399">
              <a:solidFill>
                <a:prstClr val="black"/>
              </a:solidFill>
            </a:endParaRPr>
          </a:p>
        </p:txBody>
      </p:sp>
      <p:sp>
        <p:nvSpPr>
          <p:cNvPr id="50" name="Explosion 2 49"/>
          <p:cNvSpPr/>
          <p:nvPr/>
        </p:nvSpPr>
        <p:spPr>
          <a:xfrm>
            <a:off x="-99986" y="2574383"/>
            <a:ext cx="3148780" cy="207350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199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1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903015" y="6450813"/>
            <a:ext cx="812588" cy="81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48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5595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50" grpId="0" animBg="1"/>
      <p:bldP spid="50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986" y="-1929005"/>
            <a:ext cx="12595120" cy="1145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651" y="-151290"/>
            <a:ext cx="5078677" cy="365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6038" y="1055397"/>
            <a:ext cx="2234618" cy="223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39937" y="837857"/>
            <a:ext cx="1419993" cy="660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423168" y="5044269"/>
            <a:ext cx="3227906" cy="1736659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8804">
              <a:spcBef>
                <a:spcPct val="0"/>
              </a:spcBef>
              <a:buNone/>
            </a:pPr>
            <a:r>
              <a:rPr lang="vi-VN" altLang="en-US" sz="3999" dirty="0">
                <a:solidFill>
                  <a:prstClr val="black"/>
                </a:solidFill>
                <a:latin typeface="Arial" charset="0"/>
              </a:rPr>
              <a:t>B. Đúng</a:t>
            </a:r>
            <a:endParaRPr lang="en-US" altLang="en-US" sz="2399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048793" y="5044269"/>
            <a:ext cx="3171228" cy="1736659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8804">
              <a:spcBef>
                <a:spcPct val="0"/>
              </a:spcBef>
              <a:buNone/>
            </a:pPr>
            <a:r>
              <a:rPr lang="vi-VN" altLang="en-US" sz="3999" dirty="0">
                <a:solidFill>
                  <a:prstClr val="black"/>
                </a:solidFill>
                <a:latin typeface="Arial" charset="0"/>
              </a:rPr>
              <a:t>A. Sai </a:t>
            </a:r>
            <a:endParaRPr lang="en-US" altLang="en-US" sz="2399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75638" y="3375889"/>
            <a:ext cx="59416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804"/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«Đừng bắt nạt, bạn ơi» là câu thơ thể hiện lời khuyên của tác giả, đúng hay sai?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2227" y="179729"/>
            <a:ext cx="3351927" cy="2017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466" b="1" dirty="0">
                <a:solidFill>
                  <a:srgbClr val="0000FF"/>
                </a:solidFill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0279" y="3998315"/>
            <a:ext cx="848562" cy="850678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endParaRPr lang="en-US" sz="2399">
              <a:solidFill>
                <a:prstClr val="black"/>
              </a:solidFill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6354" y="1411961"/>
            <a:ext cx="3351927" cy="2017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466" b="1" dirty="0">
                <a:solidFill>
                  <a:srgbClr val="0000FF"/>
                </a:solidFill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020" y="34408"/>
            <a:ext cx="4621596" cy="332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5523" y="4030097"/>
            <a:ext cx="863374" cy="850678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endParaRPr lang="en-US" sz="2399">
              <a:solidFill>
                <a:prstClr val="black"/>
              </a:solidFill>
            </a:endParaRPr>
          </a:p>
        </p:txBody>
      </p:sp>
      <p:pic>
        <p:nvPicPr>
          <p:cNvPr id="4099" name="Picture 3" descr="C:\Users\ADMIN\Desktop\Doremon cau ca ( trac nghiem )\bottle-clipart-green-bottle-clipart-clipart-panda-free-clipart-images-animations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889" b="97556" l="9742" r="89861">
                        <a14:foregroundMark x1="30815" y1="2889" x2="21272" y2="50222"/>
                        <a14:foregroundMark x1="23658" y1="6444" x2="22465" y2="34444"/>
                        <a14:foregroundMark x1="25249" y1="9111" x2="23260" y2="36444"/>
                        <a14:foregroundMark x1="11730" y1="92889" x2="42346" y2="94444"/>
                        <a14:foregroundMark x1="14513" y1="47778" x2="47515" y2="48222"/>
                        <a14:foregroundMark x1="21670" y1="97333" x2="30020" y2="9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654" y="893"/>
            <a:ext cx="1210514" cy="216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Doremon cau ca ( trac nghiem )\depositphotos_151226446-stock-illustration-cartoon-tropical-fish-collection-set (3)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5278" y1="37220" x2="16389" y2="41256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6452" flipH="1">
            <a:off x="2333346" y="-205291"/>
            <a:ext cx="3176553" cy="2159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80" y="1696108"/>
            <a:ext cx="1625177" cy="181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2287" y="584941"/>
            <a:ext cx="2095493" cy="911432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endParaRPr lang="en-GB" sz="3732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GB" sz="2666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6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6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6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28" y="2006970"/>
            <a:ext cx="1320456" cy="132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9004" y="2006971"/>
            <a:ext cx="186486" cy="203240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9004" y="3087467"/>
            <a:ext cx="186486" cy="203240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5000" y="2607211"/>
            <a:ext cx="186486" cy="203240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11030" y="2616319"/>
            <a:ext cx="186486" cy="203240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200421" y="2574384"/>
            <a:ext cx="140096" cy="15295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pPr defTabSz="1218804"/>
            <a:endParaRPr lang="en-GB" sz="2399">
              <a:solidFill>
                <a:prstClr val="black"/>
              </a:solidFill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99986" y="2574383"/>
            <a:ext cx="3148780" cy="207350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199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903015" y="6450813"/>
            <a:ext cx="812588" cy="81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702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559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237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4692" y="4868947"/>
            <a:ext cx="8109912" cy="219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306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33257" y="5359400"/>
            <a:ext cx="1975345" cy="1891393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680" t="1200" r="31624" b="46420"/>
          <a:stretch>
            <a:fillRect/>
          </a:stretch>
        </p:blipFill>
        <p:spPr>
          <a:xfrm rot="-6291302">
            <a:off x="9151847" y="-1447150"/>
            <a:ext cx="5320255" cy="410931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598939" y="-1158303"/>
            <a:ext cx="2731365" cy="2905707"/>
          </a:xfrm>
          <a:prstGeom prst="rect">
            <a:avLst/>
          </a:prstGeom>
        </p:spPr>
      </p:pic>
      <p:grpSp>
        <p:nvGrpSpPr>
          <p:cNvPr id="14" name="Group 2"/>
          <p:cNvGrpSpPr/>
          <p:nvPr/>
        </p:nvGrpSpPr>
        <p:grpSpPr>
          <a:xfrm>
            <a:off x="685800" y="1772923"/>
            <a:ext cx="10820400" cy="4399277"/>
            <a:chOff x="0" y="0"/>
            <a:chExt cx="17532556" cy="8889747"/>
          </a:xfrm>
        </p:grpSpPr>
        <p:sp>
          <p:nvSpPr>
            <p:cNvPr id="15" name="Freeform 3"/>
            <p:cNvSpPr/>
            <p:nvPr/>
          </p:nvSpPr>
          <p:spPr>
            <a:xfrm>
              <a:off x="0" y="0"/>
              <a:ext cx="17532556" cy="8889747"/>
            </a:xfrm>
            <a:custGeom>
              <a:avLst/>
              <a:gdLst/>
              <a:ahLst/>
              <a:cxnLst/>
              <a:rect l="l" t="t" r="r" b="b"/>
              <a:pathLst>
                <a:path w="17532556" h="8889747">
                  <a:moveTo>
                    <a:pt x="1722775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584947"/>
                  </a:lnTo>
                  <a:cubicBezTo>
                    <a:pt x="0" y="8753857"/>
                    <a:pt x="135890" y="8889747"/>
                    <a:pt x="304800" y="8889747"/>
                  </a:cubicBezTo>
                  <a:lnTo>
                    <a:pt x="17227756" y="8889747"/>
                  </a:lnTo>
                  <a:cubicBezTo>
                    <a:pt x="17396667" y="8889747"/>
                    <a:pt x="17532556" y="8753857"/>
                    <a:pt x="17532556" y="8584947"/>
                  </a:cubicBezTo>
                  <a:lnTo>
                    <a:pt x="17532556" y="304800"/>
                  </a:lnTo>
                  <a:cubicBezTo>
                    <a:pt x="17532556" y="135890"/>
                    <a:pt x="17396667" y="0"/>
                    <a:pt x="1722775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406400" y="330200"/>
            <a:ext cx="6188079" cy="54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vi-VN" sz="29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09600" y="1051562"/>
            <a:ext cx="6188079" cy="54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vi-VN" sz="29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99127" y="2368416"/>
            <a:ext cx="6065838" cy="28005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29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vi-VN" sz="29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flipH="1">
            <a:off x="7388975" y="2316563"/>
            <a:ext cx="3510050" cy="385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7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9979" r="20305" b="10150"/>
          <a:stretch>
            <a:fillRect/>
          </a:stretch>
        </p:blipFill>
        <p:spPr>
          <a:xfrm rot="14258869">
            <a:off x="-5015986" y="-144067"/>
            <a:ext cx="8652287" cy="73486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002152">
            <a:off x="-1420263" y="1563124"/>
            <a:ext cx="4041527" cy="1890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90633" y="270392"/>
            <a:ext cx="6096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Bắt nạt là xấu lắm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Đừng bắt nạt, bạn ơi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Bất cứ ai trên đời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Đều không cần bắt nạt</a:t>
            </a:r>
            <a:b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</a:br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Tại sao không học hát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Nhảy híp-hóp (2) cho hay?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Thời gian trong một ngày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Đâu để dành bắt nạt</a:t>
            </a:r>
            <a:b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</a:br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Sao không ăn mù tạt(3)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Đối diện thử thách đi?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Thử kẻ yếu làm gì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Sao không trêu mù tạt?</a:t>
            </a:r>
          </a:p>
          <a:p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14908" y="-126801"/>
            <a:ext cx="6096000" cy="60016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Những bạn nào nhút nhát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Thì là giống thỏ non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Trông đáng yêu đấy chứ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Sao không yêu, lại còn…?</a:t>
            </a:r>
          </a:p>
          <a:p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Đừng bắt nạt người lớn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Đừng bắt nạt trẻ con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Đừng bắt nạt nước khác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Trên khắp trái đất tròn</a:t>
            </a:r>
            <a:b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</a:br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Đừng bắt nạt mèo, chó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Đừng bắt nạt cái cây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Đừng bắt nạt ai cả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Vì bắt nạt dễ lây</a:t>
            </a:r>
          </a:p>
          <a:p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872534" y="-154662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Bạn nào bắt nạt bạn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Cứ đưa bài thơ này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Bảo nếu cần bắt nạt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Thì đến gặp tớ ngay</a:t>
            </a:r>
            <a:b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</a:br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Cứ đến bắt nạt tớ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Bị bắt nạt quen rồi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Vẫn không thích bắt nạt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Vì bắt nạt rất hôi!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8139" y="3658851"/>
            <a:ext cx="4233862" cy="30638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9052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482996">
            <a:off x="4410556" y="4490723"/>
            <a:ext cx="9686505" cy="46737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105757">
            <a:off x="9212468" y="-3072516"/>
            <a:ext cx="5424489" cy="525497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34201" y="482600"/>
            <a:ext cx="6188079" cy="54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vi-VN" sz="29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37401" y="1203962"/>
            <a:ext cx="6188079" cy="54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vi-VN" sz="29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198954" y="1837647"/>
            <a:ext cx="3482410" cy="28005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933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33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Híp</a:t>
            </a:r>
            <a:r>
              <a:rPr lang="en-US" sz="2933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33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hóp</a:t>
            </a:r>
            <a:r>
              <a:rPr lang="en-US" sz="2933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do,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933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678656" y="1850398"/>
            <a:ext cx="4019510" cy="2123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933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33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</a:t>
            </a:r>
            <a:r>
              <a:rPr lang="en-US" sz="2933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tạt</a:t>
            </a:r>
            <a:r>
              <a:rPr lang="en-US" sz="2933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cay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nồng</a:t>
            </a:r>
            <a:endParaRPr lang="vi-VN" sz="2933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535" b="96977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08093" y="2614892"/>
            <a:ext cx="3886548" cy="3886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147885">
            <a:off x="8969460" y="3453401"/>
            <a:ext cx="3457411" cy="259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3463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117600" y="6074212"/>
            <a:ext cx="9364079" cy="45181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1313" y="431800"/>
            <a:ext cx="107696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9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105757">
            <a:off x="9212468" y="-3072516"/>
            <a:ext cx="5424489" cy="5254973"/>
          </a:xfrm>
          <a:prstGeom prst="rect">
            <a:avLst/>
          </a:prstGeom>
        </p:spPr>
      </p:pic>
      <p:pic>
        <p:nvPicPr>
          <p:cNvPr id="8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0582054">
            <a:off x="8482682" y="-1458067"/>
            <a:ext cx="2857813" cy="29161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t="20404"/>
          <a:stretch/>
        </p:blipFill>
        <p:spPr>
          <a:xfrm>
            <a:off x="8092941" y="724494"/>
            <a:ext cx="3831771" cy="56007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20889" y="1318570"/>
            <a:ext cx="6188079" cy="54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vi-VN" sz="29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20890" y="1995423"/>
            <a:ext cx="6945312" cy="4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Nguyễn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Thế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Hoàng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Linh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sinh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năm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1982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tại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Hà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Nội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. 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Anh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sáng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tác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thơ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từ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năm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12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tuổi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Calibri" pitchFamily="34" charset="0"/>
            </a:endParaRP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Thơ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Nguyễn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Thế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Hoàng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Linh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viết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cho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trẻ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em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rất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hồn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nhiên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ngộ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nghĩnh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trong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trẻo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tươi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vui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. 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Một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số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tập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thơ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tiêu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biểu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: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Mật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thư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Bé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tập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tô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, Ra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vườn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nhặt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nắng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…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013746" y="2193792"/>
            <a:ext cx="800100" cy="4486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20889" y="2757186"/>
            <a:ext cx="1279323" cy="4486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4219092" y="3395173"/>
            <a:ext cx="1279323" cy="4486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6347925" y="4073244"/>
            <a:ext cx="1018278" cy="4486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2546161" y="4730607"/>
            <a:ext cx="4626164" cy="4486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508000" y="6046136"/>
            <a:ext cx="3106738" cy="4486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91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5886023" y="-1363439"/>
            <a:ext cx="9542861" cy="10125051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60571">
            <a:off x="9557312" y="1259562"/>
            <a:ext cx="6180909" cy="2982289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9807" r="39918" b="62102"/>
          <a:stretch>
            <a:fillRect/>
          </a:stretch>
        </p:blipFill>
        <p:spPr>
          <a:xfrm rot="-1939430">
            <a:off x="7348549" y="4613167"/>
            <a:ext cx="5645104" cy="3627707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7993430">
            <a:off x="8392916" y="5295961"/>
            <a:ext cx="4876800" cy="1141984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860099">
            <a:off x="-1049281" y="5102575"/>
            <a:ext cx="3498525" cy="327695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81313" y="431800"/>
            <a:ext cx="107696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9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20889" y="1318570"/>
            <a:ext cx="6188079" cy="54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vi-VN" sz="29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21352" y="1937142"/>
            <a:ext cx="10555305" cy="1078100"/>
            <a:chOff x="2004781" y="527924"/>
            <a:chExt cx="6230009" cy="844634"/>
          </a:xfrm>
          <a:noFill/>
        </p:grpSpPr>
        <p:sp>
          <p:nvSpPr>
            <p:cNvPr id="17" name="Rounded Rectangle 16"/>
            <p:cNvSpPr/>
            <p:nvPr/>
          </p:nvSpPr>
          <p:spPr>
            <a:xfrm>
              <a:off x="2004781" y="569831"/>
              <a:ext cx="6191303" cy="802727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Rounded Rectangle 4"/>
            <p:cNvSpPr/>
            <p:nvPr/>
          </p:nvSpPr>
          <p:spPr>
            <a:xfrm>
              <a:off x="2090509" y="527924"/>
              <a:ext cx="6144281" cy="755705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Xuất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xứ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Ra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vườn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nhặt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nắng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2017 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188217" y="2936426"/>
            <a:ext cx="6191403" cy="786944"/>
            <a:chOff x="2028292" y="1705769"/>
            <a:chExt cx="6191403" cy="522228"/>
          </a:xfrm>
          <a:noFill/>
        </p:grpSpPr>
        <p:sp>
          <p:nvSpPr>
            <p:cNvPr id="20" name="Rounded Rectangle 19"/>
            <p:cNvSpPr/>
            <p:nvPr/>
          </p:nvSpPr>
          <p:spPr>
            <a:xfrm>
              <a:off x="2028292" y="1705769"/>
              <a:ext cx="6191403" cy="52222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Rounded Rectangle 6"/>
            <p:cNvSpPr/>
            <p:nvPr/>
          </p:nvSpPr>
          <p:spPr>
            <a:xfrm>
              <a:off x="2043588" y="1721065"/>
              <a:ext cx="6160811" cy="49163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5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endPara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899486" y="3758064"/>
            <a:ext cx="6199325" cy="786944"/>
            <a:chOff x="2028292" y="2358555"/>
            <a:chExt cx="6199325" cy="522228"/>
          </a:xfrm>
          <a:noFill/>
        </p:grpSpPr>
        <p:sp>
          <p:nvSpPr>
            <p:cNvPr id="23" name="Rounded Rectangle 22"/>
            <p:cNvSpPr/>
            <p:nvPr/>
          </p:nvSpPr>
          <p:spPr>
            <a:xfrm>
              <a:off x="2028292" y="2358555"/>
              <a:ext cx="6199325" cy="52222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4" name="Rounded Rectangle 8"/>
            <p:cNvSpPr/>
            <p:nvPr/>
          </p:nvSpPr>
          <p:spPr>
            <a:xfrm>
              <a:off x="2043588" y="2373851"/>
              <a:ext cx="6168733" cy="49163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nạt</a:t>
              </a:r>
              <a:endPara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365530" y="4615401"/>
            <a:ext cx="6185120" cy="786944"/>
            <a:chOff x="2028292" y="3011340"/>
            <a:chExt cx="6185120" cy="522228"/>
          </a:xfrm>
          <a:noFill/>
        </p:grpSpPr>
        <p:sp>
          <p:nvSpPr>
            <p:cNvPr id="26" name="Rounded Rectangle 25"/>
            <p:cNvSpPr/>
            <p:nvPr/>
          </p:nvSpPr>
          <p:spPr>
            <a:xfrm>
              <a:off x="2028292" y="3011340"/>
              <a:ext cx="6185120" cy="52222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Rounded Rectangle 10"/>
            <p:cNvSpPr/>
            <p:nvPr/>
          </p:nvSpPr>
          <p:spPr>
            <a:xfrm>
              <a:off x="2043588" y="3026636"/>
              <a:ext cx="6154528" cy="49163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trữ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xưng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“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tớ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851943" y="5437697"/>
            <a:ext cx="6634862" cy="786944"/>
            <a:chOff x="2028292" y="3664125"/>
            <a:chExt cx="6173790" cy="522228"/>
          </a:xfrm>
          <a:noFill/>
        </p:grpSpPr>
        <p:sp>
          <p:nvSpPr>
            <p:cNvPr id="29" name="Rounded Rectangle 28"/>
            <p:cNvSpPr/>
            <p:nvPr/>
          </p:nvSpPr>
          <p:spPr>
            <a:xfrm>
              <a:off x="2028292" y="3664125"/>
              <a:ext cx="6173790" cy="52222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0" name="Rounded Rectangle 12"/>
            <p:cNvSpPr/>
            <p:nvPr/>
          </p:nvSpPr>
          <p:spPr>
            <a:xfrm>
              <a:off x="2043588" y="3679421"/>
              <a:ext cx="6143198" cy="49163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đạt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9135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33257" y="5359400"/>
            <a:ext cx="1975345" cy="1891393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680" t="1200" r="31624" b="46420"/>
          <a:stretch>
            <a:fillRect/>
          </a:stretch>
        </p:blipFill>
        <p:spPr>
          <a:xfrm rot="-6291302">
            <a:off x="9151847" y="-1447150"/>
            <a:ext cx="5320255" cy="410931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598939" y="-1158303"/>
            <a:ext cx="2731365" cy="290570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81313" y="431800"/>
            <a:ext cx="107696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9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0889" y="1318570"/>
            <a:ext cx="6188079" cy="54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vi-VN" sz="29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9"/>
          <p:cNvSpPr txBox="1">
            <a:spLocks noChangeArrowheads="1"/>
          </p:cNvSpPr>
          <p:nvPr/>
        </p:nvSpPr>
        <p:spPr bwMode="auto">
          <a:xfrm>
            <a:off x="3926240" y="2205340"/>
            <a:ext cx="6432198" cy="42165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(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Nêu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vấn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đề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P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hần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(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2,3,4)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à"/>
            </a:pP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(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5,6)</a:t>
            </a:r>
          </a:p>
          <a:p>
            <a:pPr marL="457200" indent="-457200" algn="just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à"/>
            </a:pP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Phủ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định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mạnh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mẽ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việc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bắt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nạt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Phần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4 (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khổ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7,8)</a:t>
            </a:r>
          </a:p>
          <a:p>
            <a:pPr algn="just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</a:t>
            </a:r>
            <a:r>
              <a:rPr lang="vi-VN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ời nhắn nhủ của tác giả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65740"/>
          <a:stretch/>
        </p:blipFill>
        <p:spPr>
          <a:xfrm rot="16464286">
            <a:off x="438981" y="3460424"/>
            <a:ext cx="4346751" cy="1475664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1188217" y="2936426"/>
            <a:ext cx="6191403" cy="786944"/>
          </a:xfrm>
          <a:prstGeom prst="roundRect">
            <a:avLst>
              <a:gd name="adj" fmla="val 10000"/>
            </a:avLst>
          </a:prstGeom>
          <a:noFill/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795223">
            <a:off x="1255162" y="2883741"/>
            <a:ext cx="3158002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870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9979" r="20305" b="10150"/>
          <a:stretch>
            <a:fillRect/>
          </a:stretch>
        </p:blipFill>
        <p:spPr>
          <a:xfrm>
            <a:off x="5340875" y="-287346"/>
            <a:ext cx="8652287" cy="734866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2185063">
            <a:off x="-50948" y="443351"/>
            <a:ext cx="1701904" cy="331931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60731" y="324744"/>
            <a:ext cx="6265472" cy="620851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447421" y="3092738"/>
            <a:ext cx="5058779" cy="448966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208479">
            <a:off x="8415746" y="-1166401"/>
            <a:ext cx="6180909" cy="298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254000" y="4966607"/>
            <a:ext cx="1975345" cy="189139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0582054">
            <a:off x="8511582" y="-1041661"/>
            <a:ext cx="2857813" cy="29161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08609" y="2332018"/>
            <a:ext cx="5749026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309708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https://www.freeppt7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87448"/>
      </a:accent1>
      <a:accent2>
        <a:srgbClr val="1F6B89"/>
      </a:accent2>
      <a:accent3>
        <a:srgbClr val="78ABA7"/>
      </a:accent3>
      <a:accent4>
        <a:srgbClr val="AA4440"/>
      </a:accent4>
      <a:accent5>
        <a:srgbClr val="988C5F"/>
      </a:accent5>
      <a:accent6>
        <a:srgbClr val="4E9435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https://freeppt7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65155"/>
      </a:accent1>
      <a:accent2>
        <a:srgbClr val="597A8B"/>
      </a:accent2>
      <a:accent3>
        <a:srgbClr val="A2B7C1"/>
      </a:accent3>
      <a:accent4>
        <a:srgbClr val="465155"/>
      </a:accent4>
      <a:accent5>
        <a:srgbClr val="597A8B"/>
      </a:accent5>
      <a:accent6>
        <a:srgbClr val="A2B7C1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10847</TotalTime>
  <Words>1247</Words>
  <Application>Microsoft Office PowerPoint</Application>
  <PresentationFormat>Widescreen</PresentationFormat>
  <Paragraphs>185</Paragraphs>
  <Slides>26</Slides>
  <Notes>19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16</vt:i4>
      </vt:variant>
      <vt:variant>
        <vt:lpstr>Slide Titles</vt:lpstr>
      </vt:variant>
      <vt:variant>
        <vt:i4>26</vt:i4>
      </vt:variant>
    </vt:vector>
  </HeadingPairs>
  <TitlesOfParts>
    <vt:vector size="46" baseType="lpstr">
      <vt:lpstr>Arial</vt:lpstr>
      <vt:lpstr>Calibri</vt:lpstr>
      <vt:lpstr>Times New Roman</vt:lpstr>
      <vt:lpstr>Wingdings</vt:lpstr>
      <vt:lpstr>3_Office Theme</vt:lpstr>
      <vt:lpstr>6_Office Theme</vt:lpstr>
      <vt:lpstr>4_Office Theme</vt:lpstr>
      <vt:lpstr>https://www.freeppt7.com</vt:lpstr>
      <vt:lpstr>2_Office Theme</vt:lpstr>
      <vt:lpstr>https://freeppt7.com</vt:lpstr>
      <vt:lpstr>Default Design</vt:lpstr>
      <vt:lpstr>Office 主题</vt:lpstr>
      <vt:lpstr>5_Office Theme</vt:lpstr>
      <vt:lpstr>8_Office Theme</vt:lpstr>
      <vt:lpstr>9_Office Theme</vt:lpstr>
      <vt:lpstr>10_Office Theme</vt:lpstr>
      <vt:lpstr>1_Office 主题</vt:lpstr>
      <vt:lpstr>Office Theme</vt:lpstr>
      <vt:lpstr>1_Office Theme</vt:lpstr>
      <vt:lpstr>11_Office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HUYEN MY</cp:lastModifiedBy>
  <cp:revision>3342</cp:revision>
  <dcterms:created xsi:type="dcterms:W3CDTF">2022-02-10T03:12:31Z</dcterms:created>
  <dcterms:modified xsi:type="dcterms:W3CDTF">2025-08-11T02:37:52Z</dcterms:modified>
</cp:coreProperties>
</file>