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docProps/core.xml" Id="rId3" /><Relationship Type="http://schemas.openxmlformats.org/package/2006/relationships/metadata/thumbnail" Target="docProps/thumbnail.jpeg" Id="rId2" /><Relationship Type="http://schemas.openxmlformats.org/officeDocument/2006/relationships/officeDocument" Target="ppt/presentation.xml" Id="rId1" /><Relationship Type="http://schemas.openxmlformats.org/officeDocument/2006/relationships/extended-properties" Target="docProps/app.xml" Id="rId4" /><Relationship Type="http://schemas.microsoft.com/office/2007/relationships/ui/extensibility" Target="/customUI/customUI14.xml" Id="R180a307dc7eb4cd3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  <p:sldMasterId id="2147483742" r:id="rId2"/>
  </p:sldMasterIdLst>
  <p:notesMasterIdLst>
    <p:notesMasterId r:id="rId29"/>
  </p:notesMasterIdLst>
  <p:sldIdLst>
    <p:sldId id="283" r:id="rId3"/>
    <p:sldId id="3349" r:id="rId4"/>
    <p:sldId id="497" r:id="rId5"/>
    <p:sldId id="3345" r:id="rId6"/>
    <p:sldId id="456" r:id="rId7"/>
    <p:sldId id="260" r:id="rId8"/>
    <p:sldId id="264" r:id="rId9"/>
    <p:sldId id="267" r:id="rId10"/>
    <p:sldId id="266" r:id="rId11"/>
    <p:sldId id="326" r:id="rId12"/>
    <p:sldId id="483" r:id="rId13"/>
    <p:sldId id="275" r:id="rId14"/>
    <p:sldId id="276" r:id="rId15"/>
    <p:sldId id="278" r:id="rId16"/>
    <p:sldId id="277" r:id="rId17"/>
    <p:sldId id="279" r:id="rId18"/>
    <p:sldId id="3346" r:id="rId19"/>
    <p:sldId id="281" r:id="rId20"/>
    <p:sldId id="484" r:id="rId21"/>
    <p:sldId id="280" r:id="rId22"/>
    <p:sldId id="3347" r:id="rId23"/>
    <p:sldId id="494" r:id="rId24"/>
    <p:sldId id="282" r:id="rId25"/>
    <p:sldId id="3348" r:id="rId26"/>
    <p:sldId id="325" r:id="rId27"/>
    <p:sldId id="34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49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image" Target="../media/image49.wmf"/><Relationship Id="rId3" Type="http://schemas.openxmlformats.org/officeDocument/2006/relationships/image" Target="../media/image39.wmf"/><Relationship Id="rId7" Type="http://schemas.openxmlformats.org/officeDocument/2006/relationships/image" Target="../media/image43.wmf"/><Relationship Id="rId12" Type="http://schemas.openxmlformats.org/officeDocument/2006/relationships/image" Target="../media/image48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11" Type="http://schemas.openxmlformats.org/officeDocument/2006/relationships/image" Target="../media/image47.wmf"/><Relationship Id="rId5" Type="http://schemas.openxmlformats.org/officeDocument/2006/relationships/image" Target="../media/image41.wmf"/><Relationship Id="rId10" Type="http://schemas.openxmlformats.org/officeDocument/2006/relationships/image" Target="../media/image46.wmf"/><Relationship Id="rId4" Type="http://schemas.openxmlformats.org/officeDocument/2006/relationships/image" Target="../media/image40.wmf"/><Relationship Id="rId9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4.wmf"/><Relationship Id="rId7" Type="http://schemas.openxmlformats.org/officeDocument/2006/relationships/image" Target="../media/image58.wmf"/><Relationship Id="rId12" Type="http://schemas.openxmlformats.org/officeDocument/2006/relationships/image" Target="../media/image63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6" Type="http://schemas.openxmlformats.org/officeDocument/2006/relationships/image" Target="../media/image57.wmf"/><Relationship Id="rId11" Type="http://schemas.openxmlformats.org/officeDocument/2006/relationships/image" Target="../media/image62.wmf"/><Relationship Id="rId5" Type="http://schemas.openxmlformats.org/officeDocument/2006/relationships/image" Target="../media/image56.wmf"/><Relationship Id="rId10" Type="http://schemas.openxmlformats.org/officeDocument/2006/relationships/image" Target="../media/image61.wmf"/><Relationship Id="rId4" Type="http://schemas.openxmlformats.org/officeDocument/2006/relationships/image" Target="../media/image55.wmf"/><Relationship Id="rId9" Type="http://schemas.openxmlformats.org/officeDocument/2006/relationships/image" Target="../media/image60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image" Target="../media/image73.wmf"/><Relationship Id="rId3" Type="http://schemas.openxmlformats.org/officeDocument/2006/relationships/image" Target="../media/image55.wmf"/><Relationship Id="rId7" Type="http://schemas.openxmlformats.org/officeDocument/2006/relationships/image" Target="../media/image67.wmf"/><Relationship Id="rId12" Type="http://schemas.openxmlformats.org/officeDocument/2006/relationships/image" Target="../media/image72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59.emf"/><Relationship Id="rId11" Type="http://schemas.openxmlformats.org/officeDocument/2006/relationships/image" Target="../media/image71.wmf"/><Relationship Id="rId5" Type="http://schemas.openxmlformats.org/officeDocument/2006/relationships/image" Target="../media/image57.wmf"/><Relationship Id="rId10" Type="http://schemas.openxmlformats.org/officeDocument/2006/relationships/image" Target="../media/image70.wmf"/><Relationship Id="rId4" Type="http://schemas.openxmlformats.org/officeDocument/2006/relationships/image" Target="../media/image56.wmf"/><Relationship Id="rId9" Type="http://schemas.openxmlformats.org/officeDocument/2006/relationships/image" Target="../media/image69.wmf"/><Relationship Id="rId14" Type="http://schemas.openxmlformats.org/officeDocument/2006/relationships/image" Target="../media/image7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emf"/><Relationship Id="rId1" Type="http://schemas.openxmlformats.org/officeDocument/2006/relationships/image" Target="../media/image75.emf"/><Relationship Id="rId4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888CE-473E-4A4D-92A0-974582E1CFB2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E409-BFF6-42D6-98CC-7699E0FB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3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877-642A-4C8E-98BD-29C191B22F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97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877-642A-4C8E-98BD-29C191B22F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877-642A-4C8E-98BD-29C191B22F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03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04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58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87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54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79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59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23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96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877-642A-4C8E-98BD-29C191B22F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4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22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46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877-642A-4C8E-98BD-29C191B22F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66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877-642A-4C8E-98BD-29C191B22F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57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877-642A-4C8E-98BD-29C191B22F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7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877-642A-4C8E-98BD-29C191B22F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41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877-642A-4C8E-98BD-29C191B22F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87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877-642A-4C8E-98BD-29C191B22F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00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9877-642A-4C8E-98BD-29C191B22F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15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59877-642A-4C8E-98BD-29C191B22F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70EFC-2B5A-4C5D-BAD4-4CECBEEFA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8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9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6.bin"/><Relationship Id="rId18" Type="http://schemas.openxmlformats.org/officeDocument/2006/relationships/oleObject" Target="../embeddings/oleObject9.bin"/><Relationship Id="rId26" Type="http://schemas.openxmlformats.org/officeDocument/2006/relationships/oleObject" Target="../embeddings/oleObject13.bin"/><Relationship Id="rId3" Type="http://schemas.openxmlformats.org/officeDocument/2006/relationships/image" Target="../media/image4.jpeg"/><Relationship Id="rId21" Type="http://schemas.openxmlformats.org/officeDocument/2006/relationships/image" Target="../media/image43.w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9.wmf"/><Relationship Id="rId17" Type="http://schemas.openxmlformats.org/officeDocument/2006/relationships/image" Target="../media/image41.wmf"/><Relationship Id="rId25" Type="http://schemas.openxmlformats.org/officeDocument/2006/relationships/image" Target="../media/image45.wmf"/><Relationship Id="rId33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29" Type="http://schemas.openxmlformats.org/officeDocument/2006/relationships/image" Target="../media/image47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5.bin"/><Relationship Id="rId24" Type="http://schemas.openxmlformats.org/officeDocument/2006/relationships/oleObject" Target="../embeddings/oleObject12.bin"/><Relationship Id="rId32" Type="http://schemas.openxmlformats.org/officeDocument/2006/relationships/oleObject" Target="../embeddings/oleObject16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7.bin"/><Relationship Id="rId23" Type="http://schemas.openxmlformats.org/officeDocument/2006/relationships/image" Target="../media/image44.wmf"/><Relationship Id="rId28" Type="http://schemas.openxmlformats.org/officeDocument/2006/relationships/oleObject" Target="../embeddings/oleObject14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42.wmf"/><Relationship Id="rId31" Type="http://schemas.openxmlformats.org/officeDocument/2006/relationships/image" Target="../media/image48.wmf"/><Relationship Id="rId4" Type="http://schemas.openxmlformats.org/officeDocument/2006/relationships/image" Target="../media/image50.emf"/><Relationship Id="rId9" Type="http://schemas.openxmlformats.org/officeDocument/2006/relationships/oleObject" Target="../embeddings/oleObject3.bin"/><Relationship Id="rId14" Type="http://schemas.openxmlformats.org/officeDocument/2006/relationships/image" Target="../media/image40.wmf"/><Relationship Id="rId22" Type="http://schemas.openxmlformats.org/officeDocument/2006/relationships/oleObject" Target="../embeddings/oleObject11.bin"/><Relationship Id="rId27" Type="http://schemas.openxmlformats.org/officeDocument/2006/relationships/image" Target="../media/image46.wmf"/><Relationship Id="rId30" Type="http://schemas.openxmlformats.org/officeDocument/2006/relationships/oleObject" Target="../embeddings/oleObject1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58.wmf"/><Relationship Id="rId26" Type="http://schemas.openxmlformats.org/officeDocument/2006/relationships/image" Target="../media/image62.wmf"/><Relationship Id="rId3" Type="http://schemas.openxmlformats.org/officeDocument/2006/relationships/image" Target="../media/image4.jpeg"/><Relationship Id="rId21" Type="http://schemas.openxmlformats.org/officeDocument/2006/relationships/oleObject" Target="../embeddings/oleObject25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55.wmf"/><Relationship Id="rId17" Type="http://schemas.openxmlformats.org/officeDocument/2006/relationships/oleObject" Target="../embeddings/oleObject23.bin"/><Relationship Id="rId25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7.wmf"/><Relationship Id="rId20" Type="http://schemas.openxmlformats.org/officeDocument/2006/relationships/image" Target="../media/image59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20.bin"/><Relationship Id="rId24" Type="http://schemas.openxmlformats.org/officeDocument/2006/relationships/image" Target="../media/image61.wmf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2.bin"/><Relationship Id="rId23" Type="http://schemas.openxmlformats.org/officeDocument/2006/relationships/oleObject" Target="../embeddings/oleObject26.bin"/><Relationship Id="rId28" Type="http://schemas.openxmlformats.org/officeDocument/2006/relationships/image" Target="../media/image63.wmf"/><Relationship Id="rId10" Type="http://schemas.openxmlformats.org/officeDocument/2006/relationships/image" Target="../media/image54.wmf"/><Relationship Id="rId19" Type="http://schemas.openxmlformats.org/officeDocument/2006/relationships/oleObject" Target="../embeddings/oleObject24.bin"/><Relationship Id="rId4" Type="http://schemas.openxmlformats.org/officeDocument/2006/relationships/image" Target="../media/image64.emf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56.wmf"/><Relationship Id="rId22" Type="http://schemas.openxmlformats.org/officeDocument/2006/relationships/image" Target="../media/image60.wmf"/><Relationship Id="rId27" Type="http://schemas.openxmlformats.org/officeDocument/2006/relationships/oleObject" Target="../embeddings/oleObject2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oleObject" Target="../embeddings/oleObject33.bin"/><Relationship Id="rId18" Type="http://schemas.openxmlformats.org/officeDocument/2006/relationships/image" Target="../media/image67.wmf"/><Relationship Id="rId26" Type="http://schemas.openxmlformats.org/officeDocument/2006/relationships/image" Target="../media/image71.wmf"/><Relationship Id="rId3" Type="http://schemas.openxmlformats.org/officeDocument/2006/relationships/image" Target="../media/image4.jpeg"/><Relationship Id="rId21" Type="http://schemas.openxmlformats.org/officeDocument/2006/relationships/oleObject" Target="../embeddings/oleObject37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56.wmf"/><Relationship Id="rId17" Type="http://schemas.openxmlformats.org/officeDocument/2006/relationships/oleObject" Target="../embeddings/oleObject35.bin"/><Relationship Id="rId25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9.emf"/><Relationship Id="rId20" Type="http://schemas.openxmlformats.org/officeDocument/2006/relationships/image" Target="../media/image68.wmf"/><Relationship Id="rId29" Type="http://schemas.openxmlformats.org/officeDocument/2006/relationships/oleObject" Target="../embeddings/oleObject41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wmf"/><Relationship Id="rId11" Type="http://schemas.openxmlformats.org/officeDocument/2006/relationships/oleObject" Target="../embeddings/oleObject32.bin"/><Relationship Id="rId24" Type="http://schemas.openxmlformats.org/officeDocument/2006/relationships/image" Target="../media/image70.wmf"/><Relationship Id="rId32" Type="http://schemas.openxmlformats.org/officeDocument/2006/relationships/image" Target="../media/image74.wmf"/><Relationship Id="rId5" Type="http://schemas.openxmlformats.org/officeDocument/2006/relationships/oleObject" Target="../embeddings/oleObject29.bin"/><Relationship Id="rId15" Type="http://schemas.openxmlformats.org/officeDocument/2006/relationships/oleObject" Target="../embeddings/oleObject34.bin"/><Relationship Id="rId23" Type="http://schemas.openxmlformats.org/officeDocument/2006/relationships/oleObject" Target="../embeddings/oleObject38.bin"/><Relationship Id="rId28" Type="http://schemas.openxmlformats.org/officeDocument/2006/relationships/image" Target="../media/image72.wmf"/><Relationship Id="rId10" Type="http://schemas.openxmlformats.org/officeDocument/2006/relationships/image" Target="../media/image55.wmf"/><Relationship Id="rId19" Type="http://schemas.openxmlformats.org/officeDocument/2006/relationships/oleObject" Target="../embeddings/oleObject36.bin"/><Relationship Id="rId31" Type="http://schemas.openxmlformats.org/officeDocument/2006/relationships/oleObject" Target="../embeddings/oleObject42.bin"/><Relationship Id="rId4" Type="http://schemas.openxmlformats.org/officeDocument/2006/relationships/image" Target="../media/image64.emf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57.wmf"/><Relationship Id="rId22" Type="http://schemas.openxmlformats.org/officeDocument/2006/relationships/image" Target="../media/image69.wmf"/><Relationship Id="rId27" Type="http://schemas.openxmlformats.org/officeDocument/2006/relationships/oleObject" Target="../embeddings/oleObject40.bin"/><Relationship Id="rId30" Type="http://schemas.openxmlformats.org/officeDocument/2006/relationships/image" Target="../media/image7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4.jpeg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7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5.e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77.wmf"/><Relationship Id="rId4" Type="http://schemas.openxmlformats.org/officeDocument/2006/relationships/image" Target="../media/image79.emf"/><Relationship Id="rId9" Type="http://schemas.openxmlformats.org/officeDocument/2006/relationships/oleObject" Target="../embeddings/oleObject45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12" Type="http://schemas.openxmlformats.org/officeDocument/2006/relationships/image" Target="../media/image26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25.png"/><Relationship Id="rId5" Type="http://schemas.openxmlformats.org/officeDocument/2006/relationships/image" Target="../media/image20.jpeg"/><Relationship Id="rId15" Type="http://schemas.openxmlformats.org/officeDocument/2006/relationships/image" Target="../media/image29.png"/><Relationship Id="rId10" Type="http://schemas.openxmlformats.org/officeDocument/2006/relationships/image" Target="../media/image24.gif"/><Relationship Id="rId4" Type="http://schemas.openxmlformats.org/officeDocument/2006/relationships/image" Target="../media/image19.gif"/><Relationship Id="rId9" Type="http://schemas.openxmlformats.org/officeDocument/2006/relationships/image" Target="../media/image23.gif"/><Relationship Id="rId1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12" Type="http://schemas.openxmlformats.org/officeDocument/2006/relationships/image" Target="../media/image31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30.png"/><Relationship Id="rId5" Type="http://schemas.openxmlformats.org/officeDocument/2006/relationships/image" Target="../media/image20.jpeg"/><Relationship Id="rId15" Type="http://schemas.openxmlformats.org/officeDocument/2006/relationships/image" Target="../media/image29.png"/><Relationship Id="rId10" Type="http://schemas.openxmlformats.org/officeDocument/2006/relationships/image" Target="../media/image24.gif"/><Relationship Id="rId4" Type="http://schemas.openxmlformats.org/officeDocument/2006/relationships/image" Target="../media/image19.gif"/><Relationship Id="rId9" Type="http://schemas.openxmlformats.org/officeDocument/2006/relationships/image" Target="../media/image23.gif"/><Relationship Id="rId1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12" Type="http://schemas.openxmlformats.org/officeDocument/2006/relationships/image" Target="../media/image33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32.png"/><Relationship Id="rId5" Type="http://schemas.openxmlformats.org/officeDocument/2006/relationships/image" Target="../media/image20.jpeg"/><Relationship Id="rId15" Type="http://schemas.openxmlformats.org/officeDocument/2006/relationships/image" Target="../media/image29.png"/><Relationship Id="rId10" Type="http://schemas.openxmlformats.org/officeDocument/2006/relationships/image" Target="../media/image24.gif"/><Relationship Id="rId4" Type="http://schemas.openxmlformats.org/officeDocument/2006/relationships/image" Target="../media/image19.gif"/><Relationship Id="rId9" Type="http://schemas.openxmlformats.org/officeDocument/2006/relationships/image" Target="../media/image23.gif"/><Relationship Id="rId1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81175" y="2314575"/>
            <a:ext cx="798671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VỀ DỰ GIỜ THĂM LỚP 7A1</a:t>
            </a:r>
          </a:p>
          <a:p>
            <a:pPr algn="ctr"/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</p:txBody>
      </p:sp>
      <p:sp>
        <p:nvSpPr>
          <p:cNvPr id="10" name="WordArt 3"/>
          <p:cNvSpPr>
            <a:spLocks noChangeArrowheads="1" noChangeShapeType="1" noTextEdit="1"/>
          </p:cNvSpPr>
          <p:nvPr/>
        </p:nvSpPr>
        <p:spPr bwMode="auto">
          <a:xfrm>
            <a:off x="531568" y="287187"/>
            <a:ext cx="1871662" cy="1873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numCol="1" fromWordArt="1">
            <a:prstTxWarp prst="textCircle">
              <a:avLst>
                <a:gd name="adj" fmla="val 1081802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kern="10" dirty="0" err="1">
                <a:ln w="9525">
                  <a:solidFill>
                    <a:srgbClr val="660066"/>
                  </a:solidFill>
                  <a:round/>
                  <a:headEnd/>
                  <a:tailEnd/>
                </a:ln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600" kern="10" dirty="0">
                <a:ln w="9525">
                  <a:solidFill>
                    <a:srgbClr val="660066"/>
                  </a:solidFill>
                  <a:round/>
                  <a:headEnd/>
                  <a:tailEnd/>
                </a:ln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660066"/>
                  </a:solidFill>
                  <a:round/>
                  <a:headEnd/>
                  <a:tailEnd/>
                </a:ln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kern="10" dirty="0">
                <a:ln w="9525">
                  <a:solidFill>
                    <a:srgbClr val="660066"/>
                  </a:solidFill>
                  <a:round/>
                  <a:headEnd/>
                  <a:tailEnd/>
                </a:ln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kern="10" dirty="0" err="1">
                <a:ln w="9525">
                  <a:solidFill>
                    <a:srgbClr val="660066"/>
                  </a:solidFill>
                  <a:round/>
                  <a:headEnd/>
                  <a:tailEnd/>
                </a:ln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kern="10" dirty="0">
                <a:ln w="9525">
                  <a:solidFill>
                    <a:srgbClr val="660066"/>
                  </a:solidFill>
                  <a:round/>
                  <a:headEnd/>
                  <a:tailEnd/>
                </a:ln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660066"/>
                  </a:solidFill>
                  <a:round/>
                  <a:headEnd/>
                  <a:tailEnd/>
                </a:ln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kern="10" dirty="0">
                <a:ln w="9525">
                  <a:solidFill>
                    <a:srgbClr val="660066"/>
                  </a:solidFill>
                  <a:round/>
                  <a:headEnd/>
                  <a:tailEnd/>
                </a:ln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kern="10" dirty="0" err="1">
                <a:ln w="9525">
                  <a:solidFill>
                    <a:srgbClr val="660066"/>
                  </a:solidFill>
                  <a:round/>
                  <a:headEnd/>
                  <a:tailEnd/>
                </a:ln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660066"/>
                  </a:solidFill>
                  <a:round/>
                  <a:headEnd/>
                  <a:tailEnd/>
                </a:ln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660066"/>
                  </a:solidFill>
                  <a:round/>
                  <a:headEnd/>
                  <a:tailEnd/>
                </a:ln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kern="10" dirty="0">
                <a:ln w="9525">
                  <a:solidFill>
                    <a:srgbClr val="660066"/>
                  </a:solidFill>
                  <a:round/>
                  <a:headEnd/>
                  <a:tailEnd/>
                </a:ln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63368" y="934887"/>
            <a:ext cx="8985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7A</a:t>
            </a:r>
            <a:r>
              <a:rPr lang="en-US" altLang="en-US" sz="2800" baseline="-25000" dirty="0">
                <a:solidFill>
                  <a:srgbClr val="FF3300"/>
                </a:solidFill>
                <a:latin typeface="Times New Roman" panose="02020603050405020304" pitchFamily="18" charset="0"/>
              </a:rPr>
              <a:t>1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 bwMode="auto">
          <a:xfrm>
            <a:off x="1524000" y="188913"/>
            <a:ext cx="9144000" cy="6513512"/>
            <a:chOff x="0" y="221"/>
            <a:chExt cx="5616" cy="4099"/>
          </a:xfrm>
        </p:grpSpPr>
        <p:sp>
          <p:nvSpPr>
            <p:cNvPr id="73" name="AutoShape 7"/>
            <p:cNvSpPr>
              <a:spLocks noChangeAspect="1" noChangeArrowheads="1" noTextEdit="1"/>
            </p:cNvSpPr>
            <p:nvPr/>
          </p:nvSpPr>
          <p:spPr bwMode="auto">
            <a:xfrm>
              <a:off x="0" y="221"/>
              <a:ext cx="5616" cy="4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grpSp>
          <p:nvGrpSpPr>
            <p:cNvPr id="74" name="Group 73"/>
            <p:cNvGrpSpPr>
              <a:grpSpLocks/>
            </p:cNvGrpSpPr>
            <p:nvPr/>
          </p:nvGrpSpPr>
          <p:grpSpPr bwMode="auto">
            <a:xfrm>
              <a:off x="42" y="228"/>
              <a:ext cx="5453" cy="4073"/>
              <a:chOff x="42" y="228"/>
              <a:chExt cx="5453" cy="4073"/>
            </a:xfrm>
          </p:grpSpPr>
          <p:sp>
            <p:nvSpPr>
              <p:cNvPr id="285" name="Line 9"/>
              <p:cNvSpPr>
                <a:spLocks noChangeShapeType="1"/>
              </p:cNvSpPr>
              <p:nvPr/>
            </p:nvSpPr>
            <p:spPr bwMode="auto">
              <a:xfrm>
                <a:off x="4929" y="292"/>
                <a:ext cx="201" cy="4"/>
              </a:xfrm>
              <a:prstGeom prst="line">
                <a:avLst/>
              </a:pr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6" name="Freeform 285"/>
              <p:cNvSpPr>
                <a:spLocks/>
              </p:cNvSpPr>
              <p:nvPr/>
            </p:nvSpPr>
            <p:spPr bwMode="auto">
              <a:xfrm>
                <a:off x="5076" y="326"/>
                <a:ext cx="197" cy="18"/>
              </a:xfrm>
              <a:custGeom>
                <a:avLst/>
                <a:gdLst>
                  <a:gd name="T0" fmla="*/ 0 w 197"/>
                  <a:gd name="T1" fmla="*/ 0 h 18"/>
                  <a:gd name="T2" fmla="*/ 8 w 197"/>
                  <a:gd name="T3" fmla="*/ 3 h 18"/>
                  <a:gd name="T4" fmla="*/ 33 w 197"/>
                  <a:gd name="T5" fmla="*/ 7 h 18"/>
                  <a:gd name="T6" fmla="*/ 63 w 197"/>
                  <a:gd name="T7" fmla="*/ 7 h 18"/>
                  <a:gd name="T8" fmla="*/ 100 w 197"/>
                  <a:gd name="T9" fmla="*/ 11 h 18"/>
                  <a:gd name="T10" fmla="*/ 134 w 197"/>
                  <a:gd name="T11" fmla="*/ 14 h 18"/>
                  <a:gd name="T12" fmla="*/ 167 w 197"/>
                  <a:gd name="T13" fmla="*/ 18 h 18"/>
                  <a:gd name="T14" fmla="*/ 188 w 197"/>
                  <a:gd name="T15" fmla="*/ 18 h 18"/>
                  <a:gd name="T16" fmla="*/ 197 w 197"/>
                  <a:gd name="T1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7" h="18">
                    <a:moveTo>
                      <a:pt x="0" y="0"/>
                    </a:moveTo>
                    <a:lnTo>
                      <a:pt x="8" y="3"/>
                    </a:lnTo>
                    <a:lnTo>
                      <a:pt x="33" y="7"/>
                    </a:lnTo>
                    <a:lnTo>
                      <a:pt x="63" y="7"/>
                    </a:lnTo>
                    <a:lnTo>
                      <a:pt x="100" y="11"/>
                    </a:lnTo>
                    <a:lnTo>
                      <a:pt x="134" y="14"/>
                    </a:lnTo>
                    <a:lnTo>
                      <a:pt x="167" y="18"/>
                    </a:lnTo>
                    <a:lnTo>
                      <a:pt x="188" y="18"/>
                    </a:lnTo>
                    <a:lnTo>
                      <a:pt x="197" y="18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7" name="Freeform 286"/>
              <p:cNvSpPr>
                <a:spLocks/>
              </p:cNvSpPr>
              <p:nvPr/>
            </p:nvSpPr>
            <p:spPr bwMode="auto">
              <a:xfrm>
                <a:off x="4933" y="255"/>
                <a:ext cx="147" cy="22"/>
              </a:xfrm>
              <a:custGeom>
                <a:avLst/>
                <a:gdLst>
                  <a:gd name="T0" fmla="*/ 0 w 147"/>
                  <a:gd name="T1" fmla="*/ 0 h 22"/>
                  <a:gd name="T2" fmla="*/ 9 w 147"/>
                  <a:gd name="T3" fmla="*/ 3 h 22"/>
                  <a:gd name="T4" fmla="*/ 30 w 147"/>
                  <a:gd name="T5" fmla="*/ 7 h 22"/>
                  <a:gd name="T6" fmla="*/ 80 w 147"/>
                  <a:gd name="T7" fmla="*/ 15 h 22"/>
                  <a:gd name="T8" fmla="*/ 126 w 147"/>
                  <a:gd name="T9" fmla="*/ 22 h 22"/>
                  <a:gd name="T10" fmla="*/ 143 w 147"/>
                  <a:gd name="T11" fmla="*/ 22 h 22"/>
                  <a:gd name="T12" fmla="*/ 147 w 147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7" h="22">
                    <a:moveTo>
                      <a:pt x="0" y="0"/>
                    </a:moveTo>
                    <a:lnTo>
                      <a:pt x="9" y="3"/>
                    </a:lnTo>
                    <a:lnTo>
                      <a:pt x="30" y="7"/>
                    </a:lnTo>
                    <a:lnTo>
                      <a:pt x="80" y="15"/>
                    </a:lnTo>
                    <a:lnTo>
                      <a:pt x="126" y="22"/>
                    </a:lnTo>
                    <a:lnTo>
                      <a:pt x="143" y="22"/>
                    </a:lnTo>
                    <a:lnTo>
                      <a:pt x="147" y="22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8" name="Line 12"/>
              <p:cNvSpPr>
                <a:spLocks noChangeShapeType="1"/>
              </p:cNvSpPr>
              <p:nvPr/>
            </p:nvSpPr>
            <p:spPr bwMode="auto">
              <a:xfrm>
                <a:off x="5093" y="240"/>
                <a:ext cx="108" cy="74"/>
              </a:xfrm>
              <a:prstGeom prst="line">
                <a:avLst/>
              </a:pr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9" name="Freeform 288"/>
              <p:cNvSpPr>
                <a:spLocks/>
              </p:cNvSpPr>
              <p:nvPr/>
            </p:nvSpPr>
            <p:spPr bwMode="auto">
              <a:xfrm>
                <a:off x="4984" y="240"/>
                <a:ext cx="511" cy="175"/>
              </a:xfrm>
              <a:custGeom>
                <a:avLst/>
                <a:gdLst>
                  <a:gd name="T0" fmla="*/ 0 w 511"/>
                  <a:gd name="T1" fmla="*/ 0 h 175"/>
                  <a:gd name="T2" fmla="*/ 8 w 511"/>
                  <a:gd name="T3" fmla="*/ 3 h 175"/>
                  <a:gd name="T4" fmla="*/ 25 w 511"/>
                  <a:gd name="T5" fmla="*/ 11 h 175"/>
                  <a:gd name="T6" fmla="*/ 50 w 511"/>
                  <a:gd name="T7" fmla="*/ 18 h 175"/>
                  <a:gd name="T8" fmla="*/ 83 w 511"/>
                  <a:gd name="T9" fmla="*/ 30 h 175"/>
                  <a:gd name="T10" fmla="*/ 121 w 511"/>
                  <a:gd name="T11" fmla="*/ 44 h 175"/>
                  <a:gd name="T12" fmla="*/ 163 w 511"/>
                  <a:gd name="T13" fmla="*/ 59 h 175"/>
                  <a:gd name="T14" fmla="*/ 259 w 511"/>
                  <a:gd name="T15" fmla="*/ 89 h 175"/>
                  <a:gd name="T16" fmla="*/ 351 w 511"/>
                  <a:gd name="T17" fmla="*/ 123 h 175"/>
                  <a:gd name="T18" fmla="*/ 393 w 511"/>
                  <a:gd name="T19" fmla="*/ 138 h 175"/>
                  <a:gd name="T20" fmla="*/ 431 w 511"/>
                  <a:gd name="T21" fmla="*/ 149 h 175"/>
                  <a:gd name="T22" fmla="*/ 464 w 511"/>
                  <a:gd name="T23" fmla="*/ 160 h 175"/>
                  <a:gd name="T24" fmla="*/ 490 w 511"/>
                  <a:gd name="T25" fmla="*/ 168 h 175"/>
                  <a:gd name="T26" fmla="*/ 506 w 511"/>
                  <a:gd name="T27" fmla="*/ 175 h 175"/>
                  <a:gd name="T28" fmla="*/ 511 w 511"/>
                  <a:gd name="T29" fmla="*/ 1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1" h="175">
                    <a:moveTo>
                      <a:pt x="0" y="0"/>
                    </a:moveTo>
                    <a:lnTo>
                      <a:pt x="8" y="3"/>
                    </a:lnTo>
                    <a:lnTo>
                      <a:pt x="25" y="11"/>
                    </a:lnTo>
                    <a:lnTo>
                      <a:pt x="50" y="18"/>
                    </a:lnTo>
                    <a:lnTo>
                      <a:pt x="83" y="30"/>
                    </a:lnTo>
                    <a:lnTo>
                      <a:pt x="121" y="44"/>
                    </a:lnTo>
                    <a:lnTo>
                      <a:pt x="163" y="59"/>
                    </a:lnTo>
                    <a:lnTo>
                      <a:pt x="259" y="89"/>
                    </a:lnTo>
                    <a:lnTo>
                      <a:pt x="351" y="123"/>
                    </a:lnTo>
                    <a:lnTo>
                      <a:pt x="393" y="138"/>
                    </a:lnTo>
                    <a:lnTo>
                      <a:pt x="431" y="149"/>
                    </a:lnTo>
                    <a:lnTo>
                      <a:pt x="464" y="160"/>
                    </a:lnTo>
                    <a:lnTo>
                      <a:pt x="490" y="168"/>
                    </a:lnTo>
                    <a:lnTo>
                      <a:pt x="506" y="175"/>
                    </a:lnTo>
                    <a:lnTo>
                      <a:pt x="511" y="175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0" name="Freeform 289"/>
              <p:cNvSpPr>
                <a:spLocks/>
              </p:cNvSpPr>
              <p:nvPr/>
            </p:nvSpPr>
            <p:spPr bwMode="auto">
              <a:xfrm>
                <a:off x="5080" y="228"/>
                <a:ext cx="25" cy="23"/>
              </a:xfrm>
              <a:custGeom>
                <a:avLst/>
                <a:gdLst>
                  <a:gd name="T0" fmla="*/ 17 w 25"/>
                  <a:gd name="T1" fmla="*/ 23 h 23"/>
                  <a:gd name="T2" fmla="*/ 4 w 25"/>
                  <a:gd name="T3" fmla="*/ 23 h 23"/>
                  <a:gd name="T4" fmla="*/ 0 w 25"/>
                  <a:gd name="T5" fmla="*/ 19 h 23"/>
                  <a:gd name="T6" fmla="*/ 0 w 25"/>
                  <a:gd name="T7" fmla="*/ 8 h 23"/>
                  <a:gd name="T8" fmla="*/ 8 w 25"/>
                  <a:gd name="T9" fmla="*/ 4 h 23"/>
                  <a:gd name="T10" fmla="*/ 21 w 25"/>
                  <a:gd name="T11" fmla="*/ 0 h 23"/>
                  <a:gd name="T12" fmla="*/ 25 w 25"/>
                  <a:gd name="T13" fmla="*/ 8 h 23"/>
                  <a:gd name="T14" fmla="*/ 25 w 25"/>
                  <a:gd name="T15" fmla="*/ 19 h 23"/>
                  <a:gd name="T16" fmla="*/ 17 w 25"/>
                  <a:gd name="T1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3">
                    <a:moveTo>
                      <a:pt x="17" y="23"/>
                    </a:moveTo>
                    <a:lnTo>
                      <a:pt x="4" y="23"/>
                    </a:lnTo>
                    <a:lnTo>
                      <a:pt x="0" y="19"/>
                    </a:lnTo>
                    <a:lnTo>
                      <a:pt x="0" y="8"/>
                    </a:lnTo>
                    <a:lnTo>
                      <a:pt x="8" y="4"/>
                    </a:lnTo>
                    <a:lnTo>
                      <a:pt x="21" y="0"/>
                    </a:lnTo>
                    <a:lnTo>
                      <a:pt x="25" y="8"/>
                    </a:lnTo>
                    <a:lnTo>
                      <a:pt x="25" y="19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1" name="Freeform 290"/>
              <p:cNvSpPr>
                <a:spLocks/>
              </p:cNvSpPr>
              <p:nvPr/>
            </p:nvSpPr>
            <p:spPr bwMode="auto">
              <a:xfrm>
                <a:off x="4971" y="228"/>
                <a:ext cx="25" cy="23"/>
              </a:xfrm>
              <a:custGeom>
                <a:avLst/>
                <a:gdLst>
                  <a:gd name="T0" fmla="*/ 17 w 25"/>
                  <a:gd name="T1" fmla="*/ 23 h 23"/>
                  <a:gd name="T2" fmla="*/ 4 w 25"/>
                  <a:gd name="T3" fmla="*/ 23 h 23"/>
                  <a:gd name="T4" fmla="*/ 0 w 25"/>
                  <a:gd name="T5" fmla="*/ 15 h 23"/>
                  <a:gd name="T6" fmla="*/ 0 w 25"/>
                  <a:gd name="T7" fmla="*/ 8 h 23"/>
                  <a:gd name="T8" fmla="*/ 8 w 25"/>
                  <a:gd name="T9" fmla="*/ 0 h 23"/>
                  <a:gd name="T10" fmla="*/ 21 w 25"/>
                  <a:gd name="T11" fmla="*/ 0 h 23"/>
                  <a:gd name="T12" fmla="*/ 25 w 25"/>
                  <a:gd name="T13" fmla="*/ 8 h 23"/>
                  <a:gd name="T14" fmla="*/ 25 w 25"/>
                  <a:gd name="T15" fmla="*/ 15 h 23"/>
                  <a:gd name="T16" fmla="*/ 17 w 25"/>
                  <a:gd name="T1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3">
                    <a:moveTo>
                      <a:pt x="17" y="23"/>
                    </a:moveTo>
                    <a:lnTo>
                      <a:pt x="4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1" y="0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2" name="Freeform 291"/>
              <p:cNvSpPr>
                <a:spLocks/>
              </p:cNvSpPr>
              <p:nvPr/>
            </p:nvSpPr>
            <p:spPr bwMode="auto">
              <a:xfrm>
                <a:off x="4921" y="236"/>
                <a:ext cx="29" cy="22"/>
              </a:xfrm>
              <a:custGeom>
                <a:avLst/>
                <a:gdLst>
                  <a:gd name="T0" fmla="*/ 17 w 29"/>
                  <a:gd name="T1" fmla="*/ 22 h 22"/>
                  <a:gd name="T2" fmla="*/ 8 w 29"/>
                  <a:gd name="T3" fmla="*/ 22 h 22"/>
                  <a:gd name="T4" fmla="*/ 0 w 29"/>
                  <a:gd name="T5" fmla="*/ 15 h 22"/>
                  <a:gd name="T6" fmla="*/ 4 w 29"/>
                  <a:gd name="T7" fmla="*/ 7 h 22"/>
                  <a:gd name="T8" fmla="*/ 12 w 29"/>
                  <a:gd name="T9" fmla="*/ 0 h 22"/>
                  <a:gd name="T10" fmla="*/ 25 w 29"/>
                  <a:gd name="T11" fmla="*/ 0 h 22"/>
                  <a:gd name="T12" fmla="*/ 29 w 29"/>
                  <a:gd name="T13" fmla="*/ 7 h 22"/>
                  <a:gd name="T14" fmla="*/ 29 w 29"/>
                  <a:gd name="T15" fmla="*/ 15 h 22"/>
                  <a:gd name="T16" fmla="*/ 17 w 29"/>
                  <a:gd name="T1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2">
                    <a:moveTo>
                      <a:pt x="17" y="22"/>
                    </a:moveTo>
                    <a:lnTo>
                      <a:pt x="8" y="22"/>
                    </a:lnTo>
                    <a:lnTo>
                      <a:pt x="0" y="15"/>
                    </a:lnTo>
                    <a:lnTo>
                      <a:pt x="4" y="7"/>
                    </a:lnTo>
                    <a:lnTo>
                      <a:pt x="12" y="0"/>
                    </a:lnTo>
                    <a:lnTo>
                      <a:pt x="25" y="0"/>
                    </a:lnTo>
                    <a:lnTo>
                      <a:pt x="29" y="7"/>
                    </a:lnTo>
                    <a:lnTo>
                      <a:pt x="29" y="15"/>
                    </a:lnTo>
                    <a:lnTo>
                      <a:pt x="17" y="22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3" name="Freeform 292"/>
              <p:cNvSpPr>
                <a:spLocks/>
              </p:cNvSpPr>
              <p:nvPr/>
            </p:nvSpPr>
            <p:spPr bwMode="auto">
              <a:xfrm>
                <a:off x="4917" y="281"/>
                <a:ext cx="29" cy="22"/>
              </a:xfrm>
              <a:custGeom>
                <a:avLst/>
                <a:gdLst>
                  <a:gd name="T0" fmla="*/ 16 w 29"/>
                  <a:gd name="T1" fmla="*/ 22 h 22"/>
                  <a:gd name="T2" fmla="*/ 8 w 29"/>
                  <a:gd name="T3" fmla="*/ 22 h 22"/>
                  <a:gd name="T4" fmla="*/ 0 w 29"/>
                  <a:gd name="T5" fmla="*/ 18 h 22"/>
                  <a:gd name="T6" fmla="*/ 4 w 29"/>
                  <a:gd name="T7" fmla="*/ 7 h 22"/>
                  <a:gd name="T8" fmla="*/ 12 w 29"/>
                  <a:gd name="T9" fmla="*/ 0 h 22"/>
                  <a:gd name="T10" fmla="*/ 21 w 29"/>
                  <a:gd name="T11" fmla="*/ 0 h 22"/>
                  <a:gd name="T12" fmla="*/ 29 w 29"/>
                  <a:gd name="T13" fmla="*/ 7 h 22"/>
                  <a:gd name="T14" fmla="*/ 25 w 29"/>
                  <a:gd name="T15" fmla="*/ 15 h 22"/>
                  <a:gd name="T16" fmla="*/ 16 w 29"/>
                  <a:gd name="T1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2">
                    <a:moveTo>
                      <a:pt x="16" y="22"/>
                    </a:moveTo>
                    <a:lnTo>
                      <a:pt x="8" y="22"/>
                    </a:lnTo>
                    <a:lnTo>
                      <a:pt x="0" y="18"/>
                    </a:lnTo>
                    <a:lnTo>
                      <a:pt x="4" y="7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7"/>
                    </a:lnTo>
                    <a:lnTo>
                      <a:pt x="25" y="15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4" name="Freeform 293"/>
              <p:cNvSpPr>
                <a:spLocks/>
              </p:cNvSpPr>
              <p:nvPr/>
            </p:nvSpPr>
            <p:spPr bwMode="auto">
              <a:xfrm>
                <a:off x="5055" y="314"/>
                <a:ext cx="29" cy="26"/>
              </a:xfrm>
              <a:custGeom>
                <a:avLst/>
                <a:gdLst>
                  <a:gd name="T0" fmla="*/ 17 w 29"/>
                  <a:gd name="T1" fmla="*/ 23 h 26"/>
                  <a:gd name="T2" fmla="*/ 4 w 29"/>
                  <a:gd name="T3" fmla="*/ 26 h 26"/>
                  <a:gd name="T4" fmla="*/ 0 w 29"/>
                  <a:gd name="T5" fmla="*/ 19 h 26"/>
                  <a:gd name="T6" fmla="*/ 0 w 29"/>
                  <a:gd name="T7" fmla="*/ 8 h 26"/>
                  <a:gd name="T8" fmla="*/ 8 w 29"/>
                  <a:gd name="T9" fmla="*/ 0 h 26"/>
                  <a:gd name="T10" fmla="*/ 21 w 29"/>
                  <a:gd name="T11" fmla="*/ 0 h 26"/>
                  <a:gd name="T12" fmla="*/ 29 w 29"/>
                  <a:gd name="T13" fmla="*/ 8 h 26"/>
                  <a:gd name="T14" fmla="*/ 25 w 29"/>
                  <a:gd name="T15" fmla="*/ 15 h 26"/>
                  <a:gd name="T16" fmla="*/ 17 w 29"/>
                  <a:gd name="T1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6">
                    <a:moveTo>
                      <a:pt x="17" y="23"/>
                    </a:moveTo>
                    <a:lnTo>
                      <a:pt x="4" y="26"/>
                    </a:lnTo>
                    <a:lnTo>
                      <a:pt x="0" y="19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1" y="0"/>
                    </a:lnTo>
                    <a:lnTo>
                      <a:pt x="29" y="8"/>
                    </a:lnTo>
                    <a:lnTo>
                      <a:pt x="25" y="15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5" name="Line 19"/>
              <p:cNvSpPr>
                <a:spLocks noChangeShapeType="1"/>
              </p:cNvSpPr>
              <p:nvPr/>
            </p:nvSpPr>
            <p:spPr bwMode="auto">
              <a:xfrm flipV="1">
                <a:off x="3585" y="4145"/>
                <a:ext cx="151" cy="115"/>
              </a:xfrm>
              <a:prstGeom prst="line">
                <a:avLst/>
              </a:pr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6" name="Freeform 295"/>
              <p:cNvSpPr>
                <a:spLocks/>
              </p:cNvSpPr>
              <p:nvPr/>
            </p:nvSpPr>
            <p:spPr bwMode="auto">
              <a:xfrm>
                <a:off x="3723" y="4100"/>
                <a:ext cx="159" cy="101"/>
              </a:xfrm>
              <a:custGeom>
                <a:avLst/>
                <a:gdLst>
                  <a:gd name="T0" fmla="*/ 0 w 159"/>
                  <a:gd name="T1" fmla="*/ 101 h 101"/>
                  <a:gd name="T2" fmla="*/ 8 w 159"/>
                  <a:gd name="T3" fmla="*/ 97 h 101"/>
                  <a:gd name="T4" fmla="*/ 25 w 159"/>
                  <a:gd name="T5" fmla="*/ 86 h 101"/>
                  <a:gd name="T6" fmla="*/ 84 w 159"/>
                  <a:gd name="T7" fmla="*/ 52 h 101"/>
                  <a:gd name="T8" fmla="*/ 134 w 159"/>
                  <a:gd name="T9" fmla="*/ 15 h 101"/>
                  <a:gd name="T10" fmla="*/ 155 w 159"/>
                  <a:gd name="T11" fmla="*/ 3 h 101"/>
                  <a:gd name="T12" fmla="*/ 159 w 159"/>
                  <a:gd name="T13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9" h="101">
                    <a:moveTo>
                      <a:pt x="0" y="101"/>
                    </a:moveTo>
                    <a:lnTo>
                      <a:pt x="8" y="97"/>
                    </a:lnTo>
                    <a:lnTo>
                      <a:pt x="25" y="86"/>
                    </a:lnTo>
                    <a:lnTo>
                      <a:pt x="84" y="52"/>
                    </a:lnTo>
                    <a:lnTo>
                      <a:pt x="134" y="15"/>
                    </a:lnTo>
                    <a:lnTo>
                      <a:pt x="155" y="3"/>
                    </a:lnTo>
                    <a:lnTo>
                      <a:pt x="159" y="0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7" name="Freeform 296"/>
              <p:cNvSpPr>
                <a:spLocks/>
              </p:cNvSpPr>
              <p:nvPr/>
            </p:nvSpPr>
            <p:spPr bwMode="auto">
              <a:xfrm>
                <a:off x="3560" y="4163"/>
                <a:ext cx="134" cy="67"/>
              </a:xfrm>
              <a:custGeom>
                <a:avLst/>
                <a:gdLst>
                  <a:gd name="T0" fmla="*/ 0 w 134"/>
                  <a:gd name="T1" fmla="*/ 67 h 67"/>
                  <a:gd name="T2" fmla="*/ 8 w 134"/>
                  <a:gd name="T3" fmla="*/ 64 h 67"/>
                  <a:gd name="T4" fmla="*/ 25 w 134"/>
                  <a:gd name="T5" fmla="*/ 52 h 67"/>
                  <a:gd name="T6" fmla="*/ 71 w 134"/>
                  <a:gd name="T7" fmla="*/ 30 h 67"/>
                  <a:gd name="T8" fmla="*/ 113 w 134"/>
                  <a:gd name="T9" fmla="*/ 8 h 67"/>
                  <a:gd name="T10" fmla="*/ 125 w 134"/>
                  <a:gd name="T11" fmla="*/ 0 h 67"/>
                  <a:gd name="T12" fmla="*/ 134 w 134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4" h="67">
                    <a:moveTo>
                      <a:pt x="0" y="67"/>
                    </a:moveTo>
                    <a:lnTo>
                      <a:pt x="8" y="64"/>
                    </a:lnTo>
                    <a:lnTo>
                      <a:pt x="25" y="52"/>
                    </a:lnTo>
                    <a:lnTo>
                      <a:pt x="71" y="30"/>
                    </a:lnTo>
                    <a:lnTo>
                      <a:pt x="113" y="8"/>
                    </a:lnTo>
                    <a:lnTo>
                      <a:pt x="125" y="0"/>
                    </a:lnTo>
                    <a:lnTo>
                      <a:pt x="134" y="0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8" name="Line 22"/>
              <p:cNvSpPr>
                <a:spLocks noChangeShapeType="1"/>
              </p:cNvSpPr>
              <p:nvPr/>
            </p:nvSpPr>
            <p:spPr bwMode="auto">
              <a:xfrm flipV="1">
                <a:off x="3669" y="4118"/>
                <a:ext cx="138" cy="8"/>
              </a:xfrm>
              <a:prstGeom prst="line">
                <a:avLst/>
              </a:pr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9" name="Freeform 298"/>
              <p:cNvSpPr>
                <a:spLocks/>
              </p:cNvSpPr>
              <p:nvPr/>
            </p:nvSpPr>
            <p:spPr bwMode="auto">
              <a:xfrm>
                <a:off x="3585" y="3991"/>
                <a:ext cx="992" cy="198"/>
              </a:xfrm>
              <a:custGeom>
                <a:avLst/>
                <a:gdLst>
                  <a:gd name="T0" fmla="*/ 0 w 992"/>
                  <a:gd name="T1" fmla="*/ 198 h 198"/>
                  <a:gd name="T2" fmla="*/ 8 w 992"/>
                  <a:gd name="T3" fmla="*/ 195 h 198"/>
                  <a:gd name="T4" fmla="*/ 29 w 992"/>
                  <a:gd name="T5" fmla="*/ 191 h 198"/>
                  <a:gd name="T6" fmla="*/ 54 w 992"/>
                  <a:gd name="T7" fmla="*/ 183 h 198"/>
                  <a:gd name="T8" fmla="*/ 88 w 992"/>
                  <a:gd name="T9" fmla="*/ 172 h 198"/>
                  <a:gd name="T10" fmla="*/ 172 w 992"/>
                  <a:gd name="T11" fmla="*/ 146 h 198"/>
                  <a:gd name="T12" fmla="*/ 264 w 992"/>
                  <a:gd name="T13" fmla="*/ 116 h 198"/>
                  <a:gd name="T14" fmla="*/ 360 w 992"/>
                  <a:gd name="T15" fmla="*/ 86 h 198"/>
                  <a:gd name="T16" fmla="*/ 402 w 992"/>
                  <a:gd name="T17" fmla="*/ 75 h 198"/>
                  <a:gd name="T18" fmla="*/ 440 w 992"/>
                  <a:gd name="T19" fmla="*/ 64 h 198"/>
                  <a:gd name="T20" fmla="*/ 473 w 992"/>
                  <a:gd name="T21" fmla="*/ 49 h 198"/>
                  <a:gd name="T22" fmla="*/ 498 w 992"/>
                  <a:gd name="T23" fmla="*/ 42 h 198"/>
                  <a:gd name="T24" fmla="*/ 511 w 992"/>
                  <a:gd name="T25" fmla="*/ 38 h 198"/>
                  <a:gd name="T26" fmla="*/ 519 w 992"/>
                  <a:gd name="T27" fmla="*/ 34 h 198"/>
                  <a:gd name="T28" fmla="*/ 586 w 992"/>
                  <a:gd name="T29" fmla="*/ 23 h 198"/>
                  <a:gd name="T30" fmla="*/ 645 w 992"/>
                  <a:gd name="T31" fmla="*/ 15 h 198"/>
                  <a:gd name="T32" fmla="*/ 699 w 992"/>
                  <a:gd name="T33" fmla="*/ 8 h 198"/>
                  <a:gd name="T34" fmla="*/ 749 w 992"/>
                  <a:gd name="T35" fmla="*/ 4 h 198"/>
                  <a:gd name="T36" fmla="*/ 791 w 992"/>
                  <a:gd name="T37" fmla="*/ 4 h 198"/>
                  <a:gd name="T38" fmla="*/ 829 w 992"/>
                  <a:gd name="T39" fmla="*/ 0 h 198"/>
                  <a:gd name="T40" fmla="*/ 863 w 992"/>
                  <a:gd name="T41" fmla="*/ 0 h 198"/>
                  <a:gd name="T42" fmla="*/ 892 w 992"/>
                  <a:gd name="T43" fmla="*/ 4 h 198"/>
                  <a:gd name="T44" fmla="*/ 938 w 992"/>
                  <a:gd name="T45" fmla="*/ 8 h 198"/>
                  <a:gd name="T46" fmla="*/ 967 w 992"/>
                  <a:gd name="T47" fmla="*/ 15 h 198"/>
                  <a:gd name="T48" fmla="*/ 984 w 992"/>
                  <a:gd name="T49" fmla="*/ 23 h 198"/>
                  <a:gd name="T50" fmla="*/ 992 w 992"/>
                  <a:gd name="T51" fmla="*/ 27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92" h="198">
                    <a:moveTo>
                      <a:pt x="0" y="198"/>
                    </a:moveTo>
                    <a:lnTo>
                      <a:pt x="8" y="195"/>
                    </a:lnTo>
                    <a:lnTo>
                      <a:pt x="29" y="191"/>
                    </a:lnTo>
                    <a:lnTo>
                      <a:pt x="54" y="183"/>
                    </a:lnTo>
                    <a:lnTo>
                      <a:pt x="88" y="172"/>
                    </a:lnTo>
                    <a:lnTo>
                      <a:pt x="172" y="146"/>
                    </a:lnTo>
                    <a:lnTo>
                      <a:pt x="264" y="116"/>
                    </a:lnTo>
                    <a:lnTo>
                      <a:pt x="360" y="86"/>
                    </a:lnTo>
                    <a:lnTo>
                      <a:pt x="402" y="75"/>
                    </a:lnTo>
                    <a:lnTo>
                      <a:pt x="440" y="64"/>
                    </a:lnTo>
                    <a:lnTo>
                      <a:pt x="473" y="49"/>
                    </a:lnTo>
                    <a:lnTo>
                      <a:pt x="498" y="42"/>
                    </a:lnTo>
                    <a:lnTo>
                      <a:pt x="511" y="38"/>
                    </a:lnTo>
                    <a:lnTo>
                      <a:pt x="519" y="34"/>
                    </a:lnTo>
                    <a:lnTo>
                      <a:pt x="586" y="23"/>
                    </a:lnTo>
                    <a:lnTo>
                      <a:pt x="645" y="15"/>
                    </a:lnTo>
                    <a:lnTo>
                      <a:pt x="699" y="8"/>
                    </a:lnTo>
                    <a:lnTo>
                      <a:pt x="749" y="4"/>
                    </a:lnTo>
                    <a:lnTo>
                      <a:pt x="791" y="4"/>
                    </a:lnTo>
                    <a:lnTo>
                      <a:pt x="829" y="0"/>
                    </a:lnTo>
                    <a:lnTo>
                      <a:pt x="863" y="0"/>
                    </a:lnTo>
                    <a:lnTo>
                      <a:pt x="892" y="4"/>
                    </a:lnTo>
                    <a:lnTo>
                      <a:pt x="938" y="8"/>
                    </a:lnTo>
                    <a:lnTo>
                      <a:pt x="967" y="15"/>
                    </a:lnTo>
                    <a:lnTo>
                      <a:pt x="984" y="23"/>
                    </a:lnTo>
                    <a:lnTo>
                      <a:pt x="992" y="27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0" name="Freeform 299"/>
              <p:cNvSpPr>
                <a:spLocks/>
              </p:cNvSpPr>
              <p:nvPr/>
            </p:nvSpPr>
            <p:spPr bwMode="auto">
              <a:xfrm>
                <a:off x="3660" y="4115"/>
                <a:ext cx="21" cy="26"/>
              </a:xfrm>
              <a:custGeom>
                <a:avLst/>
                <a:gdLst>
                  <a:gd name="T0" fmla="*/ 21 w 21"/>
                  <a:gd name="T1" fmla="*/ 18 h 26"/>
                  <a:gd name="T2" fmla="*/ 13 w 21"/>
                  <a:gd name="T3" fmla="*/ 26 h 26"/>
                  <a:gd name="T4" fmla="*/ 4 w 21"/>
                  <a:gd name="T5" fmla="*/ 26 h 26"/>
                  <a:gd name="T6" fmla="*/ 0 w 21"/>
                  <a:gd name="T7" fmla="*/ 15 h 26"/>
                  <a:gd name="T8" fmla="*/ 0 w 21"/>
                  <a:gd name="T9" fmla="*/ 7 h 26"/>
                  <a:gd name="T10" fmla="*/ 9 w 21"/>
                  <a:gd name="T11" fmla="*/ 0 h 26"/>
                  <a:gd name="T12" fmla="*/ 17 w 21"/>
                  <a:gd name="T13" fmla="*/ 0 h 26"/>
                  <a:gd name="T14" fmla="*/ 21 w 21"/>
                  <a:gd name="T15" fmla="*/ 7 h 26"/>
                  <a:gd name="T16" fmla="*/ 21 w 21"/>
                  <a:gd name="T17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26">
                    <a:moveTo>
                      <a:pt x="21" y="18"/>
                    </a:moveTo>
                    <a:lnTo>
                      <a:pt x="13" y="26"/>
                    </a:lnTo>
                    <a:lnTo>
                      <a:pt x="4" y="26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1" y="7"/>
                    </a:lnTo>
                    <a:lnTo>
                      <a:pt x="21" y="18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1" name="Freeform 300"/>
              <p:cNvSpPr>
                <a:spLocks/>
              </p:cNvSpPr>
              <p:nvPr/>
            </p:nvSpPr>
            <p:spPr bwMode="auto">
              <a:xfrm>
                <a:off x="3576" y="4174"/>
                <a:ext cx="26" cy="27"/>
              </a:xfrm>
              <a:custGeom>
                <a:avLst/>
                <a:gdLst>
                  <a:gd name="T0" fmla="*/ 21 w 26"/>
                  <a:gd name="T1" fmla="*/ 19 h 27"/>
                  <a:gd name="T2" fmla="*/ 13 w 26"/>
                  <a:gd name="T3" fmla="*/ 27 h 27"/>
                  <a:gd name="T4" fmla="*/ 5 w 26"/>
                  <a:gd name="T5" fmla="*/ 27 h 27"/>
                  <a:gd name="T6" fmla="*/ 0 w 26"/>
                  <a:gd name="T7" fmla="*/ 19 h 27"/>
                  <a:gd name="T8" fmla="*/ 0 w 26"/>
                  <a:gd name="T9" fmla="*/ 8 h 27"/>
                  <a:gd name="T10" fmla="*/ 9 w 26"/>
                  <a:gd name="T11" fmla="*/ 0 h 27"/>
                  <a:gd name="T12" fmla="*/ 17 w 26"/>
                  <a:gd name="T13" fmla="*/ 4 h 27"/>
                  <a:gd name="T14" fmla="*/ 26 w 26"/>
                  <a:gd name="T15" fmla="*/ 12 h 27"/>
                  <a:gd name="T16" fmla="*/ 21 w 26"/>
                  <a:gd name="T17" fmla="*/ 1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7">
                    <a:moveTo>
                      <a:pt x="21" y="19"/>
                    </a:moveTo>
                    <a:lnTo>
                      <a:pt x="13" y="27"/>
                    </a:lnTo>
                    <a:lnTo>
                      <a:pt x="5" y="27"/>
                    </a:lnTo>
                    <a:lnTo>
                      <a:pt x="0" y="19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17" y="4"/>
                    </a:lnTo>
                    <a:lnTo>
                      <a:pt x="26" y="12"/>
                    </a:lnTo>
                    <a:lnTo>
                      <a:pt x="21" y="19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2" name="Freeform 301"/>
              <p:cNvSpPr>
                <a:spLocks/>
              </p:cNvSpPr>
              <p:nvPr/>
            </p:nvSpPr>
            <p:spPr bwMode="auto">
              <a:xfrm>
                <a:off x="3543" y="4208"/>
                <a:ext cx="25" cy="26"/>
              </a:xfrm>
              <a:custGeom>
                <a:avLst/>
                <a:gdLst>
                  <a:gd name="T0" fmla="*/ 25 w 25"/>
                  <a:gd name="T1" fmla="*/ 19 h 26"/>
                  <a:gd name="T2" fmla="*/ 17 w 25"/>
                  <a:gd name="T3" fmla="*/ 26 h 26"/>
                  <a:gd name="T4" fmla="*/ 8 w 25"/>
                  <a:gd name="T5" fmla="*/ 26 h 26"/>
                  <a:gd name="T6" fmla="*/ 0 w 25"/>
                  <a:gd name="T7" fmla="*/ 19 h 26"/>
                  <a:gd name="T8" fmla="*/ 4 w 25"/>
                  <a:gd name="T9" fmla="*/ 7 h 26"/>
                  <a:gd name="T10" fmla="*/ 13 w 25"/>
                  <a:gd name="T11" fmla="*/ 0 h 26"/>
                  <a:gd name="T12" fmla="*/ 21 w 25"/>
                  <a:gd name="T13" fmla="*/ 0 h 26"/>
                  <a:gd name="T14" fmla="*/ 25 w 25"/>
                  <a:gd name="T15" fmla="*/ 7 h 26"/>
                  <a:gd name="T16" fmla="*/ 25 w 25"/>
                  <a:gd name="T17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25" y="19"/>
                    </a:moveTo>
                    <a:lnTo>
                      <a:pt x="17" y="26"/>
                    </a:lnTo>
                    <a:lnTo>
                      <a:pt x="8" y="26"/>
                    </a:lnTo>
                    <a:lnTo>
                      <a:pt x="0" y="19"/>
                    </a:lnTo>
                    <a:lnTo>
                      <a:pt x="4" y="7"/>
                    </a:lnTo>
                    <a:lnTo>
                      <a:pt x="13" y="0"/>
                    </a:lnTo>
                    <a:lnTo>
                      <a:pt x="21" y="0"/>
                    </a:lnTo>
                    <a:lnTo>
                      <a:pt x="25" y="7"/>
                    </a:lnTo>
                    <a:lnTo>
                      <a:pt x="25" y="19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3" name="Freeform 302"/>
              <p:cNvSpPr>
                <a:spLocks/>
              </p:cNvSpPr>
              <p:nvPr/>
            </p:nvSpPr>
            <p:spPr bwMode="auto">
              <a:xfrm>
                <a:off x="3572" y="4245"/>
                <a:ext cx="25" cy="26"/>
              </a:xfrm>
              <a:custGeom>
                <a:avLst/>
                <a:gdLst>
                  <a:gd name="T0" fmla="*/ 25 w 25"/>
                  <a:gd name="T1" fmla="*/ 19 h 26"/>
                  <a:gd name="T2" fmla="*/ 17 w 25"/>
                  <a:gd name="T3" fmla="*/ 26 h 26"/>
                  <a:gd name="T4" fmla="*/ 4 w 25"/>
                  <a:gd name="T5" fmla="*/ 26 h 26"/>
                  <a:gd name="T6" fmla="*/ 0 w 25"/>
                  <a:gd name="T7" fmla="*/ 19 h 26"/>
                  <a:gd name="T8" fmla="*/ 4 w 25"/>
                  <a:gd name="T9" fmla="*/ 8 h 26"/>
                  <a:gd name="T10" fmla="*/ 13 w 25"/>
                  <a:gd name="T11" fmla="*/ 0 h 26"/>
                  <a:gd name="T12" fmla="*/ 21 w 25"/>
                  <a:gd name="T13" fmla="*/ 4 h 26"/>
                  <a:gd name="T14" fmla="*/ 25 w 25"/>
                  <a:gd name="T15" fmla="*/ 12 h 26"/>
                  <a:gd name="T16" fmla="*/ 25 w 25"/>
                  <a:gd name="T17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25" y="19"/>
                    </a:moveTo>
                    <a:lnTo>
                      <a:pt x="17" y="26"/>
                    </a:lnTo>
                    <a:lnTo>
                      <a:pt x="4" y="26"/>
                    </a:lnTo>
                    <a:lnTo>
                      <a:pt x="0" y="19"/>
                    </a:lnTo>
                    <a:lnTo>
                      <a:pt x="4" y="8"/>
                    </a:lnTo>
                    <a:lnTo>
                      <a:pt x="13" y="0"/>
                    </a:lnTo>
                    <a:lnTo>
                      <a:pt x="21" y="4"/>
                    </a:lnTo>
                    <a:lnTo>
                      <a:pt x="25" y="12"/>
                    </a:lnTo>
                    <a:lnTo>
                      <a:pt x="25" y="19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4" name="Freeform 303"/>
              <p:cNvSpPr>
                <a:spLocks/>
              </p:cNvSpPr>
              <p:nvPr/>
            </p:nvSpPr>
            <p:spPr bwMode="auto">
              <a:xfrm>
                <a:off x="3702" y="4193"/>
                <a:ext cx="25" cy="26"/>
              </a:xfrm>
              <a:custGeom>
                <a:avLst/>
                <a:gdLst>
                  <a:gd name="T0" fmla="*/ 25 w 25"/>
                  <a:gd name="T1" fmla="*/ 19 h 26"/>
                  <a:gd name="T2" fmla="*/ 17 w 25"/>
                  <a:gd name="T3" fmla="*/ 26 h 26"/>
                  <a:gd name="T4" fmla="*/ 4 w 25"/>
                  <a:gd name="T5" fmla="*/ 22 h 26"/>
                  <a:gd name="T6" fmla="*/ 0 w 25"/>
                  <a:gd name="T7" fmla="*/ 15 h 26"/>
                  <a:gd name="T8" fmla="*/ 4 w 25"/>
                  <a:gd name="T9" fmla="*/ 4 h 26"/>
                  <a:gd name="T10" fmla="*/ 13 w 25"/>
                  <a:gd name="T11" fmla="*/ 0 h 26"/>
                  <a:gd name="T12" fmla="*/ 21 w 25"/>
                  <a:gd name="T13" fmla="*/ 0 h 26"/>
                  <a:gd name="T14" fmla="*/ 25 w 25"/>
                  <a:gd name="T15" fmla="*/ 8 h 26"/>
                  <a:gd name="T16" fmla="*/ 25 w 25"/>
                  <a:gd name="T17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25" y="19"/>
                    </a:moveTo>
                    <a:lnTo>
                      <a:pt x="17" y="26"/>
                    </a:lnTo>
                    <a:lnTo>
                      <a:pt x="4" y="22"/>
                    </a:lnTo>
                    <a:lnTo>
                      <a:pt x="0" y="15"/>
                    </a:lnTo>
                    <a:lnTo>
                      <a:pt x="4" y="4"/>
                    </a:lnTo>
                    <a:lnTo>
                      <a:pt x="13" y="0"/>
                    </a:lnTo>
                    <a:lnTo>
                      <a:pt x="21" y="0"/>
                    </a:lnTo>
                    <a:lnTo>
                      <a:pt x="25" y="8"/>
                    </a:lnTo>
                    <a:lnTo>
                      <a:pt x="25" y="19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5" name="Freeform 304"/>
              <p:cNvSpPr>
                <a:spLocks/>
              </p:cNvSpPr>
              <p:nvPr/>
            </p:nvSpPr>
            <p:spPr bwMode="auto">
              <a:xfrm>
                <a:off x="833" y="3943"/>
                <a:ext cx="708" cy="358"/>
              </a:xfrm>
              <a:custGeom>
                <a:avLst/>
                <a:gdLst>
                  <a:gd name="T0" fmla="*/ 281 w 708"/>
                  <a:gd name="T1" fmla="*/ 56 h 358"/>
                  <a:gd name="T2" fmla="*/ 319 w 708"/>
                  <a:gd name="T3" fmla="*/ 60 h 358"/>
                  <a:gd name="T4" fmla="*/ 344 w 708"/>
                  <a:gd name="T5" fmla="*/ 60 h 358"/>
                  <a:gd name="T6" fmla="*/ 361 w 708"/>
                  <a:gd name="T7" fmla="*/ 60 h 358"/>
                  <a:gd name="T8" fmla="*/ 386 w 708"/>
                  <a:gd name="T9" fmla="*/ 56 h 358"/>
                  <a:gd name="T10" fmla="*/ 423 w 708"/>
                  <a:gd name="T11" fmla="*/ 52 h 358"/>
                  <a:gd name="T12" fmla="*/ 465 w 708"/>
                  <a:gd name="T13" fmla="*/ 48 h 358"/>
                  <a:gd name="T14" fmla="*/ 503 w 708"/>
                  <a:gd name="T15" fmla="*/ 41 h 358"/>
                  <a:gd name="T16" fmla="*/ 545 w 708"/>
                  <a:gd name="T17" fmla="*/ 45 h 358"/>
                  <a:gd name="T18" fmla="*/ 629 w 708"/>
                  <a:gd name="T19" fmla="*/ 52 h 358"/>
                  <a:gd name="T20" fmla="*/ 708 w 708"/>
                  <a:gd name="T21" fmla="*/ 75 h 358"/>
                  <a:gd name="T22" fmla="*/ 708 w 708"/>
                  <a:gd name="T23" fmla="*/ 63 h 358"/>
                  <a:gd name="T24" fmla="*/ 708 w 708"/>
                  <a:gd name="T25" fmla="*/ 56 h 358"/>
                  <a:gd name="T26" fmla="*/ 654 w 708"/>
                  <a:gd name="T27" fmla="*/ 45 h 358"/>
                  <a:gd name="T28" fmla="*/ 545 w 708"/>
                  <a:gd name="T29" fmla="*/ 34 h 358"/>
                  <a:gd name="T30" fmla="*/ 528 w 708"/>
                  <a:gd name="T31" fmla="*/ 30 h 358"/>
                  <a:gd name="T32" fmla="*/ 511 w 708"/>
                  <a:gd name="T33" fmla="*/ 30 h 358"/>
                  <a:gd name="T34" fmla="*/ 490 w 708"/>
                  <a:gd name="T35" fmla="*/ 30 h 358"/>
                  <a:gd name="T36" fmla="*/ 474 w 708"/>
                  <a:gd name="T37" fmla="*/ 34 h 358"/>
                  <a:gd name="T38" fmla="*/ 415 w 708"/>
                  <a:gd name="T39" fmla="*/ 37 h 358"/>
                  <a:gd name="T40" fmla="*/ 356 w 708"/>
                  <a:gd name="T41" fmla="*/ 34 h 358"/>
                  <a:gd name="T42" fmla="*/ 76 w 708"/>
                  <a:gd name="T43" fmla="*/ 0 h 358"/>
                  <a:gd name="T44" fmla="*/ 46 w 708"/>
                  <a:gd name="T45" fmla="*/ 4 h 358"/>
                  <a:gd name="T46" fmla="*/ 21 w 708"/>
                  <a:gd name="T47" fmla="*/ 15 h 358"/>
                  <a:gd name="T48" fmla="*/ 5 w 708"/>
                  <a:gd name="T49" fmla="*/ 37 h 358"/>
                  <a:gd name="T50" fmla="*/ 0 w 708"/>
                  <a:gd name="T51" fmla="*/ 67 h 358"/>
                  <a:gd name="T52" fmla="*/ 9 w 708"/>
                  <a:gd name="T53" fmla="*/ 116 h 358"/>
                  <a:gd name="T54" fmla="*/ 30 w 708"/>
                  <a:gd name="T55" fmla="*/ 183 h 358"/>
                  <a:gd name="T56" fmla="*/ 46 w 708"/>
                  <a:gd name="T57" fmla="*/ 224 h 358"/>
                  <a:gd name="T58" fmla="*/ 76 w 708"/>
                  <a:gd name="T59" fmla="*/ 254 h 358"/>
                  <a:gd name="T60" fmla="*/ 109 w 708"/>
                  <a:gd name="T61" fmla="*/ 284 h 358"/>
                  <a:gd name="T62" fmla="*/ 155 w 708"/>
                  <a:gd name="T63" fmla="*/ 306 h 358"/>
                  <a:gd name="T64" fmla="*/ 197 w 708"/>
                  <a:gd name="T65" fmla="*/ 328 h 358"/>
                  <a:gd name="T66" fmla="*/ 239 w 708"/>
                  <a:gd name="T67" fmla="*/ 358 h 358"/>
                  <a:gd name="T68" fmla="*/ 231 w 708"/>
                  <a:gd name="T69" fmla="*/ 332 h 358"/>
                  <a:gd name="T70" fmla="*/ 222 w 708"/>
                  <a:gd name="T71" fmla="*/ 310 h 358"/>
                  <a:gd name="T72" fmla="*/ 214 w 708"/>
                  <a:gd name="T73" fmla="*/ 299 h 358"/>
                  <a:gd name="T74" fmla="*/ 201 w 708"/>
                  <a:gd name="T75" fmla="*/ 287 h 358"/>
                  <a:gd name="T76" fmla="*/ 164 w 708"/>
                  <a:gd name="T77" fmla="*/ 261 h 358"/>
                  <a:gd name="T78" fmla="*/ 143 w 708"/>
                  <a:gd name="T79" fmla="*/ 243 h 358"/>
                  <a:gd name="T80" fmla="*/ 113 w 708"/>
                  <a:gd name="T81" fmla="*/ 216 h 358"/>
                  <a:gd name="T82" fmla="*/ 84 w 708"/>
                  <a:gd name="T83" fmla="*/ 183 h 358"/>
                  <a:gd name="T84" fmla="*/ 76 w 708"/>
                  <a:gd name="T85" fmla="*/ 164 h 358"/>
                  <a:gd name="T86" fmla="*/ 67 w 708"/>
                  <a:gd name="T87" fmla="*/ 146 h 358"/>
                  <a:gd name="T88" fmla="*/ 63 w 708"/>
                  <a:gd name="T89" fmla="*/ 123 h 358"/>
                  <a:gd name="T90" fmla="*/ 59 w 708"/>
                  <a:gd name="T91" fmla="*/ 93 h 358"/>
                  <a:gd name="T92" fmla="*/ 67 w 708"/>
                  <a:gd name="T93" fmla="*/ 63 h 358"/>
                  <a:gd name="T94" fmla="*/ 80 w 708"/>
                  <a:gd name="T95" fmla="*/ 56 h 358"/>
                  <a:gd name="T96" fmla="*/ 93 w 708"/>
                  <a:gd name="T97" fmla="*/ 48 h 358"/>
                  <a:gd name="T98" fmla="*/ 147 w 708"/>
                  <a:gd name="T99" fmla="*/ 45 h 358"/>
                  <a:gd name="T100" fmla="*/ 206 w 708"/>
                  <a:gd name="T101" fmla="*/ 48 h 358"/>
                  <a:gd name="T102" fmla="*/ 281 w 708"/>
                  <a:gd name="T103" fmla="*/ 56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08" h="358">
                    <a:moveTo>
                      <a:pt x="281" y="56"/>
                    </a:moveTo>
                    <a:lnTo>
                      <a:pt x="319" y="60"/>
                    </a:lnTo>
                    <a:lnTo>
                      <a:pt x="344" y="60"/>
                    </a:lnTo>
                    <a:lnTo>
                      <a:pt x="361" y="60"/>
                    </a:lnTo>
                    <a:lnTo>
                      <a:pt x="386" y="56"/>
                    </a:lnTo>
                    <a:lnTo>
                      <a:pt x="423" y="52"/>
                    </a:lnTo>
                    <a:lnTo>
                      <a:pt x="465" y="48"/>
                    </a:lnTo>
                    <a:lnTo>
                      <a:pt x="503" y="41"/>
                    </a:lnTo>
                    <a:lnTo>
                      <a:pt x="545" y="45"/>
                    </a:lnTo>
                    <a:lnTo>
                      <a:pt x="629" y="52"/>
                    </a:lnTo>
                    <a:lnTo>
                      <a:pt x="708" y="75"/>
                    </a:lnTo>
                    <a:lnTo>
                      <a:pt x="708" y="63"/>
                    </a:lnTo>
                    <a:lnTo>
                      <a:pt x="708" y="56"/>
                    </a:lnTo>
                    <a:lnTo>
                      <a:pt x="654" y="45"/>
                    </a:lnTo>
                    <a:lnTo>
                      <a:pt x="545" y="34"/>
                    </a:lnTo>
                    <a:lnTo>
                      <a:pt x="528" y="30"/>
                    </a:lnTo>
                    <a:lnTo>
                      <a:pt x="511" y="30"/>
                    </a:lnTo>
                    <a:lnTo>
                      <a:pt x="490" y="30"/>
                    </a:lnTo>
                    <a:lnTo>
                      <a:pt x="474" y="34"/>
                    </a:lnTo>
                    <a:lnTo>
                      <a:pt x="415" y="37"/>
                    </a:lnTo>
                    <a:lnTo>
                      <a:pt x="356" y="34"/>
                    </a:lnTo>
                    <a:lnTo>
                      <a:pt x="76" y="0"/>
                    </a:lnTo>
                    <a:lnTo>
                      <a:pt x="46" y="4"/>
                    </a:lnTo>
                    <a:lnTo>
                      <a:pt x="21" y="15"/>
                    </a:lnTo>
                    <a:lnTo>
                      <a:pt x="5" y="37"/>
                    </a:lnTo>
                    <a:lnTo>
                      <a:pt x="0" y="67"/>
                    </a:lnTo>
                    <a:lnTo>
                      <a:pt x="9" y="116"/>
                    </a:lnTo>
                    <a:lnTo>
                      <a:pt x="30" y="183"/>
                    </a:lnTo>
                    <a:lnTo>
                      <a:pt x="46" y="224"/>
                    </a:lnTo>
                    <a:lnTo>
                      <a:pt x="76" y="254"/>
                    </a:lnTo>
                    <a:lnTo>
                      <a:pt x="109" y="284"/>
                    </a:lnTo>
                    <a:lnTo>
                      <a:pt x="155" y="306"/>
                    </a:lnTo>
                    <a:lnTo>
                      <a:pt x="197" y="328"/>
                    </a:lnTo>
                    <a:lnTo>
                      <a:pt x="239" y="358"/>
                    </a:lnTo>
                    <a:lnTo>
                      <a:pt x="231" y="332"/>
                    </a:lnTo>
                    <a:lnTo>
                      <a:pt x="222" y="310"/>
                    </a:lnTo>
                    <a:lnTo>
                      <a:pt x="214" y="299"/>
                    </a:lnTo>
                    <a:lnTo>
                      <a:pt x="201" y="287"/>
                    </a:lnTo>
                    <a:lnTo>
                      <a:pt x="164" y="261"/>
                    </a:lnTo>
                    <a:lnTo>
                      <a:pt x="143" y="243"/>
                    </a:lnTo>
                    <a:lnTo>
                      <a:pt x="113" y="216"/>
                    </a:lnTo>
                    <a:lnTo>
                      <a:pt x="84" y="183"/>
                    </a:lnTo>
                    <a:lnTo>
                      <a:pt x="76" y="164"/>
                    </a:lnTo>
                    <a:lnTo>
                      <a:pt x="67" y="146"/>
                    </a:lnTo>
                    <a:lnTo>
                      <a:pt x="63" y="123"/>
                    </a:lnTo>
                    <a:lnTo>
                      <a:pt x="59" y="93"/>
                    </a:lnTo>
                    <a:lnTo>
                      <a:pt x="67" y="63"/>
                    </a:lnTo>
                    <a:lnTo>
                      <a:pt x="80" y="56"/>
                    </a:lnTo>
                    <a:lnTo>
                      <a:pt x="93" y="48"/>
                    </a:lnTo>
                    <a:lnTo>
                      <a:pt x="147" y="45"/>
                    </a:lnTo>
                    <a:lnTo>
                      <a:pt x="206" y="48"/>
                    </a:lnTo>
                    <a:lnTo>
                      <a:pt x="281" y="56"/>
                    </a:lnTo>
                    <a:close/>
                  </a:path>
                </a:pathLst>
              </a:custGeom>
              <a:solidFill>
                <a:srgbClr val="9FC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6" name="Freeform 305"/>
              <p:cNvSpPr>
                <a:spLocks/>
              </p:cNvSpPr>
              <p:nvPr/>
            </p:nvSpPr>
            <p:spPr bwMode="auto">
              <a:xfrm>
                <a:off x="854" y="3973"/>
                <a:ext cx="214" cy="325"/>
              </a:xfrm>
              <a:custGeom>
                <a:avLst/>
                <a:gdLst>
                  <a:gd name="T0" fmla="*/ 214 w 214"/>
                  <a:gd name="T1" fmla="*/ 325 h 325"/>
                  <a:gd name="T2" fmla="*/ 197 w 214"/>
                  <a:gd name="T3" fmla="*/ 287 h 325"/>
                  <a:gd name="T4" fmla="*/ 185 w 214"/>
                  <a:gd name="T5" fmla="*/ 269 h 325"/>
                  <a:gd name="T6" fmla="*/ 172 w 214"/>
                  <a:gd name="T7" fmla="*/ 254 h 325"/>
                  <a:gd name="T8" fmla="*/ 143 w 214"/>
                  <a:gd name="T9" fmla="*/ 235 h 325"/>
                  <a:gd name="T10" fmla="*/ 126 w 214"/>
                  <a:gd name="T11" fmla="*/ 220 h 325"/>
                  <a:gd name="T12" fmla="*/ 109 w 214"/>
                  <a:gd name="T13" fmla="*/ 209 h 325"/>
                  <a:gd name="T14" fmla="*/ 101 w 214"/>
                  <a:gd name="T15" fmla="*/ 198 h 325"/>
                  <a:gd name="T16" fmla="*/ 84 w 214"/>
                  <a:gd name="T17" fmla="*/ 183 h 325"/>
                  <a:gd name="T18" fmla="*/ 63 w 214"/>
                  <a:gd name="T19" fmla="*/ 164 h 325"/>
                  <a:gd name="T20" fmla="*/ 51 w 214"/>
                  <a:gd name="T21" fmla="*/ 145 h 325"/>
                  <a:gd name="T22" fmla="*/ 46 w 214"/>
                  <a:gd name="T23" fmla="*/ 130 h 325"/>
                  <a:gd name="T24" fmla="*/ 38 w 214"/>
                  <a:gd name="T25" fmla="*/ 112 h 325"/>
                  <a:gd name="T26" fmla="*/ 34 w 214"/>
                  <a:gd name="T27" fmla="*/ 86 h 325"/>
                  <a:gd name="T28" fmla="*/ 34 w 214"/>
                  <a:gd name="T29" fmla="*/ 67 h 325"/>
                  <a:gd name="T30" fmla="*/ 38 w 214"/>
                  <a:gd name="T31" fmla="*/ 52 h 325"/>
                  <a:gd name="T32" fmla="*/ 46 w 214"/>
                  <a:gd name="T33" fmla="*/ 30 h 325"/>
                  <a:gd name="T34" fmla="*/ 63 w 214"/>
                  <a:gd name="T35" fmla="*/ 18 h 325"/>
                  <a:gd name="T36" fmla="*/ 88 w 214"/>
                  <a:gd name="T37" fmla="*/ 15 h 325"/>
                  <a:gd name="T38" fmla="*/ 113 w 214"/>
                  <a:gd name="T39" fmla="*/ 11 h 325"/>
                  <a:gd name="T40" fmla="*/ 159 w 214"/>
                  <a:gd name="T41" fmla="*/ 15 h 325"/>
                  <a:gd name="T42" fmla="*/ 42 w 214"/>
                  <a:gd name="T43" fmla="*/ 0 h 325"/>
                  <a:gd name="T44" fmla="*/ 21 w 214"/>
                  <a:gd name="T45" fmla="*/ 4 h 325"/>
                  <a:gd name="T46" fmla="*/ 9 w 214"/>
                  <a:gd name="T47" fmla="*/ 11 h 325"/>
                  <a:gd name="T48" fmla="*/ 0 w 214"/>
                  <a:gd name="T49" fmla="*/ 41 h 325"/>
                  <a:gd name="T50" fmla="*/ 0 w 214"/>
                  <a:gd name="T51" fmla="*/ 67 h 325"/>
                  <a:gd name="T52" fmla="*/ 9 w 214"/>
                  <a:gd name="T53" fmla="*/ 97 h 325"/>
                  <a:gd name="T54" fmla="*/ 21 w 214"/>
                  <a:gd name="T55" fmla="*/ 123 h 325"/>
                  <a:gd name="T56" fmla="*/ 51 w 214"/>
                  <a:gd name="T57" fmla="*/ 172 h 325"/>
                  <a:gd name="T58" fmla="*/ 84 w 214"/>
                  <a:gd name="T59" fmla="*/ 201 h 325"/>
                  <a:gd name="T60" fmla="*/ 118 w 214"/>
                  <a:gd name="T61" fmla="*/ 231 h 325"/>
                  <a:gd name="T62" fmla="*/ 155 w 214"/>
                  <a:gd name="T63" fmla="*/ 261 h 325"/>
                  <a:gd name="T64" fmla="*/ 185 w 214"/>
                  <a:gd name="T65" fmla="*/ 291 h 325"/>
                  <a:gd name="T66" fmla="*/ 214 w 214"/>
                  <a:gd name="T67" fmla="*/ 3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4" h="325">
                    <a:moveTo>
                      <a:pt x="214" y="325"/>
                    </a:moveTo>
                    <a:lnTo>
                      <a:pt x="197" y="287"/>
                    </a:lnTo>
                    <a:lnTo>
                      <a:pt x="185" y="269"/>
                    </a:lnTo>
                    <a:lnTo>
                      <a:pt x="172" y="254"/>
                    </a:lnTo>
                    <a:lnTo>
                      <a:pt x="143" y="235"/>
                    </a:lnTo>
                    <a:lnTo>
                      <a:pt x="126" y="220"/>
                    </a:lnTo>
                    <a:lnTo>
                      <a:pt x="109" y="209"/>
                    </a:lnTo>
                    <a:lnTo>
                      <a:pt x="101" y="198"/>
                    </a:lnTo>
                    <a:lnTo>
                      <a:pt x="84" y="183"/>
                    </a:lnTo>
                    <a:lnTo>
                      <a:pt x="63" y="164"/>
                    </a:lnTo>
                    <a:lnTo>
                      <a:pt x="51" y="145"/>
                    </a:lnTo>
                    <a:lnTo>
                      <a:pt x="46" y="130"/>
                    </a:lnTo>
                    <a:lnTo>
                      <a:pt x="38" y="112"/>
                    </a:lnTo>
                    <a:lnTo>
                      <a:pt x="34" y="86"/>
                    </a:lnTo>
                    <a:lnTo>
                      <a:pt x="34" y="67"/>
                    </a:lnTo>
                    <a:lnTo>
                      <a:pt x="38" y="52"/>
                    </a:lnTo>
                    <a:lnTo>
                      <a:pt x="46" y="30"/>
                    </a:lnTo>
                    <a:lnTo>
                      <a:pt x="63" y="18"/>
                    </a:lnTo>
                    <a:lnTo>
                      <a:pt x="88" y="15"/>
                    </a:lnTo>
                    <a:lnTo>
                      <a:pt x="113" y="11"/>
                    </a:lnTo>
                    <a:lnTo>
                      <a:pt x="159" y="15"/>
                    </a:lnTo>
                    <a:lnTo>
                      <a:pt x="42" y="0"/>
                    </a:lnTo>
                    <a:lnTo>
                      <a:pt x="21" y="4"/>
                    </a:lnTo>
                    <a:lnTo>
                      <a:pt x="9" y="11"/>
                    </a:lnTo>
                    <a:lnTo>
                      <a:pt x="0" y="41"/>
                    </a:lnTo>
                    <a:lnTo>
                      <a:pt x="0" y="67"/>
                    </a:lnTo>
                    <a:lnTo>
                      <a:pt x="9" y="97"/>
                    </a:lnTo>
                    <a:lnTo>
                      <a:pt x="21" y="123"/>
                    </a:lnTo>
                    <a:lnTo>
                      <a:pt x="51" y="172"/>
                    </a:lnTo>
                    <a:lnTo>
                      <a:pt x="84" y="201"/>
                    </a:lnTo>
                    <a:lnTo>
                      <a:pt x="118" y="231"/>
                    </a:lnTo>
                    <a:lnTo>
                      <a:pt x="155" y="261"/>
                    </a:lnTo>
                    <a:lnTo>
                      <a:pt x="185" y="291"/>
                    </a:lnTo>
                    <a:lnTo>
                      <a:pt x="214" y="325"/>
                    </a:lnTo>
                    <a:close/>
                  </a:path>
                </a:pathLst>
              </a:custGeom>
              <a:solidFill>
                <a:srgbClr val="40A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7" name="Freeform 306"/>
              <p:cNvSpPr>
                <a:spLocks/>
              </p:cNvSpPr>
              <p:nvPr/>
            </p:nvSpPr>
            <p:spPr bwMode="auto">
              <a:xfrm>
                <a:off x="2915" y="3935"/>
                <a:ext cx="1260" cy="348"/>
              </a:xfrm>
              <a:custGeom>
                <a:avLst/>
                <a:gdLst>
                  <a:gd name="T0" fmla="*/ 1260 w 1260"/>
                  <a:gd name="T1" fmla="*/ 15 h 348"/>
                  <a:gd name="T2" fmla="*/ 1248 w 1260"/>
                  <a:gd name="T3" fmla="*/ 19 h 348"/>
                  <a:gd name="T4" fmla="*/ 1223 w 1260"/>
                  <a:gd name="T5" fmla="*/ 23 h 348"/>
                  <a:gd name="T6" fmla="*/ 1198 w 1260"/>
                  <a:gd name="T7" fmla="*/ 30 h 348"/>
                  <a:gd name="T8" fmla="*/ 1164 w 1260"/>
                  <a:gd name="T9" fmla="*/ 38 h 348"/>
                  <a:gd name="T10" fmla="*/ 1084 w 1260"/>
                  <a:gd name="T11" fmla="*/ 60 h 348"/>
                  <a:gd name="T12" fmla="*/ 997 w 1260"/>
                  <a:gd name="T13" fmla="*/ 79 h 348"/>
                  <a:gd name="T14" fmla="*/ 904 w 1260"/>
                  <a:gd name="T15" fmla="*/ 101 h 348"/>
                  <a:gd name="T16" fmla="*/ 825 w 1260"/>
                  <a:gd name="T17" fmla="*/ 124 h 348"/>
                  <a:gd name="T18" fmla="*/ 787 w 1260"/>
                  <a:gd name="T19" fmla="*/ 135 h 348"/>
                  <a:gd name="T20" fmla="*/ 754 w 1260"/>
                  <a:gd name="T21" fmla="*/ 146 h 348"/>
                  <a:gd name="T22" fmla="*/ 728 w 1260"/>
                  <a:gd name="T23" fmla="*/ 154 h 348"/>
                  <a:gd name="T24" fmla="*/ 708 w 1260"/>
                  <a:gd name="T25" fmla="*/ 161 h 348"/>
                  <a:gd name="T26" fmla="*/ 490 w 1260"/>
                  <a:gd name="T27" fmla="*/ 266 h 348"/>
                  <a:gd name="T28" fmla="*/ 431 w 1260"/>
                  <a:gd name="T29" fmla="*/ 288 h 348"/>
                  <a:gd name="T30" fmla="*/ 381 w 1260"/>
                  <a:gd name="T31" fmla="*/ 307 h 348"/>
                  <a:gd name="T32" fmla="*/ 326 w 1260"/>
                  <a:gd name="T33" fmla="*/ 318 h 348"/>
                  <a:gd name="T34" fmla="*/ 264 w 1260"/>
                  <a:gd name="T35" fmla="*/ 329 h 348"/>
                  <a:gd name="T36" fmla="*/ 197 w 1260"/>
                  <a:gd name="T37" fmla="*/ 336 h 348"/>
                  <a:gd name="T38" fmla="*/ 138 w 1260"/>
                  <a:gd name="T39" fmla="*/ 344 h 348"/>
                  <a:gd name="T40" fmla="*/ 96 w 1260"/>
                  <a:gd name="T41" fmla="*/ 344 h 348"/>
                  <a:gd name="T42" fmla="*/ 63 w 1260"/>
                  <a:gd name="T43" fmla="*/ 348 h 348"/>
                  <a:gd name="T44" fmla="*/ 42 w 1260"/>
                  <a:gd name="T45" fmla="*/ 344 h 348"/>
                  <a:gd name="T46" fmla="*/ 21 w 1260"/>
                  <a:gd name="T47" fmla="*/ 340 h 348"/>
                  <a:gd name="T48" fmla="*/ 0 w 1260"/>
                  <a:gd name="T49" fmla="*/ 329 h 348"/>
                  <a:gd name="T50" fmla="*/ 4 w 1260"/>
                  <a:gd name="T51" fmla="*/ 329 h 348"/>
                  <a:gd name="T52" fmla="*/ 12 w 1260"/>
                  <a:gd name="T53" fmla="*/ 329 h 348"/>
                  <a:gd name="T54" fmla="*/ 42 w 1260"/>
                  <a:gd name="T55" fmla="*/ 322 h 348"/>
                  <a:gd name="T56" fmla="*/ 117 w 1260"/>
                  <a:gd name="T57" fmla="*/ 292 h 348"/>
                  <a:gd name="T58" fmla="*/ 155 w 1260"/>
                  <a:gd name="T59" fmla="*/ 280 h 348"/>
                  <a:gd name="T60" fmla="*/ 184 w 1260"/>
                  <a:gd name="T61" fmla="*/ 269 h 348"/>
                  <a:gd name="T62" fmla="*/ 201 w 1260"/>
                  <a:gd name="T63" fmla="*/ 262 h 348"/>
                  <a:gd name="T64" fmla="*/ 205 w 1260"/>
                  <a:gd name="T65" fmla="*/ 262 h 348"/>
                  <a:gd name="T66" fmla="*/ 201 w 1260"/>
                  <a:gd name="T67" fmla="*/ 262 h 348"/>
                  <a:gd name="T68" fmla="*/ 364 w 1260"/>
                  <a:gd name="T69" fmla="*/ 210 h 348"/>
                  <a:gd name="T70" fmla="*/ 393 w 1260"/>
                  <a:gd name="T71" fmla="*/ 210 h 348"/>
                  <a:gd name="T72" fmla="*/ 410 w 1260"/>
                  <a:gd name="T73" fmla="*/ 206 h 348"/>
                  <a:gd name="T74" fmla="*/ 431 w 1260"/>
                  <a:gd name="T75" fmla="*/ 202 h 348"/>
                  <a:gd name="T76" fmla="*/ 452 w 1260"/>
                  <a:gd name="T77" fmla="*/ 198 h 348"/>
                  <a:gd name="T78" fmla="*/ 473 w 1260"/>
                  <a:gd name="T79" fmla="*/ 195 h 348"/>
                  <a:gd name="T80" fmla="*/ 502 w 1260"/>
                  <a:gd name="T81" fmla="*/ 195 h 348"/>
                  <a:gd name="T82" fmla="*/ 582 w 1260"/>
                  <a:gd name="T83" fmla="*/ 195 h 348"/>
                  <a:gd name="T84" fmla="*/ 632 w 1260"/>
                  <a:gd name="T85" fmla="*/ 180 h 348"/>
                  <a:gd name="T86" fmla="*/ 687 w 1260"/>
                  <a:gd name="T87" fmla="*/ 154 h 348"/>
                  <a:gd name="T88" fmla="*/ 737 w 1260"/>
                  <a:gd name="T89" fmla="*/ 131 h 348"/>
                  <a:gd name="T90" fmla="*/ 787 w 1260"/>
                  <a:gd name="T91" fmla="*/ 112 h 348"/>
                  <a:gd name="T92" fmla="*/ 808 w 1260"/>
                  <a:gd name="T93" fmla="*/ 109 h 348"/>
                  <a:gd name="T94" fmla="*/ 833 w 1260"/>
                  <a:gd name="T95" fmla="*/ 101 h 348"/>
                  <a:gd name="T96" fmla="*/ 900 w 1260"/>
                  <a:gd name="T97" fmla="*/ 86 h 348"/>
                  <a:gd name="T98" fmla="*/ 1055 w 1260"/>
                  <a:gd name="T99" fmla="*/ 49 h 348"/>
                  <a:gd name="T100" fmla="*/ 1126 w 1260"/>
                  <a:gd name="T101" fmla="*/ 30 h 348"/>
                  <a:gd name="T102" fmla="*/ 1189 w 1260"/>
                  <a:gd name="T103" fmla="*/ 15 h 348"/>
                  <a:gd name="T104" fmla="*/ 1210 w 1260"/>
                  <a:gd name="T105" fmla="*/ 8 h 348"/>
                  <a:gd name="T106" fmla="*/ 1227 w 1260"/>
                  <a:gd name="T107" fmla="*/ 4 h 348"/>
                  <a:gd name="T108" fmla="*/ 1239 w 1260"/>
                  <a:gd name="T109" fmla="*/ 4 h 348"/>
                  <a:gd name="T110" fmla="*/ 1244 w 1260"/>
                  <a:gd name="T111" fmla="*/ 0 h 348"/>
                  <a:gd name="T112" fmla="*/ 1260 w 1260"/>
                  <a:gd name="T113" fmla="*/ 15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60" h="348">
                    <a:moveTo>
                      <a:pt x="1260" y="15"/>
                    </a:moveTo>
                    <a:lnTo>
                      <a:pt x="1248" y="19"/>
                    </a:lnTo>
                    <a:lnTo>
                      <a:pt x="1223" y="23"/>
                    </a:lnTo>
                    <a:lnTo>
                      <a:pt x="1198" y="30"/>
                    </a:lnTo>
                    <a:lnTo>
                      <a:pt x="1164" y="38"/>
                    </a:lnTo>
                    <a:lnTo>
                      <a:pt x="1084" y="60"/>
                    </a:lnTo>
                    <a:lnTo>
                      <a:pt x="997" y="79"/>
                    </a:lnTo>
                    <a:lnTo>
                      <a:pt x="904" y="101"/>
                    </a:lnTo>
                    <a:lnTo>
                      <a:pt x="825" y="124"/>
                    </a:lnTo>
                    <a:lnTo>
                      <a:pt x="787" y="135"/>
                    </a:lnTo>
                    <a:lnTo>
                      <a:pt x="754" y="146"/>
                    </a:lnTo>
                    <a:lnTo>
                      <a:pt x="728" y="154"/>
                    </a:lnTo>
                    <a:lnTo>
                      <a:pt x="708" y="161"/>
                    </a:lnTo>
                    <a:lnTo>
                      <a:pt x="490" y="266"/>
                    </a:lnTo>
                    <a:lnTo>
                      <a:pt x="431" y="288"/>
                    </a:lnTo>
                    <a:lnTo>
                      <a:pt x="381" y="307"/>
                    </a:lnTo>
                    <a:lnTo>
                      <a:pt x="326" y="318"/>
                    </a:lnTo>
                    <a:lnTo>
                      <a:pt x="264" y="329"/>
                    </a:lnTo>
                    <a:lnTo>
                      <a:pt x="197" y="336"/>
                    </a:lnTo>
                    <a:lnTo>
                      <a:pt x="138" y="344"/>
                    </a:lnTo>
                    <a:lnTo>
                      <a:pt x="96" y="344"/>
                    </a:lnTo>
                    <a:lnTo>
                      <a:pt x="63" y="348"/>
                    </a:lnTo>
                    <a:lnTo>
                      <a:pt x="42" y="344"/>
                    </a:lnTo>
                    <a:lnTo>
                      <a:pt x="21" y="340"/>
                    </a:lnTo>
                    <a:lnTo>
                      <a:pt x="0" y="329"/>
                    </a:lnTo>
                    <a:lnTo>
                      <a:pt x="4" y="329"/>
                    </a:lnTo>
                    <a:lnTo>
                      <a:pt x="12" y="329"/>
                    </a:lnTo>
                    <a:lnTo>
                      <a:pt x="42" y="322"/>
                    </a:lnTo>
                    <a:lnTo>
                      <a:pt x="117" y="292"/>
                    </a:lnTo>
                    <a:lnTo>
                      <a:pt x="155" y="280"/>
                    </a:lnTo>
                    <a:lnTo>
                      <a:pt x="184" y="269"/>
                    </a:lnTo>
                    <a:lnTo>
                      <a:pt x="201" y="262"/>
                    </a:lnTo>
                    <a:lnTo>
                      <a:pt x="205" y="262"/>
                    </a:lnTo>
                    <a:lnTo>
                      <a:pt x="201" y="262"/>
                    </a:lnTo>
                    <a:lnTo>
                      <a:pt x="364" y="210"/>
                    </a:lnTo>
                    <a:lnTo>
                      <a:pt x="393" y="210"/>
                    </a:lnTo>
                    <a:lnTo>
                      <a:pt x="410" y="206"/>
                    </a:lnTo>
                    <a:lnTo>
                      <a:pt x="431" y="202"/>
                    </a:lnTo>
                    <a:lnTo>
                      <a:pt x="452" y="198"/>
                    </a:lnTo>
                    <a:lnTo>
                      <a:pt x="473" y="195"/>
                    </a:lnTo>
                    <a:lnTo>
                      <a:pt x="502" y="195"/>
                    </a:lnTo>
                    <a:lnTo>
                      <a:pt x="582" y="195"/>
                    </a:lnTo>
                    <a:lnTo>
                      <a:pt x="632" y="180"/>
                    </a:lnTo>
                    <a:lnTo>
                      <a:pt x="687" y="154"/>
                    </a:lnTo>
                    <a:lnTo>
                      <a:pt x="737" y="131"/>
                    </a:lnTo>
                    <a:lnTo>
                      <a:pt x="787" y="112"/>
                    </a:lnTo>
                    <a:lnTo>
                      <a:pt x="808" y="109"/>
                    </a:lnTo>
                    <a:lnTo>
                      <a:pt x="833" y="101"/>
                    </a:lnTo>
                    <a:lnTo>
                      <a:pt x="900" y="86"/>
                    </a:lnTo>
                    <a:lnTo>
                      <a:pt x="1055" y="49"/>
                    </a:lnTo>
                    <a:lnTo>
                      <a:pt x="1126" y="30"/>
                    </a:lnTo>
                    <a:lnTo>
                      <a:pt x="1189" y="15"/>
                    </a:lnTo>
                    <a:lnTo>
                      <a:pt x="1210" y="8"/>
                    </a:lnTo>
                    <a:lnTo>
                      <a:pt x="1227" y="4"/>
                    </a:lnTo>
                    <a:lnTo>
                      <a:pt x="1239" y="4"/>
                    </a:lnTo>
                    <a:lnTo>
                      <a:pt x="1244" y="0"/>
                    </a:lnTo>
                    <a:lnTo>
                      <a:pt x="1260" y="15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8" name="Freeform 307"/>
              <p:cNvSpPr>
                <a:spLocks/>
              </p:cNvSpPr>
              <p:nvPr/>
            </p:nvSpPr>
            <p:spPr bwMode="auto">
              <a:xfrm>
                <a:off x="201" y="2838"/>
                <a:ext cx="360" cy="661"/>
              </a:xfrm>
              <a:custGeom>
                <a:avLst/>
                <a:gdLst>
                  <a:gd name="T0" fmla="*/ 360 w 360"/>
                  <a:gd name="T1" fmla="*/ 0 h 661"/>
                  <a:gd name="T2" fmla="*/ 247 w 360"/>
                  <a:gd name="T3" fmla="*/ 175 h 661"/>
                  <a:gd name="T4" fmla="*/ 138 w 360"/>
                  <a:gd name="T5" fmla="*/ 355 h 661"/>
                  <a:gd name="T6" fmla="*/ 92 w 360"/>
                  <a:gd name="T7" fmla="*/ 440 h 661"/>
                  <a:gd name="T8" fmla="*/ 54 w 360"/>
                  <a:gd name="T9" fmla="*/ 519 h 661"/>
                  <a:gd name="T10" fmla="*/ 25 w 360"/>
                  <a:gd name="T11" fmla="*/ 594 h 661"/>
                  <a:gd name="T12" fmla="*/ 8 w 360"/>
                  <a:gd name="T13" fmla="*/ 661 h 661"/>
                  <a:gd name="T14" fmla="*/ 0 w 360"/>
                  <a:gd name="T15" fmla="*/ 661 h 661"/>
                  <a:gd name="T16" fmla="*/ 13 w 360"/>
                  <a:gd name="T17" fmla="*/ 623 h 661"/>
                  <a:gd name="T18" fmla="*/ 25 w 360"/>
                  <a:gd name="T19" fmla="*/ 590 h 661"/>
                  <a:gd name="T20" fmla="*/ 34 w 360"/>
                  <a:gd name="T21" fmla="*/ 567 h 661"/>
                  <a:gd name="T22" fmla="*/ 38 w 360"/>
                  <a:gd name="T23" fmla="*/ 549 h 661"/>
                  <a:gd name="T24" fmla="*/ 50 w 360"/>
                  <a:gd name="T25" fmla="*/ 519 h 661"/>
                  <a:gd name="T26" fmla="*/ 59 w 360"/>
                  <a:gd name="T27" fmla="*/ 496 h 661"/>
                  <a:gd name="T28" fmla="*/ 155 w 360"/>
                  <a:gd name="T29" fmla="*/ 314 h 661"/>
                  <a:gd name="T30" fmla="*/ 205 w 360"/>
                  <a:gd name="T31" fmla="*/ 228 h 661"/>
                  <a:gd name="T32" fmla="*/ 251 w 360"/>
                  <a:gd name="T33" fmla="*/ 153 h 661"/>
                  <a:gd name="T34" fmla="*/ 293 w 360"/>
                  <a:gd name="T35" fmla="*/ 90 h 661"/>
                  <a:gd name="T36" fmla="*/ 310 w 360"/>
                  <a:gd name="T37" fmla="*/ 63 h 661"/>
                  <a:gd name="T38" fmla="*/ 327 w 360"/>
                  <a:gd name="T39" fmla="*/ 41 h 661"/>
                  <a:gd name="T40" fmla="*/ 339 w 360"/>
                  <a:gd name="T41" fmla="*/ 22 h 661"/>
                  <a:gd name="T42" fmla="*/ 348 w 360"/>
                  <a:gd name="T43" fmla="*/ 11 h 661"/>
                  <a:gd name="T44" fmla="*/ 356 w 360"/>
                  <a:gd name="T45" fmla="*/ 0 h 661"/>
                  <a:gd name="T46" fmla="*/ 356 w 360"/>
                  <a:gd name="T47" fmla="*/ 0 h 661"/>
                  <a:gd name="T48" fmla="*/ 360 w 360"/>
                  <a:gd name="T49" fmla="*/ 0 h 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60" h="661">
                    <a:moveTo>
                      <a:pt x="360" y="0"/>
                    </a:moveTo>
                    <a:lnTo>
                      <a:pt x="247" y="175"/>
                    </a:lnTo>
                    <a:lnTo>
                      <a:pt x="138" y="355"/>
                    </a:lnTo>
                    <a:lnTo>
                      <a:pt x="92" y="440"/>
                    </a:lnTo>
                    <a:lnTo>
                      <a:pt x="54" y="519"/>
                    </a:lnTo>
                    <a:lnTo>
                      <a:pt x="25" y="594"/>
                    </a:lnTo>
                    <a:lnTo>
                      <a:pt x="8" y="661"/>
                    </a:lnTo>
                    <a:lnTo>
                      <a:pt x="0" y="661"/>
                    </a:lnTo>
                    <a:lnTo>
                      <a:pt x="13" y="623"/>
                    </a:lnTo>
                    <a:lnTo>
                      <a:pt x="25" y="590"/>
                    </a:lnTo>
                    <a:lnTo>
                      <a:pt x="34" y="567"/>
                    </a:lnTo>
                    <a:lnTo>
                      <a:pt x="38" y="549"/>
                    </a:lnTo>
                    <a:lnTo>
                      <a:pt x="50" y="519"/>
                    </a:lnTo>
                    <a:lnTo>
                      <a:pt x="59" y="496"/>
                    </a:lnTo>
                    <a:lnTo>
                      <a:pt x="155" y="314"/>
                    </a:lnTo>
                    <a:lnTo>
                      <a:pt x="205" y="228"/>
                    </a:lnTo>
                    <a:lnTo>
                      <a:pt x="251" y="153"/>
                    </a:lnTo>
                    <a:lnTo>
                      <a:pt x="293" y="90"/>
                    </a:lnTo>
                    <a:lnTo>
                      <a:pt x="310" y="63"/>
                    </a:lnTo>
                    <a:lnTo>
                      <a:pt x="327" y="41"/>
                    </a:lnTo>
                    <a:lnTo>
                      <a:pt x="339" y="22"/>
                    </a:lnTo>
                    <a:lnTo>
                      <a:pt x="348" y="11"/>
                    </a:lnTo>
                    <a:lnTo>
                      <a:pt x="356" y="0"/>
                    </a:lnTo>
                    <a:lnTo>
                      <a:pt x="356" y="0"/>
                    </a:lnTo>
                    <a:lnTo>
                      <a:pt x="360" y="0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9" name="Freeform 308"/>
              <p:cNvSpPr>
                <a:spLocks/>
              </p:cNvSpPr>
              <p:nvPr/>
            </p:nvSpPr>
            <p:spPr bwMode="auto">
              <a:xfrm>
                <a:off x="532" y="2801"/>
                <a:ext cx="79" cy="63"/>
              </a:xfrm>
              <a:custGeom>
                <a:avLst/>
                <a:gdLst>
                  <a:gd name="T0" fmla="*/ 29 w 79"/>
                  <a:gd name="T1" fmla="*/ 26 h 63"/>
                  <a:gd name="T2" fmla="*/ 54 w 79"/>
                  <a:gd name="T3" fmla="*/ 26 h 63"/>
                  <a:gd name="T4" fmla="*/ 67 w 79"/>
                  <a:gd name="T5" fmla="*/ 29 h 63"/>
                  <a:gd name="T6" fmla="*/ 79 w 79"/>
                  <a:gd name="T7" fmla="*/ 37 h 63"/>
                  <a:gd name="T8" fmla="*/ 58 w 79"/>
                  <a:gd name="T9" fmla="*/ 41 h 63"/>
                  <a:gd name="T10" fmla="*/ 42 w 79"/>
                  <a:gd name="T11" fmla="*/ 37 h 63"/>
                  <a:gd name="T12" fmla="*/ 29 w 79"/>
                  <a:gd name="T13" fmla="*/ 26 h 63"/>
                  <a:gd name="T14" fmla="*/ 33 w 79"/>
                  <a:gd name="T15" fmla="*/ 37 h 63"/>
                  <a:gd name="T16" fmla="*/ 33 w 79"/>
                  <a:gd name="T17" fmla="*/ 52 h 63"/>
                  <a:gd name="T18" fmla="*/ 29 w 79"/>
                  <a:gd name="T19" fmla="*/ 63 h 63"/>
                  <a:gd name="T20" fmla="*/ 17 w 79"/>
                  <a:gd name="T21" fmla="*/ 52 h 63"/>
                  <a:gd name="T22" fmla="*/ 17 w 79"/>
                  <a:gd name="T23" fmla="*/ 44 h 63"/>
                  <a:gd name="T24" fmla="*/ 29 w 79"/>
                  <a:gd name="T25" fmla="*/ 26 h 63"/>
                  <a:gd name="T26" fmla="*/ 12 w 79"/>
                  <a:gd name="T27" fmla="*/ 26 h 63"/>
                  <a:gd name="T28" fmla="*/ 0 w 79"/>
                  <a:gd name="T29" fmla="*/ 22 h 63"/>
                  <a:gd name="T30" fmla="*/ 8 w 79"/>
                  <a:gd name="T31" fmla="*/ 18 h 63"/>
                  <a:gd name="T32" fmla="*/ 12 w 79"/>
                  <a:gd name="T33" fmla="*/ 18 h 63"/>
                  <a:gd name="T34" fmla="*/ 25 w 79"/>
                  <a:gd name="T35" fmla="*/ 26 h 63"/>
                  <a:gd name="T36" fmla="*/ 25 w 79"/>
                  <a:gd name="T37" fmla="*/ 11 h 63"/>
                  <a:gd name="T38" fmla="*/ 33 w 79"/>
                  <a:gd name="T39" fmla="*/ 0 h 63"/>
                  <a:gd name="T40" fmla="*/ 38 w 79"/>
                  <a:gd name="T41" fmla="*/ 7 h 63"/>
                  <a:gd name="T42" fmla="*/ 33 w 79"/>
                  <a:gd name="T43" fmla="*/ 15 h 63"/>
                  <a:gd name="T44" fmla="*/ 25 w 79"/>
                  <a:gd name="T45" fmla="*/ 29 h 63"/>
                  <a:gd name="T46" fmla="*/ 58 w 79"/>
                  <a:gd name="T47" fmla="*/ 7 h 63"/>
                  <a:gd name="T48" fmla="*/ 67 w 79"/>
                  <a:gd name="T49" fmla="*/ 7 h 63"/>
                  <a:gd name="T50" fmla="*/ 67 w 79"/>
                  <a:gd name="T51" fmla="*/ 15 h 63"/>
                  <a:gd name="T52" fmla="*/ 58 w 79"/>
                  <a:gd name="T53" fmla="*/ 22 h 63"/>
                  <a:gd name="T54" fmla="*/ 42 w 79"/>
                  <a:gd name="T55" fmla="*/ 22 h 63"/>
                  <a:gd name="T56" fmla="*/ 29 w 79"/>
                  <a:gd name="T57" fmla="*/ 2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9" h="63">
                    <a:moveTo>
                      <a:pt x="29" y="26"/>
                    </a:moveTo>
                    <a:lnTo>
                      <a:pt x="54" y="26"/>
                    </a:lnTo>
                    <a:lnTo>
                      <a:pt x="67" y="29"/>
                    </a:lnTo>
                    <a:lnTo>
                      <a:pt x="79" y="37"/>
                    </a:lnTo>
                    <a:lnTo>
                      <a:pt x="58" y="41"/>
                    </a:lnTo>
                    <a:lnTo>
                      <a:pt x="42" y="37"/>
                    </a:lnTo>
                    <a:lnTo>
                      <a:pt x="29" y="26"/>
                    </a:lnTo>
                    <a:lnTo>
                      <a:pt x="33" y="37"/>
                    </a:lnTo>
                    <a:lnTo>
                      <a:pt x="33" y="52"/>
                    </a:lnTo>
                    <a:lnTo>
                      <a:pt x="29" y="63"/>
                    </a:lnTo>
                    <a:lnTo>
                      <a:pt x="17" y="52"/>
                    </a:lnTo>
                    <a:lnTo>
                      <a:pt x="17" y="44"/>
                    </a:lnTo>
                    <a:lnTo>
                      <a:pt x="29" y="26"/>
                    </a:lnTo>
                    <a:lnTo>
                      <a:pt x="12" y="26"/>
                    </a:lnTo>
                    <a:lnTo>
                      <a:pt x="0" y="22"/>
                    </a:lnTo>
                    <a:lnTo>
                      <a:pt x="8" y="18"/>
                    </a:lnTo>
                    <a:lnTo>
                      <a:pt x="12" y="18"/>
                    </a:lnTo>
                    <a:lnTo>
                      <a:pt x="25" y="26"/>
                    </a:lnTo>
                    <a:lnTo>
                      <a:pt x="25" y="11"/>
                    </a:lnTo>
                    <a:lnTo>
                      <a:pt x="33" y="0"/>
                    </a:lnTo>
                    <a:lnTo>
                      <a:pt x="38" y="7"/>
                    </a:lnTo>
                    <a:lnTo>
                      <a:pt x="33" y="15"/>
                    </a:lnTo>
                    <a:lnTo>
                      <a:pt x="25" y="29"/>
                    </a:lnTo>
                    <a:lnTo>
                      <a:pt x="58" y="7"/>
                    </a:lnTo>
                    <a:lnTo>
                      <a:pt x="67" y="7"/>
                    </a:lnTo>
                    <a:lnTo>
                      <a:pt x="67" y="15"/>
                    </a:lnTo>
                    <a:lnTo>
                      <a:pt x="58" y="22"/>
                    </a:lnTo>
                    <a:lnTo>
                      <a:pt x="42" y="22"/>
                    </a:lnTo>
                    <a:lnTo>
                      <a:pt x="29" y="26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0" name="Freeform 309"/>
              <p:cNvSpPr>
                <a:spLocks/>
              </p:cNvSpPr>
              <p:nvPr/>
            </p:nvSpPr>
            <p:spPr bwMode="auto">
              <a:xfrm>
                <a:off x="515" y="2860"/>
                <a:ext cx="75" cy="68"/>
              </a:xfrm>
              <a:custGeom>
                <a:avLst/>
                <a:gdLst>
                  <a:gd name="T0" fmla="*/ 25 w 75"/>
                  <a:gd name="T1" fmla="*/ 26 h 68"/>
                  <a:gd name="T2" fmla="*/ 55 w 75"/>
                  <a:gd name="T3" fmla="*/ 30 h 68"/>
                  <a:gd name="T4" fmla="*/ 67 w 75"/>
                  <a:gd name="T5" fmla="*/ 34 h 68"/>
                  <a:gd name="T6" fmla="*/ 75 w 75"/>
                  <a:gd name="T7" fmla="*/ 41 h 68"/>
                  <a:gd name="T8" fmla="*/ 55 w 75"/>
                  <a:gd name="T9" fmla="*/ 45 h 68"/>
                  <a:gd name="T10" fmla="*/ 42 w 75"/>
                  <a:gd name="T11" fmla="*/ 41 h 68"/>
                  <a:gd name="T12" fmla="*/ 29 w 75"/>
                  <a:gd name="T13" fmla="*/ 30 h 68"/>
                  <a:gd name="T14" fmla="*/ 34 w 75"/>
                  <a:gd name="T15" fmla="*/ 38 h 68"/>
                  <a:gd name="T16" fmla="*/ 34 w 75"/>
                  <a:gd name="T17" fmla="*/ 53 h 68"/>
                  <a:gd name="T18" fmla="*/ 25 w 75"/>
                  <a:gd name="T19" fmla="*/ 68 h 68"/>
                  <a:gd name="T20" fmla="*/ 17 w 75"/>
                  <a:gd name="T21" fmla="*/ 56 h 68"/>
                  <a:gd name="T22" fmla="*/ 17 w 75"/>
                  <a:gd name="T23" fmla="*/ 49 h 68"/>
                  <a:gd name="T24" fmla="*/ 29 w 75"/>
                  <a:gd name="T25" fmla="*/ 26 h 68"/>
                  <a:gd name="T26" fmla="*/ 13 w 75"/>
                  <a:gd name="T27" fmla="*/ 30 h 68"/>
                  <a:gd name="T28" fmla="*/ 0 w 75"/>
                  <a:gd name="T29" fmla="*/ 26 h 68"/>
                  <a:gd name="T30" fmla="*/ 4 w 75"/>
                  <a:gd name="T31" fmla="*/ 23 h 68"/>
                  <a:gd name="T32" fmla="*/ 13 w 75"/>
                  <a:gd name="T33" fmla="*/ 23 h 68"/>
                  <a:gd name="T34" fmla="*/ 25 w 75"/>
                  <a:gd name="T35" fmla="*/ 30 h 68"/>
                  <a:gd name="T36" fmla="*/ 25 w 75"/>
                  <a:gd name="T37" fmla="*/ 12 h 68"/>
                  <a:gd name="T38" fmla="*/ 34 w 75"/>
                  <a:gd name="T39" fmla="*/ 0 h 68"/>
                  <a:gd name="T40" fmla="*/ 38 w 75"/>
                  <a:gd name="T41" fmla="*/ 8 h 68"/>
                  <a:gd name="T42" fmla="*/ 34 w 75"/>
                  <a:gd name="T43" fmla="*/ 15 h 68"/>
                  <a:gd name="T44" fmla="*/ 25 w 75"/>
                  <a:gd name="T45" fmla="*/ 30 h 68"/>
                  <a:gd name="T46" fmla="*/ 55 w 75"/>
                  <a:gd name="T47" fmla="*/ 12 h 68"/>
                  <a:gd name="T48" fmla="*/ 67 w 75"/>
                  <a:gd name="T49" fmla="*/ 12 h 68"/>
                  <a:gd name="T50" fmla="*/ 67 w 75"/>
                  <a:gd name="T51" fmla="*/ 15 h 68"/>
                  <a:gd name="T52" fmla="*/ 55 w 75"/>
                  <a:gd name="T53" fmla="*/ 23 h 68"/>
                  <a:gd name="T54" fmla="*/ 42 w 75"/>
                  <a:gd name="T55" fmla="*/ 26 h 68"/>
                  <a:gd name="T56" fmla="*/ 25 w 75"/>
                  <a:gd name="T57" fmla="*/ 2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5" h="68">
                    <a:moveTo>
                      <a:pt x="25" y="26"/>
                    </a:moveTo>
                    <a:lnTo>
                      <a:pt x="55" y="30"/>
                    </a:lnTo>
                    <a:lnTo>
                      <a:pt x="67" y="34"/>
                    </a:lnTo>
                    <a:lnTo>
                      <a:pt x="75" y="41"/>
                    </a:lnTo>
                    <a:lnTo>
                      <a:pt x="55" y="45"/>
                    </a:lnTo>
                    <a:lnTo>
                      <a:pt x="42" y="41"/>
                    </a:lnTo>
                    <a:lnTo>
                      <a:pt x="29" y="30"/>
                    </a:lnTo>
                    <a:lnTo>
                      <a:pt x="34" y="38"/>
                    </a:lnTo>
                    <a:lnTo>
                      <a:pt x="34" y="53"/>
                    </a:lnTo>
                    <a:lnTo>
                      <a:pt x="25" y="68"/>
                    </a:lnTo>
                    <a:lnTo>
                      <a:pt x="17" y="56"/>
                    </a:lnTo>
                    <a:lnTo>
                      <a:pt x="17" y="49"/>
                    </a:lnTo>
                    <a:lnTo>
                      <a:pt x="29" y="26"/>
                    </a:lnTo>
                    <a:lnTo>
                      <a:pt x="13" y="30"/>
                    </a:lnTo>
                    <a:lnTo>
                      <a:pt x="0" y="26"/>
                    </a:lnTo>
                    <a:lnTo>
                      <a:pt x="4" y="23"/>
                    </a:lnTo>
                    <a:lnTo>
                      <a:pt x="13" y="23"/>
                    </a:lnTo>
                    <a:lnTo>
                      <a:pt x="25" y="30"/>
                    </a:lnTo>
                    <a:lnTo>
                      <a:pt x="25" y="12"/>
                    </a:lnTo>
                    <a:lnTo>
                      <a:pt x="34" y="0"/>
                    </a:lnTo>
                    <a:lnTo>
                      <a:pt x="38" y="8"/>
                    </a:lnTo>
                    <a:lnTo>
                      <a:pt x="34" y="15"/>
                    </a:lnTo>
                    <a:lnTo>
                      <a:pt x="25" y="30"/>
                    </a:lnTo>
                    <a:lnTo>
                      <a:pt x="55" y="12"/>
                    </a:lnTo>
                    <a:lnTo>
                      <a:pt x="67" y="12"/>
                    </a:lnTo>
                    <a:lnTo>
                      <a:pt x="67" y="15"/>
                    </a:lnTo>
                    <a:lnTo>
                      <a:pt x="55" y="23"/>
                    </a:lnTo>
                    <a:lnTo>
                      <a:pt x="42" y="26"/>
                    </a:lnTo>
                    <a:lnTo>
                      <a:pt x="25" y="26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1" name="Freeform 310"/>
              <p:cNvSpPr>
                <a:spLocks/>
              </p:cNvSpPr>
              <p:nvPr/>
            </p:nvSpPr>
            <p:spPr bwMode="auto">
              <a:xfrm>
                <a:off x="461" y="2834"/>
                <a:ext cx="62" cy="56"/>
              </a:xfrm>
              <a:custGeom>
                <a:avLst/>
                <a:gdLst>
                  <a:gd name="T0" fmla="*/ 25 w 62"/>
                  <a:gd name="T1" fmla="*/ 38 h 56"/>
                  <a:gd name="T2" fmla="*/ 37 w 62"/>
                  <a:gd name="T3" fmla="*/ 15 h 56"/>
                  <a:gd name="T4" fmla="*/ 46 w 62"/>
                  <a:gd name="T5" fmla="*/ 4 h 56"/>
                  <a:gd name="T6" fmla="*/ 58 w 62"/>
                  <a:gd name="T7" fmla="*/ 0 h 56"/>
                  <a:gd name="T8" fmla="*/ 54 w 62"/>
                  <a:gd name="T9" fmla="*/ 19 h 56"/>
                  <a:gd name="T10" fmla="*/ 42 w 62"/>
                  <a:gd name="T11" fmla="*/ 30 h 56"/>
                  <a:gd name="T12" fmla="*/ 25 w 62"/>
                  <a:gd name="T13" fmla="*/ 38 h 56"/>
                  <a:gd name="T14" fmla="*/ 37 w 62"/>
                  <a:gd name="T15" fmla="*/ 34 h 56"/>
                  <a:gd name="T16" fmla="*/ 62 w 62"/>
                  <a:gd name="T17" fmla="*/ 52 h 56"/>
                  <a:gd name="T18" fmla="*/ 50 w 62"/>
                  <a:gd name="T19" fmla="*/ 56 h 56"/>
                  <a:gd name="T20" fmla="*/ 37 w 62"/>
                  <a:gd name="T21" fmla="*/ 52 h 56"/>
                  <a:gd name="T22" fmla="*/ 25 w 62"/>
                  <a:gd name="T23" fmla="*/ 34 h 56"/>
                  <a:gd name="T24" fmla="*/ 21 w 62"/>
                  <a:gd name="T25" fmla="*/ 49 h 56"/>
                  <a:gd name="T26" fmla="*/ 8 w 62"/>
                  <a:gd name="T27" fmla="*/ 56 h 56"/>
                  <a:gd name="T28" fmla="*/ 8 w 62"/>
                  <a:gd name="T29" fmla="*/ 49 h 56"/>
                  <a:gd name="T30" fmla="*/ 12 w 62"/>
                  <a:gd name="T31" fmla="*/ 45 h 56"/>
                  <a:gd name="T32" fmla="*/ 25 w 62"/>
                  <a:gd name="T33" fmla="*/ 38 h 56"/>
                  <a:gd name="T34" fmla="*/ 8 w 62"/>
                  <a:gd name="T35" fmla="*/ 34 h 56"/>
                  <a:gd name="T36" fmla="*/ 0 w 62"/>
                  <a:gd name="T37" fmla="*/ 19 h 56"/>
                  <a:gd name="T38" fmla="*/ 8 w 62"/>
                  <a:gd name="T39" fmla="*/ 19 h 56"/>
                  <a:gd name="T40" fmla="*/ 16 w 62"/>
                  <a:gd name="T41" fmla="*/ 26 h 56"/>
                  <a:gd name="T42" fmla="*/ 29 w 62"/>
                  <a:gd name="T43" fmla="*/ 41 h 56"/>
                  <a:gd name="T44" fmla="*/ 21 w 62"/>
                  <a:gd name="T45" fmla="*/ 23 h 56"/>
                  <a:gd name="T46" fmla="*/ 16 w 62"/>
                  <a:gd name="T47" fmla="*/ 4 h 56"/>
                  <a:gd name="T48" fmla="*/ 25 w 62"/>
                  <a:gd name="T49" fmla="*/ 0 h 56"/>
                  <a:gd name="T50" fmla="*/ 29 w 62"/>
                  <a:gd name="T51" fmla="*/ 0 h 56"/>
                  <a:gd name="T52" fmla="*/ 33 w 62"/>
                  <a:gd name="T53" fmla="*/ 11 h 56"/>
                  <a:gd name="T54" fmla="*/ 29 w 62"/>
                  <a:gd name="T55" fmla="*/ 23 h 56"/>
                  <a:gd name="T56" fmla="*/ 25 w 62"/>
                  <a:gd name="T57" fmla="*/ 3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2" h="56">
                    <a:moveTo>
                      <a:pt x="25" y="38"/>
                    </a:moveTo>
                    <a:lnTo>
                      <a:pt x="37" y="15"/>
                    </a:lnTo>
                    <a:lnTo>
                      <a:pt x="46" y="4"/>
                    </a:lnTo>
                    <a:lnTo>
                      <a:pt x="58" y="0"/>
                    </a:lnTo>
                    <a:lnTo>
                      <a:pt x="54" y="19"/>
                    </a:lnTo>
                    <a:lnTo>
                      <a:pt x="42" y="30"/>
                    </a:lnTo>
                    <a:lnTo>
                      <a:pt x="25" y="38"/>
                    </a:lnTo>
                    <a:lnTo>
                      <a:pt x="37" y="34"/>
                    </a:lnTo>
                    <a:lnTo>
                      <a:pt x="62" y="52"/>
                    </a:lnTo>
                    <a:lnTo>
                      <a:pt x="50" y="56"/>
                    </a:lnTo>
                    <a:lnTo>
                      <a:pt x="37" y="52"/>
                    </a:lnTo>
                    <a:lnTo>
                      <a:pt x="25" y="34"/>
                    </a:lnTo>
                    <a:lnTo>
                      <a:pt x="21" y="49"/>
                    </a:lnTo>
                    <a:lnTo>
                      <a:pt x="8" y="56"/>
                    </a:lnTo>
                    <a:lnTo>
                      <a:pt x="8" y="49"/>
                    </a:lnTo>
                    <a:lnTo>
                      <a:pt x="12" y="45"/>
                    </a:lnTo>
                    <a:lnTo>
                      <a:pt x="25" y="38"/>
                    </a:lnTo>
                    <a:lnTo>
                      <a:pt x="8" y="34"/>
                    </a:lnTo>
                    <a:lnTo>
                      <a:pt x="0" y="19"/>
                    </a:lnTo>
                    <a:lnTo>
                      <a:pt x="8" y="19"/>
                    </a:lnTo>
                    <a:lnTo>
                      <a:pt x="16" y="26"/>
                    </a:lnTo>
                    <a:lnTo>
                      <a:pt x="29" y="41"/>
                    </a:lnTo>
                    <a:lnTo>
                      <a:pt x="21" y="23"/>
                    </a:lnTo>
                    <a:lnTo>
                      <a:pt x="16" y="4"/>
                    </a:lnTo>
                    <a:lnTo>
                      <a:pt x="25" y="0"/>
                    </a:lnTo>
                    <a:lnTo>
                      <a:pt x="29" y="0"/>
                    </a:lnTo>
                    <a:lnTo>
                      <a:pt x="33" y="11"/>
                    </a:lnTo>
                    <a:lnTo>
                      <a:pt x="29" y="23"/>
                    </a:lnTo>
                    <a:lnTo>
                      <a:pt x="25" y="38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2" name="Freeform 311"/>
              <p:cNvSpPr>
                <a:spLocks/>
              </p:cNvSpPr>
              <p:nvPr/>
            </p:nvSpPr>
            <p:spPr bwMode="auto">
              <a:xfrm>
                <a:off x="469" y="2909"/>
                <a:ext cx="75" cy="67"/>
              </a:xfrm>
              <a:custGeom>
                <a:avLst/>
                <a:gdLst>
                  <a:gd name="T0" fmla="*/ 38 w 75"/>
                  <a:gd name="T1" fmla="*/ 26 h 67"/>
                  <a:gd name="T2" fmla="*/ 50 w 75"/>
                  <a:gd name="T3" fmla="*/ 45 h 67"/>
                  <a:gd name="T4" fmla="*/ 54 w 75"/>
                  <a:gd name="T5" fmla="*/ 56 h 67"/>
                  <a:gd name="T6" fmla="*/ 50 w 75"/>
                  <a:gd name="T7" fmla="*/ 67 h 67"/>
                  <a:gd name="T8" fmla="*/ 38 w 75"/>
                  <a:gd name="T9" fmla="*/ 56 h 67"/>
                  <a:gd name="T10" fmla="*/ 34 w 75"/>
                  <a:gd name="T11" fmla="*/ 41 h 67"/>
                  <a:gd name="T12" fmla="*/ 38 w 75"/>
                  <a:gd name="T13" fmla="*/ 26 h 67"/>
                  <a:gd name="T14" fmla="*/ 29 w 75"/>
                  <a:gd name="T15" fmla="*/ 33 h 67"/>
                  <a:gd name="T16" fmla="*/ 17 w 75"/>
                  <a:gd name="T17" fmla="*/ 41 h 67"/>
                  <a:gd name="T18" fmla="*/ 0 w 75"/>
                  <a:gd name="T19" fmla="*/ 41 h 67"/>
                  <a:gd name="T20" fmla="*/ 4 w 75"/>
                  <a:gd name="T21" fmla="*/ 30 h 67"/>
                  <a:gd name="T22" fmla="*/ 17 w 75"/>
                  <a:gd name="T23" fmla="*/ 26 h 67"/>
                  <a:gd name="T24" fmla="*/ 38 w 75"/>
                  <a:gd name="T25" fmla="*/ 26 h 67"/>
                  <a:gd name="T26" fmla="*/ 29 w 75"/>
                  <a:gd name="T27" fmla="*/ 15 h 67"/>
                  <a:gd name="T28" fmla="*/ 29 w 75"/>
                  <a:gd name="T29" fmla="*/ 0 h 67"/>
                  <a:gd name="T30" fmla="*/ 34 w 75"/>
                  <a:gd name="T31" fmla="*/ 4 h 67"/>
                  <a:gd name="T32" fmla="*/ 38 w 75"/>
                  <a:gd name="T33" fmla="*/ 11 h 67"/>
                  <a:gd name="T34" fmla="*/ 34 w 75"/>
                  <a:gd name="T35" fmla="*/ 22 h 67"/>
                  <a:gd name="T36" fmla="*/ 50 w 75"/>
                  <a:gd name="T37" fmla="*/ 15 h 67"/>
                  <a:gd name="T38" fmla="*/ 59 w 75"/>
                  <a:gd name="T39" fmla="*/ 11 h 67"/>
                  <a:gd name="T40" fmla="*/ 67 w 75"/>
                  <a:gd name="T41" fmla="*/ 15 h 67"/>
                  <a:gd name="T42" fmla="*/ 63 w 75"/>
                  <a:gd name="T43" fmla="*/ 22 h 67"/>
                  <a:gd name="T44" fmla="*/ 54 w 75"/>
                  <a:gd name="T45" fmla="*/ 22 h 67"/>
                  <a:gd name="T46" fmla="*/ 34 w 75"/>
                  <a:gd name="T47" fmla="*/ 22 h 67"/>
                  <a:gd name="T48" fmla="*/ 71 w 75"/>
                  <a:gd name="T49" fmla="*/ 37 h 67"/>
                  <a:gd name="T50" fmla="*/ 75 w 75"/>
                  <a:gd name="T51" fmla="*/ 45 h 67"/>
                  <a:gd name="T52" fmla="*/ 71 w 75"/>
                  <a:gd name="T53" fmla="*/ 45 h 67"/>
                  <a:gd name="T54" fmla="*/ 59 w 75"/>
                  <a:gd name="T55" fmla="*/ 45 h 67"/>
                  <a:gd name="T56" fmla="*/ 46 w 75"/>
                  <a:gd name="T57" fmla="*/ 33 h 67"/>
                  <a:gd name="T58" fmla="*/ 38 w 75"/>
                  <a:gd name="T59" fmla="*/ 2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5" h="67">
                    <a:moveTo>
                      <a:pt x="38" y="26"/>
                    </a:moveTo>
                    <a:lnTo>
                      <a:pt x="50" y="45"/>
                    </a:lnTo>
                    <a:lnTo>
                      <a:pt x="54" y="56"/>
                    </a:lnTo>
                    <a:lnTo>
                      <a:pt x="50" y="67"/>
                    </a:lnTo>
                    <a:lnTo>
                      <a:pt x="38" y="56"/>
                    </a:lnTo>
                    <a:lnTo>
                      <a:pt x="34" y="41"/>
                    </a:lnTo>
                    <a:lnTo>
                      <a:pt x="38" y="26"/>
                    </a:lnTo>
                    <a:lnTo>
                      <a:pt x="29" y="33"/>
                    </a:lnTo>
                    <a:lnTo>
                      <a:pt x="17" y="41"/>
                    </a:lnTo>
                    <a:lnTo>
                      <a:pt x="0" y="41"/>
                    </a:lnTo>
                    <a:lnTo>
                      <a:pt x="4" y="30"/>
                    </a:lnTo>
                    <a:lnTo>
                      <a:pt x="17" y="26"/>
                    </a:lnTo>
                    <a:lnTo>
                      <a:pt x="38" y="26"/>
                    </a:lnTo>
                    <a:lnTo>
                      <a:pt x="29" y="15"/>
                    </a:lnTo>
                    <a:lnTo>
                      <a:pt x="29" y="0"/>
                    </a:lnTo>
                    <a:lnTo>
                      <a:pt x="34" y="4"/>
                    </a:lnTo>
                    <a:lnTo>
                      <a:pt x="38" y="11"/>
                    </a:lnTo>
                    <a:lnTo>
                      <a:pt x="34" y="22"/>
                    </a:lnTo>
                    <a:lnTo>
                      <a:pt x="50" y="15"/>
                    </a:lnTo>
                    <a:lnTo>
                      <a:pt x="59" y="11"/>
                    </a:lnTo>
                    <a:lnTo>
                      <a:pt x="67" y="15"/>
                    </a:lnTo>
                    <a:lnTo>
                      <a:pt x="63" y="22"/>
                    </a:lnTo>
                    <a:lnTo>
                      <a:pt x="54" y="22"/>
                    </a:lnTo>
                    <a:lnTo>
                      <a:pt x="34" y="22"/>
                    </a:lnTo>
                    <a:lnTo>
                      <a:pt x="71" y="37"/>
                    </a:lnTo>
                    <a:lnTo>
                      <a:pt x="75" y="45"/>
                    </a:lnTo>
                    <a:lnTo>
                      <a:pt x="71" y="45"/>
                    </a:lnTo>
                    <a:lnTo>
                      <a:pt x="59" y="45"/>
                    </a:lnTo>
                    <a:lnTo>
                      <a:pt x="46" y="33"/>
                    </a:lnTo>
                    <a:lnTo>
                      <a:pt x="38" y="26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3" name="Freeform 312"/>
              <p:cNvSpPr>
                <a:spLocks/>
              </p:cNvSpPr>
              <p:nvPr/>
            </p:nvSpPr>
            <p:spPr bwMode="auto">
              <a:xfrm>
                <a:off x="427" y="2969"/>
                <a:ext cx="80" cy="52"/>
              </a:xfrm>
              <a:custGeom>
                <a:avLst/>
                <a:gdLst>
                  <a:gd name="T0" fmla="*/ 38 w 80"/>
                  <a:gd name="T1" fmla="*/ 18 h 52"/>
                  <a:gd name="T2" fmla="*/ 55 w 80"/>
                  <a:gd name="T3" fmla="*/ 33 h 52"/>
                  <a:gd name="T4" fmla="*/ 59 w 80"/>
                  <a:gd name="T5" fmla="*/ 41 h 52"/>
                  <a:gd name="T6" fmla="*/ 55 w 80"/>
                  <a:gd name="T7" fmla="*/ 52 h 52"/>
                  <a:gd name="T8" fmla="*/ 42 w 80"/>
                  <a:gd name="T9" fmla="*/ 44 h 52"/>
                  <a:gd name="T10" fmla="*/ 34 w 80"/>
                  <a:gd name="T11" fmla="*/ 33 h 52"/>
                  <a:gd name="T12" fmla="*/ 38 w 80"/>
                  <a:gd name="T13" fmla="*/ 18 h 52"/>
                  <a:gd name="T14" fmla="*/ 29 w 80"/>
                  <a:gd name="T15" fmla="*/ 29 h 52"/>
                  <a:gd name="T16" fmla="*/ 0 w 80"/>
                  <a:gd name="T17" fmla="*/ 44 h 52"/>
                  <a:gd name="T18" fmla="*/ 4 w 80"/>
                  <a:gd name="T19" fmla="*/ 33 h 52"/>
                  <a:gd name="T20" fmla="*/ 13 w 80"/>
                  <a:gd name="T21" fmla="*/ 26 h 52"/>
                  <a:gd name="T22" fmla="*/ 38 w 80"/>
                  <a:gd name="T23" fmla="*/ 18 h 52"/>
                  <a:gd name="T24" fmla="*/ 29 w 80"/>
                  <a:gd name="T25" fmla="*/ 11 h 52"/>
                  <a:gd name="T26" fmla="*/ 25 w 80"/>
                  <a:gd name="T27" fmla="*/ 0 h 52"/>
                  <a:gd name="T28" fmla="*/ 34 w 80"/>
                  <a:gd name="T29" fmla="*/ 0 h 52"/>
                  <a:gd name="T30" fmla="*/ 38 w 80"/>
                  <a:gd name="T31" fmla="*/ 7 h 52"/>
                  <a:gd name="T32" fmla="*/ 34 w 80"/>
                  <a:gd name="T33" fmla="*/ 18 h 52"/>
                  <a:gd name="T34" fmla="*/ 50 w 80"/>
                  <a:gd name="T35" fmla="*/ 7 h 52"/>
                  <a:gd name="T36" fmla="*/ 71 w 80"/>
                  <a:gd name="T37" fmla="*/ 0 h 52"/>
                  <a:gd name="T38" fmla="*/ 67 w 80"/>
                  <a:gd name="T39" fmla="*/ 7 h 52"/>
                  <a:gd name="T40" fmla="*/ 55 w 80"/>
                  <a:gd name="T41" fmla="*/ 15 h 52"/>
                  <a:gd name="T42" fmla="*/ 34 w 80"/>
                  <a:gd name="T43" fmla="*/ 18 h 52"/>
                  <a:gd name="T44" fmla="*/ 76 w 80"/>
                  <a:gd name="T45" fmla="*/ 22 h 52"/>
                  <a:gd name="T46" fmla="*/ 80 w 80"/>
                  <a:gd name="T47" fmla="*/ 26 h 52"/>
                  <a:gd name="T48" fmla="*/ 76 w 80"/>
                  <a:gd name="T49" fmla="*/ 29 h 52"/>
                  <a:gd name="T50" fmla="*/ 59 w 80"/>
                  <a:gd name="T51" fmla="*/ 29 h 52"/>
                  <a:gd name="T52" fmla="*/ 50 w 80"/>
                  <a:gd name="T53" fmla="*/ 22 h 52"/>
                  <a:gd name="T54" fmla="*/ 38 w 80"/>
                  <a:gd name="T55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0" h="52">
                    <a:moveTo>
                      <a:pt x="38" y="18"/>
                    </a:moveTo>
                    <a:lnTo>
                      <a:pt x="55" y="33"/>
                    </a:lnTo>
                    <a:lnTo>
                      <a:pt x="59" y="41"/>
                    </a:lnTo>
                    <a:lnTo>
                      <a:pt x="55" y="52"/>
                    </a:lnTo>
                    <a:lnTo>
                      <a:pt x="42" y="44"/>
                    </a:lnTo>
                    <a:lnTo>
                      <a:pt x="34" y="33"/>
                    </a:lnTo>
                    <a:lnTo>
                      <a:pt x="38" y="18"/>
                    </a:lnTo>
                    <a:lnTo>
                      <a:pt x="29" y="29"/>
                    </a:lnTo>
                    <a:lnTo>
                      <a:pt x="0" y="44"/>
                    </a:lnTo>
                    <a:lnTo>
                      <a:pt x="4" y="33"/>
                    </a:lnTo>
                    <a:lnTo>
                      <a:pt x="13" y="26"/>
                    </a:lnTo>
                    <a:lnTo>
                      <a:pt x="38" y="18"/>
                    </a:lnTo>
                    <a:lnTo>
                      <a:pt x="29" y="11"/>
                    </a:lnTo>
                    <a:lnTo>
                      <a:pt x="25" y="0"/>
                    </a:lnTo>
                    <a:lnTo>
                      <a:pt x="34" y="0"/>
                    </a:lnTo>
                    <a:lnTo>
                      <a:pt x="38" y="7"/>
                    </a:lnTo>
                    <a:lnTo>
                      <a:pt x="34" y="18"/>
                    </a:lnTo>
                    <a:lnTo>
                      <a:pt x="50" y="7"/>
                    </a:lnTo>
                    <a:lnTo>
                      <a:pt x="71" y="0"/>
                    </a:lnTo>
                    <a:lnTo>
                      <a:pt x="67" y="7"/>
                    </a:lnTo>
                    <a:lnTo>
                      <a:pt x="55" y="15"/>
                    </a:lnTo>
                    <a:lnTo>
                      <a:pt x="34" y="18"/>
                    </a:lnTo>
                    <a:lnTo>
                      <a:pt x="76" y="22"/>
                    </a:lnTo>
                    <a:lnTo>
                      <a:pt x="80" y="26"/>
                    </a:lnTo>
                    <a:lnTo>
                      <a:pt x="76" y="29"/>
                    </a:lnTo>
                    <a:lnTo>
                      <a:pt x="59" y="29"/>
                    </a:lnTo>
                    <a:lnTo>
                      <a:pt x="50" y="22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4" name="Freeform 313"/>
              <p:cNvSpPr>
                <a:spLocks/>
              </p:cNvSpPr>
              <p:nvPr/>
            </p:nvSpPr>
            <p:spPr bwMode="auto">
              <a:xfrm>
                <a:off x="356" y="2969"/>
                <a:ext cx="67" cy="78"/>
              </a:xfrm>
              <a:custGeom>
                <a:avLst/>
                <a:gdLst>
                  <a:gd name="T0" fmla="*/ 46 w 67"/>
                  <a:gd name="T1" fmla="*/ 44 h 78"/>
                  <a:gd name="T2" fmla="*/ 21 w 67"/>
                  <a:gd name="T3" fmla="*/ 52 h 78"/>
                  <a:gd name="T4" fmla="*/ 13 w 67"/>
                  <a:gd name="T5" fmla="*/ 52 h 78"/>
                  <a:gd name="T6" fmla="*/ 0 w 67"/>
                  <a:gd name="T7" fmla="*/ 44 h 78"/>
                  <a:gd name="T8" fmla="*/ 13 w 67"/>
                  <a:gd name="T9" fmla="*/ 37 h 78"/>
                  <a:gd name="T10" fmla="*/ 25 w 67"/>
                  <a:gd name="T11" fmla="*/ 33 h 78"/>
                  <a:gd name="T12" fmla="*/ 42 w 67"/>
                  <a:gd name="T13" fmla="*/ 41 h 78"/>
                  <a:gd name="T14" fmla="*/ 33 w 67"/>
                  <a:gd name="T15" fmla="*/ 33 h 78"/>
                  <a:gd name="T16" fmla="*/ 25 w 67"/>
                  <a:gd name="T17" fmla="*/ 18 h 78"/>
                  <a:gd name="T18" fmla="*/ 25 w 67"/>
                  <a:gd name="T19" fmla="*/ 0 h 78"/>
                  <a:gd name="T20" fmla="*/ 38 w 67"/>
                  <a:gd name="T21" fmla="*/ 7 h 78"/>
                  <a:gd name="T22" fmla="*/ 42 w 67"/>
                  <a:gd name="T23" fmla="*/ 18 h 78"/>
                  <a:gd name="T24" fmla="*/ 42 w 67"/>
                  <a:gd name="T25" fmla="*/ 44 h 78"/>
                  <a:gd name="T26" fmla="*/ 50 w 67"/>
                  <a:gd name="T27" fmla="*/ 37 h 78"/>
                  <a:gd name="T28" fmla="*/ 59 w 67"/>
                  <a:gd name="T29" fmla="*/ 37 h 78"/>
                  <a:gd name="T30" fmla="*/ 67 w 67"/>
                  <a:gd name="T31" fmla="*/ 41 h 78"/>
                  <a:gd name="T32" fmla="*/ 63 w 67"/>
                  <a:gd name="T33" fmla="*/ 44 h 78"/>
                  <a:gd name="T34" fmla="*/ 59 w 67"/>
                  <a:gd name="T35" fmla="*/ 48 h 78"/>
                  <a:gd name="T36" fmla="*/ 46 w 67"/>
                  <a:gd name="T37" fmla="*/ 41 h 78"/>
                  <a:gd name="T38" fmla="*/ 50 w 67"/>
                  <a:gd name="T39" fmla="*/ 59 h 78"/>
                  <a:gd name="T40" fmla="*/ 50 w 67"/>
                  <a:gd name="T41" fmla="*/ 78 h 78"/>
                  <a:gd name="T42" fmla="*/ 46 w 67"/>
                  <a:gd name="T43" fmla="*/ 71 h 78"/>
                  <a:gd name="T44" fmla="*/ 42 w 67"/>
                  <a:gd name="T45" fmla="*/ 59 h 78"/>
                  <a:gd name="T46" fmla="*/ 46 w 67"/>
                  <a:gd name="T47" fmla="*/ 37 h 78"/>
                  <a:gd name="T48" fmla="*/ 29 w 67"/>
                  <a:gd name="T49" fmla="*/ 74 h 78"/>
                  <a:gd name="T50" fmla="*/ 21 w 67"/>
                  <a:gd name="T51" fmla="*/ 74 h 78"/>
                  <a:gd name="T52" fmla="*/ 21 w 67"/>
                  <a:gd name="T53" fmla="*/ 71 h 78"/>
                  <a:gd name="T54" fmla="*/ 25 w 67"/>
                  <a:gd name="T55" fmla="*/ 59 h 78"/>
                  <a:gd name="T56" fmla="*/ 33 w 67"/>
                  <a:gd name="T57" fmla="*/ 52 h 78"/>
                  <a:gd name="T58" fmla="*/ 46 w 67"/>
                  <a:gd name="T59" fmla="*/ 4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7" h="78">
                    <a:moveTo>
                      <a:pt x="46" y="44"/>
                    </a:moveTo>
                    <a:lnTo>
                      <a:pt x="21" y="52"/>
                    </a:lnTo>
                    <a:lnTo>
                      <a:pt x="13" y="52"/>
                    </a:lnTo>
                    <a:lnTo>
                      <a:pt x="0" y="44"/>
                    </a:lnTo>
                    <a:lnTo>
                      <a:pt x="13" y="37"/>
                    </a:lnTo>
                    <a:lnTo>
                      <a:pt x="25" y="33"/>
                    </a:lnTo>
                    <a:lnTo>
                      <a:pt x="42" y="41"/>
                    </a:lnTo>
                    <a:lnTo>
                      <a:pt x="33" y="33"/>
                    </a:lnTo>
                    <a:lnTo>
                      <a:pt x="25" y="18"/>
                    </a:lnTo>
                    <a:lnTo>
                      <a:pt x="25" y="0"/>
                    </a:lnTo>
                    <a:lnTo>
                      <a:pt x="38" y="7"/>
                    </a:lnTo>
                    <a:lnTo>
                      <a:pt x="42" y="18"/>
                    </a:lnTo>
                    <a:lnTo>
                      <a:pt x="42" y="44"/>
                    </a:lnTo>
                    <a:lnTo>
                      <a:pt x="50" y="37"/>
                    </a:lnTo>
                    <a:lnTo>
                      <a:pt x="59" y="37"/>
                    </a:lnTo>
                    <a:lnTo>
                      <a:pt x="67" y="41"/>
                    </a:lnTo>
                    <a:lnTo>
                      <a:pt x="63" y="44"/>
                    </a:lnTo>
                    <a:lnTo>
                      <a:pt x="59" y="48"/>
                    </a:lnTo>
                    <a:lnTo>
                      <a:pt x="46" y="41"/>
                    </a:lnTo>
                    <a:lnTo>
                      <a:pt x="50" y="59"/>
                    </a:lnTo>
                    <a:lnTo>
                      <a:pt x="50" y="78"/>
                    </a:lnTo>
                    <a:lnTo>
                      <a:pt x="46" y="71"/>
                    </a:lnTo>
                    <a:lnTo>
                      <a:pt x="42" y="59"/>
                    </a:lnTo>
                    <a:lnTo>
                      <a:pt x="46" y="37"/>
                    </a:lnTo>
                    <a:lnTo>
                      <a:pt x="29" y="74"/>
                    </a:lnTo>
                    <a:lnTo>
                      <a:pt x="21" y="74"/>
                    </a:lnTo>
                    <a:lnTo>
                      <a:pt x="21" y="71"/>
                    </a:lnTo>
                    <a:lnTo>
                      <a:pt x="25" y="59"/>
                    </a:lnTo>
                    <a:lnTo>
                      <a:pt x="33" y="52"/>
                    </a:lnTo>
                    <a:lnTo>
                      <a:pt x="46" y="44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5" name="Freeform 314"/>
              <p:cNvSpPr>
                <a:spLocks/>
              </p:cNvSpPr>
              <p:nvPr/>
            </p:nvSpPr>
            <p:spPr bwMode="auto">
              <a:xfrm>
                <a:off x="465" y="3010"/>
                <a:ext cx="67" cy="59"/>
              </a:xfrm>
              <a:custGeom>
                <a:avLst/>
                <a:gdLst>
                  <a:gd name="T0" fmla="*/ 25 w 67"/>
                  <a:gd name="T1" fmla="*/ 59 h 59"/>
                  <a:gd name="T2" fmla="*/ 17 w 67"/>
                  <a:gd name="T3" fmla="*/ 52 h 59"/>
                  <a:gd name="T4" fmla="*/ 12 w 67"/>
                  <a:gd name="T5" fmla="*/ 48 h 59"/>
                  <a:gd name="T6" fmla="*/ 17 w 67"/>
                  <a:gd name="T7" fmla="*/ 41 h 59"/>
                  <a:gd name="T8" fmla="*/ 25 w 67"/>
                  <a:gd name="T9" fmla="*/ 30 h 59"/>
                  <a:gd name="T10" fmla="*/ 12 w 67"/>
                  <a:gd name="T11" fmla="*/ 33 h 59"/>
                  <a:gd name="T12" fmla="*/ 0 w 67"/>
                  <a:gd name="T13" fmla="*/ 26 h 59"/>
                  <a:gd name="T14" fmla="*/ 4 w 67"/>
                  <a:gd name="T15" fmla="*/ 22 h 59"/>
                  <a:gd name="T16" fmla="*/ 12 w 67"/>
                  <a:gd name="T17" fmla="*/ 22 h 59"/>
                  <a:gd name="T18" fmla="*/ 21 w 67"/>
                  <a:gd name="T19" fmla="*/ 30 h 59"/>
                  <a:gd name="T20" fmla="*/ 25 w 67"/>
                  <a:gd name="T21" fmla="*/ 15 h 59"/>
                  <a:gd name="T22" fmla="*/ 33 w 67"/>
                  <a:gd name="T23" fmla="*/ 0 h 59"/>
                  <a:gd name="T24" fmla="*/ 38 w 67"/>
                  <a:gd name="T25" fmla="*/ 7 h 59"/>
                  <a:gd name="T26" fmla="*/ 33 w 67"/>
                  <a:gd name="T27" fmla="*/ 15 h 59"/>
                  <a:gd name="T28" fmla="*/ 25 w 67"/>
                  <a:gd name="T29" fmla="*/ 30 h 59"/>
                  <a:gd name="T30" fmla="*/ 58 w 67"/>
                  <a:gd name="T31" fmla="*/ 11 h 59"/>
                  <a:gd name="T32" fmla="*/ 67 w 67"/>
                  <a:gd name="T33" fmla="*/ 15 h 59"/>
                  <a:gd name="T34" fmla="*/ 67 w 67"/>
                  <a:gd name="T35" fmla="*/ 15 h 59"/>
                  <a:gd name="T36" fmla="*/ 54 w 67"/>
                  <a:gd name="T37" fmla="*/ 26 h 59"/>
                  <a:gd name="T38" fmla="*/ 42 w 67"/>
                  <a:gd name="T39" fmla="*/ 26 h 59"/>
                  <a:gd name="T40" fmla="*/ 29 w 67"/>
                  <a:gd name="T41" fmla="*/ 30 h 59"/>
                  <a:gd name="T42" fmla="*/ 50 w 67"/>
                  <a:gd name="T43" fmla="*/ 30 h 59"/>
                  <a:gd name="T44" fmla="*/ 54 w 67"/>
                  <a:gd name="T45" fmla="*/ 33 h 59"/>
                  <a:gd name="T46" fmla="*/ 63 w 67"/>
                  <a:gd name="T47" fmla="*/ 44 h 59"/>
                  <a:gd name="T48" fmla="*/ 63 w 67"/>
                  <a:gd name="T49" fmla="*/ 44 h 59"/>
                  <a:gd name="T50" fmla="*/ 58 w 67"/>
                  <a:gd name="T51" fmla="*/ 44 h 59"/>
                  <a:gd name="T52" fmla="*/ 46 w 67"/>
                  <a:gd name="T53" fmla="*/ 44 h 59"/>
                  <a:gd name="T54" fmla="*/ 38 w 67"/>
                  <a:gd name="T55" fmla="*/ 41 h 59"/>
                  <a:gd name="T56" fmla="*/ 29 w 67"/>
                  <a:gd name="T57" fmla="*/ 33 h 59"/>
                  <a:gd name="T58" fmla="*/ 25 w 67"/>
                  <a:gd name="T59" fmla="*/ 33 h 59"/>
                  <a:gd name="T60" fmla="*/ 29 w 67"/>
                  <a:gd name="T61" fmla="*/ 48 h 59"/>
                  <a:gd name="T62" fmla="*/ 29 w 67"/>
                  <a:gd name="T63" fmla="*/ 56 h 59"/>
                  <a:gd name="T64" fmla="*/ 29 w 67"/>
                  <a:gd name="T65" fmla="*/ 59 h 59"/>
                  <a:gd name="T66" fmla="*/ 25 w 67"/>
                  <a:gd name="T6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7" h="59">
                    <a:moveTo>
                      <a:pt x="25" y="59"/>
                    </a:moveTo>
                    <a:lnTo>
                      <a:pt x="17" y="52"/>
                    </a:lnTo>
                    <a:lnTo>
                      <a:pt x="12" y="48"/>
                    </a:lnTo>
                    <a:lnTo>
                      <a:pt x="17" y="41"/>
                    </a:lnTo>
                    <a:lnTo>
                      <a:pt x="25" y="30"/>
                    </a:lnTo>
                    <a:lnTo>
                      <a:pt x="12" y="33"/>
                    </a:lnTo>
                    <a:lnTo>
                      <a:pt x="0" y="26"/>
                    </a:lnTo>
                    <a:lnTo>
                      <a:pt x="4" y="22"/>
                    </a:lnTo>
                    <a:lnTo>
                      <a:pt x="12" y="22"/>
                    </a:lnTo>
                    <a:lnTo>
                      <a:pt x="21" y="30"/>
                    </a:lnTo>
                    <a:lnTo>
                      <a:pt x="25" y="15"/>
                    </a:lnTo>
                    <a:lnTo>
                      <a:pt x="33" y="0"/>
                    </a:lnTo>
                    <a:lnTo>
                      <a:pt x="38" y="7"/>
                    </a:lnTo>
                    <a:lnTo>
                      <a:pt x="33" y="15"/>
                    </a:lnTo>
                    <a:lnTo>
                      <a:pt x="25" y="30"/>
                    </a:lnTo>
                    <a:lnTo>
                      <a:pt x="58" y="11"/>
                    </a:lnTo>
                    <a:lnTo>
                      <a:pt x="67" y="15"/>
                    </a:lnTo>
                    <a:lnTo>
                      <a:pt x="67" y="15"/>
                    </a:lnTo>
                    <a:lnTo>
                      <a:pt x="54" y="26"/>
                    </a:lnTo>
                    <a:lnTo>
                      <a:pt x="42" y="26"/>
                    </a:lnTo>
                    <a:lnTo>
                      <a:pt x="29" y="30"/>
                    </a:lnTo>
                    <a:lnTo>
                      <a:pt x="50" y="30"/>
                    </a:lnTo>
                    <a:lnTo>
                      <a:pt x="54" y="33"/>
                    </a:lnTo>
                    <a:lnTo>
                      <a:pt x="63" y="44"/>
                    </a:lnTo>
                    <a:lnTo>
                      <a:pt x="63" y="44"/>
                    </a:lnTo>
                    <a:lnTo>
                      <a:pt x="58" y="44"/>
                    </a:lnTo>
                    <a:lnTo>
                      <a:pt x="46" y="44"/>
                    </a:lnTo>
                    <a:lnTo>
                      <a:pt x="38" y="41"/>
                    </a:lnTo>
                    <a:lnTo>
                      <a:pt x="29" y="33"/>
                    </a:lnTo>
                    <a:lnTo>
                      <a:pt x="25" y="33"/>
                    </a:lnTo>
                    <a:lnTo>
                      <a:pt x="29" y="48"/>
                    </a:lnTo>
                    <a:lnTo>
                      <a:pt x="29" y="56"/>
                    </a:lnTo>
                    <a:lnTo>
                      <a:pt x="29" y="59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6" name="Freeform 315"/>
              <p:cNvSpPr>
                <a:spLocks/>
              </p:cNvSpPr>
              <p:nvPr/>
            </p:nvSpPr>
            <p:spPr bwMode="auto">
              <a:xfrm>
                <a:off x="402" y="3017"/>
                <a:ext cx="71" cy="67"/>
              </a:xfrm>
              <a:custGeom>
                <a:avLst/>
                <a:gdLst>
                  <a:gd name="T0" fmla="*/ 71 w 71"/>
                  <a:gd name="T1" fmla="*/ 41 h 67"/>
                  <a:gd name="T2" fmla="*/ 63 w 71"/>
                  <a:gd name="T3" fmla="*/ 34 h 67"/>
                  <a:gd name="T4" fmla="*/ 54 w 71"/>
                  <a:gd name="T5" fmla="*/ 30 h 67"/>
                  <a:gd name="T6" fmla="*/ 29 w 71"/>
                  <a:gd name="T7" fmla="*/ 30 h 67"/>
                  <a:gd name="T8" fmla="*/ 42 w 71"/>
                  <a:gd name="T9" fmla="*/ 26 h 67"/>
                  <a:gd name="T10" fmla="*/ 54 w 71"/>
                  <a:gd name="T11" fmla="*/ 23 h 67"/>
                  <a:gd name="T12" fmla="*/ 67 w 71"/>
                  <a:gd name="T13" fmla="*/ 15 h 67"/>
                  <a:gd name="T14" fmla="*/ 67 w 71"/>
                  <a:gd name="T15" fmla="*/ 11 h 67"/>
                  <a:gd name="T16" fmla="*/ 59 w 71"/>
                  <a:gd name="T17" fmla="*/ 11 h 67"/>
                  <a:gd name="T18" fmla="*/ 25 w 71"/>
                  <a:gd name="T19" fmla="*/ 34 h 67"/>
                  <a:gd name="T20" fmla="*/ 34 w 71"/>
                  <a:gd name="T21" fmla="*/ 15 h 67"/>
                  <a:gd name="T22" fmla="*/ 38 w 71"/>
                  <a:gd name="T23" fmla="*/ 8 h 67"/>
                  <a:gd name="T24" fmla="*/ 34 w 71"/>
                  <a:gd name="T25" fmla="*/ 0 h 67"/>
                  <a:gd name="T26" fmla="*/ 25 w 71"/>
                  <a:gd name="T27" fmla="*/ 15 h 67"/>
                  <a:gd name="T28" fmla="*/ 25 w 71"/>
                  <a:gd name="T29" fmla="*/ 30 h 67"/>
                  <a:gd name="T30" fmla="*/ 13 w 71"/>
                  <a:gd name="T31" fmla="*/ 23 h 67"/>
                  <a:gd name="T32" fmla="*/ 8 w 71"/>
                  <a:gd name="T33" fmla="*/ 23 h 67"/>
                  <a:gd name="T34" fmla="*/ 0 w 71"/>
                  <a:gd name="T35" fmla="*/ 23 h 67"/>
                  <a:gd name="T36" fmla="*/ 13 w 71"/>
                  <a:gd name="T37" fmla="*/ 30 h 67"/>
                  <a:gd name="T38" fmla="*/ 29 w 71"/>
                  <a:gd name="T39" fmla="*/ 26 h 67"/>
                  <a:gd name="T40" fmla="*/ 17 w 71"/>
                  <a:gd name="T41" fmla="*/ 45 h 67"/>
                  <a:gd name="T42" fmla="*/ 17 w 71"/>
                  <a:gd name="T43" fmla="*/ 56 h 67"/>
                  <a:gd name="T44" fmla="*/ 25 w 71"/>
                  <a:gd name="T45" fmla="*/ 67 h 67"/>
                  <a:gd name="T46" fmla="*/ 25 w 71"/>
                  <a:gd name="T47" fmla="*/ 67 h 67"/>
                  <a:gd name="T48" fmla="*/ 29 w 71"/>
                  <a:gd name="T49" fmla="*/ 56 h 67"/>
                  <a:gd name="T50" fmla="*/ 29 w 71"/>
                  <a:gd name="T51" fmla="*/ 41 h 67"/>
                  <a:gd name="T52" fmla="*/ 29 w 71"/>
                  <a:gd name="T53" fmla="*/ 30 h 67"/>
                  <a:gd name="T54" fmla="*/ 42 w 71"/>
                  <a:gd name="T55" fmla="*/ 41 h 67"/>
                  <a:gd name="T56" fmla="*/ 59 w 71"/>
                  <a:gd name="T57" fmla="*/ 45 h 67"/>
                  <a:gd name="T58" fmla="*/ 71 w 71"/>
                  <a:gd name="T59" fmla="*/ 4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1" h="67">
                    <a:moveTo>
                      <a:pt x="71" y="41"/>
                    </a:moveTo>
                    <a:lnTo>
                      <a:pt x="63" y="34"/>
                    </a:lnTo>
                    <a:lnTo>
                      <a:pt x="54" y="30"/>
                    </a:lnTo>
                    <a:lnTo>
                      <a:pt x="29" y="30"/>
                    </a:lnTo>
                    <a:lnTo>
                      <a:pt x="42" y="26"/>
                    </a:lnTo>
                    <a:lnTo>
                      <a:pt x="54" y="23"/>
                    </a:lnTo>
                    <a:lnTo>
                      <a:pt x="67" y="15"/>
                    </a:lnTo>
                    <a:lnTo>
                      <a:pt x="67" y="11"/>
                    </a:lnTo>
                    <a:lnTo>
                      <a:pt x="59" y="11"/>
                    </a:lnTo>
                    <a:lnTo>
                      <a:pt x="25" y="34"/>
                    </a:lnTo>
                    <a:lnTo>
                      <a:pt x="34" y="15"/>
                    </a:lnTo>
                    <a:lnTo>
                      <a:pt x="38" y="8"/>
                    </a:lnTo>
                    <a:lnTo>
                      <a:pt x="34" y="0"/>
                    </a:lnTo>
                    <a:lnTo>
                      <a:pt x="25" y="15"/>
                    </a:lnTo>
                    <a:lnTo>
                      <a:pt x="25" y="30"/>
                    </a:lnTo>
                    <a:lnTo>
                      <a:pt x="13" y="23"/>
                    </a:lnTo>
                    <a:lnTo>
                      <a:pt x="8" y="23"/>
                    </a:lnTo>
                    <a:lnTo>
                      <a:pt x="0" y="23"/>
                    </a:lnTo>
                    <a:lnTo>
                      <a:pt x="13" y="30"/>
                    </a:lnTo>
                    <a:lnTo>
                      <a:pt x="29" y="26"/>
                    </a:lnTo>
                    <a:lnTo>
                      <a:pt x="17" y="45"/>
                    </a:lnTo>
                    <a:lnTo>
                      <a:pt x="17" y="56"/>
                    </a:lnTo>
                    <a:lnTo>
                      <a:pt x="25" y="67"/>
                    </a:lnTo>
                    <a:lnTo>
                      <a:pt x="25" y="67"/>
                    </a:lnTo>
                    <a:lnTo>
                      <a:pt x="29" y="56"/>
                    </a:lnTo>
                    <a:lnTo>
                      <a:pt x="29" y="41"/>
                    </a:lnTo>
                    <a:lnTo>
                      <a:pt x="29" y="30"/>
                    </a:lnTo>
                    <a:lnTo>
                      <a:pt x="42" y="41"/>
                    </a:lnTo>
                    <a:lnTo>
                      <a:pt x="59" y="45"/>
                    </a:lnTo>
                    <a:lnTo>
                      <a:pt x="71" y="41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7" name="Freeform 316"/>
              <p:cNvSpPr>
                <a:spLocks/>
              </p:cNvSpPr>
              <p:nvPr/>
            </p:nvSpPr>
            <p:spPr bwMode="auto">
              <a:xfrm>
                <a:off x="331" y="3051"/>
                <a:ext cx="88" cy="26"/>
              </a:xfrm>
              <a:custGeom>
                <a:avLst/>
                <a:gdLst>
                  <a:gd name="T0" fmla="*/ 88 w 88"/>
                  <a:gd name="T1" fmla="*/ 18 h 26"/>
                  <a:gd name="T2" fmla="*/ 71 w 88"/>
                  <a:gd name="T3" fmla="*/ 15 h 26"/>
                  <a:gd name="T4" fmla="*/ 46 w 88"/>
                  <a:gd name="T5" fmla="*/ 18 h 26"/>
                  <a:gd name="T6" fmla="*/ 58 w 88"/>
                  <a:gd name="T7" fmla="*/ 7 h 26"/>
                  <a:gd name="T8" fmla="*/ 58 w 88"/>
                  <a:gd name="T9" fmla="*/ 3 h 26"/>
                  <a:gd name="T10" fmla="*/ 50 w 88"/>
                  <a:gd name="T11" fmla="*/ 0 h 26"/>
                  <a:gd name="T12" fmla="*/ 50 w 88"/>
                  <a:gd name="T13" fmla="*/ 0 h 26"/>
                  <a:gd name="T14" fmla="*/ 46 w 88"/>
                  <a:gd name="T15" fmla="*/ 3 h 26"/>
                  <a:gd name="T16" fmla="*/ 46 w 88"/>
                  <a:gd name="T17" fmla="*/ 11 h 26"/>
                  <a:gd name="T18" fmla="*/ 50 w 88"/>
                  <a:gd name="T19" fmla="*/ 18 h 26"/>
                  <a:gd name="T20" fmla="*/ 25 w 88"/>
                  <a:gd name="T21" fmla="*/ 15 h 26"/>
                  <a:gd name="T22" fmla="*/ 12 w 88"/>
                  <a:gd name="T23" fmla="*/ 18 h 26"/>
                  <a:gd name="T24" fmla="*/ 0 w 88"/>
                  <a:gd name="T25" fmla="*/ 26 h 26"/>
                  <a:gd name="T26" fmla="*/ 88 w 88"/>
                  <a:gd name="T27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" h="26">
                    <a:moveTo>
                      <a:pt x="88" y="18"/>
                    </a:moveTo>
                    <a:lnTo>
                      <a:pt x="71" y="15"/>
                    </a:lnTo>
                    <a:lnTo>
                      <a:pt x="46" y="18"/>
                    </a:lnTo>
                    <a:lnTo>
                      <a:pt x="58" y="7"/>
                    </a:lnTo>
                    <a:lnTo>
                      <a:pt x="58" y="3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46" y="3"/>
                    </a:lnTo>
                    <a:lnTo>
                      <a:pt x="46" y="11"/>
                    </a:lnTo>
                    <a:lnTo>
                      <a:pt x="50" y="18"/>
                    </a:lnTo>
                    <a:lnTo>
                      <a:pt x="25" y="15"/>
                    </a:lnTo>
                    <a:lnTo>
                      <a:pt x="12" y="18"/>
                    </a:lnTo>
                    <a:lnTo>
                      <a:pt x="0" y="26"/>
                    </a:lnTo>
                    <a:lnTo>
                      <a:pt x="88" y="18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8" name="Freeform 317"/>
              <p:cNvSpPr>
                <a:spLocks/>
              </p:cNvSpPr>
              <p:nvPr/>
            </p:nvSpPr>
            <p:spPr bwMode="auto">
              <a:xfrm>
                <a:off x="331" y="3051"/>
                <a:ext cx="88" cy="26"/>
              </a:xfrm>
              <a:custGeom>
                <a:avLst/>
                <a:gdLst>
                  <a:gd name="T0" fmla="*/ 88 w 88"/>
                  <a:gd name="T1" fmla="*/ 18 h 26"/>
                  <a:gd name="T2" fmla="*/ 71 w 88"/>
                  <a:gd name="T3" fmla="*/ 15 h 26"/>
                  <a:gd name="T4" fmla="*/ 46 w 88"/>
                  <a:gd name="T5" fmla="*/ 18 h 26"/>
                  <a:gd name="T6" fmla="*/ 58 w 88"/>
                  <a:gd name="T7" fmla="*/ 7 h 26"/>
                  <a:gd name="T8" fmla="*/ 58 w 88"/>
                  <a:gd name="T9" fmla="*/ 3 h 26"/>
                  <a:gd name="T10" fmla="*/ 50 w 88"/>
                  <a:gd name="T11" fmla="*/ 0 h 26"/>
                  <a:gd name="T12" fmla="*/ 50 w 88"/>
                  <a:gd name="T13" fmla="*/ 0 h 26"/>
                  <a:gd name="T14" fmla="*/ 46 w 88"/>
                  <a:gd name="T15" fmla="*/ 3 h 26"/>
                  <a:gd name="T16" fmla="*/ 46 w 88"/>
                  <a:gd name="T17" fmla="*/ 11 h 26"/>
                  <a:gd name="T18" fmla="*/ 50 w 88"/>
                  <a:gd name="T19" fmla="*/ 18 h 26"/>
                  <a:gd name="T20" fmla="*/ 25 w 88"/>
                  <a:gd name="T21" fmla="*/ 15 h 26"/>
                  <a:gd name="T22" fmla="*/ 12 w 88"/>
                  <a:gd name="T23" fmla="*/ 18 h 26"/>
                  <a:gd name="T24" fmla="*/ 0 w 88"/>
                  <a:gd name="T2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26">
                    <a:moveTo>
                      <a:pt x="88" y="18"/>
                    </a:moveTo>
                    <a:lnTo>
                      <a:pt x="71" y="15"/>
                    </a:lnTo>
                    <a:lnTo>
                      <a:pt x="46" y="18"/>
                    </a:lnTo>
                    <a:lnTo>
                      <a:pt x="58" y="7"/>
                    </a:lnTo>
                    <a:lnTo>
                      <a:pt x="58" y="3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46" y="3"/>
                    </a:lnTo>
                    <a:lnTo>
                      <a:pt x="46" y="11"/>
                    </a:lnTo>
                    <a:lnTo>
                      <a:pt x="50" y="18"/>
                    </a:lnTo>
                    <a:lnTo>
                      <a:pt x="25" y="15"/>
                    </a:lnTo>
                    <a:lnTo>
                      <a:pt x="12" y="18"/>
                    </a:lnTo>
                    <a:lnTo>
                      <a:pt x="0" y="26"/>
                    </a:lnTo>
                  </a:path>
                </a:pathLst>
              </a:custGeom>
              <a:noFill/>
              <a:ln w="0">
                <a:solidFill>
                  <a:srgbClr val="8091C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9" name="Freeform 318"/>
              <p:cNvSpPr>
                <a:spLocks/>
              </p:cNvSpPr>
              <p:nvPr/>
            </p:nvSpPr>
            <p:spPr bwMode="auto">
              <a:xfrm>
                <a:off x="331" y="3069"/>
                <a:ext cx="88" cy="30"/>
              </a:xfrm>
              <a:custGeom>
                <a:avLst/>
                <a:gdLst>
                  <a:gd name="T0" fmla="*/ 0 w 88"/>
                  <a:gd name="T1" fmla="*/ 8 h 30"/>
                  <a:gd name="T2" fmla="*/ 38 w 88"/>
                  <a:gd name="T3" fmla="*/ 8 h 30"/>
                  <a:gd name="T4" fmla="*/ 50 w 88"/>
                  <a:gd name="T5" fmla="*/ 0 h 30"/>
                  <a:gd name="T6" fmla="*/ 38 w 88"/>
                  <a:gd name="T7" fmla="*/ 12 h 30"/>
                  <a:gd name="T8" fmla="*/ 38 w 88"/>
                  <a:gd name="T9" fmla="*/ 27 h 30"/>
                  <a:gd name="T10" fmla="*/ 42 w 88"/>
                  <a:gd name="T11" fmla="*/ 30 h 30"/>
                  <a:gd name="T12" fmla="*/ 50 w 88"/>
                  <a:gd name="T13" fmla="*/ 23 h 30"/>
                  <a:gd name="T14" fmla="*/ 54 w 88"/>
                  <a:gd name="T15" fmla="*/ 15 h 30"/>
                  <a:gd name="T16" fmla="*/ 50 w 88"/>
                  <a:gd name="T17" fmla="*/ 0 h 30"/>
                  <a:gd name="T18" fmla="*/ 58 w 88"/>
                  <a:gd name="T19" fmla="*/ 12 h 30"/>
                  <a:gd name="T20" fmla="*/ 67 w 88"/>
                  <a:gd name="T21" fmla="*/ 19 h 30"/>
                  <a:gd name="T22" fmla="*/ 79 w 88"/>
                  <a:gd name="T23" fmla="*/ 27 h 30"/>
                  <a:gd name="T24" fmla="*/ 79 w 88"/>
                  <a:gd name="T25" fmla="*/ 23 h 30"/>
                  <a:gd name="T26" fmla="*/ 67 w 88"/>
                  <a:gd name="T27" fmla="*/ 8 h 30"/>
                  <a:gd name="T28" fmla="*/ 46 w 88"/>
                  <a:gd name="T29" fmla="*/ 0 h 30"/>
                  <a:gd name="T30" fmla="*/ 71 w 88"/>
                  <a:gd name="T31" fmla="*/ 4 h 30"/>
                  <a:gd name="T32" fmla="*/ 79 w 88"/>
                  <a:gd name="T33" fmla="*/ 4 h 30"/>
                  <a:gd name="T34" fmla="*/ 88 w 88"/>
                  <a:gd name="T35" fmla="*/ 0 h 30"/>
                  <a:gd name="T36" fmla="*/ 0 w 88"/>
                  <a:gd name="T3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" h="30">
                    <a:moveTo>
                      <a:pt x="0" y="8"/>
                    </a:moveTo>
                    <a:lnTo>
                      <a:pt x="38" y="8"/>
                    </a:lnTo>
                    <a:lnTo>
                      <a:pt x="50" y="0"/>
                    </a:lnTo>
                    <a:lnTo>
                      <a:pt x="38" y="12"/>
                    </a:lnTo>
                    <a:lnTo>
                      <a:pt x="38" y="27"/>
                    </a:lnTo>
                    <a:lnTo>
                      <a:pt x="42" y="30"/>
                    </a:lnTo>
                    <a:lnTo>
                      <a:pt x="50" y="23"/>
                    </a:lnTo>
                    <a:lnTo>
                      <a:pt x="54" y="15"/>
                    </a:lnTo>
                    <a:lnTo>
                      <a:pt x="50" y="0"/>
                    </a:lnTo>
                    <a:lnTo>
                      <a:pt x="58" y="12"/>
                    </a:lnTo>
                    <a:lnTo>
                      <a:pt x="67" y="19"/>
                    </a:lnTo>
                    <a:lnTo>
                      <a:pt x="79" y="27"/>
                    </a:lnTo>
                    <a:lnTo>
                      <a:pt x="79" y="23"/>
                    </a:lnTo>
                    <a:lnTo>
                      <a:pt x="67" y="8"/>
                    </a:lnTo>
                    <a:lnTo>
                      <a:pt x="46" y="0"/>
                    </a:lnTo>
                    <a:lnTo>
                      <a:pt x="71" y="4"/>
                    </a:lnTo>
                    <a:lnTo>
                      <a:pt x="79" y="4"/>
                    </a:lnTo>
                    <a:lnTo>
                      <a:pt x="8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0" name="Freeform 319"/>
              <p:cNvSpPr>
                <a:spLocks/>
              </p:cNvSpPr>
              <p:nvPr/>
            </p:nvSpPr>
            <p:spPr bwMode="auto">
              <a:xfrm>
                <a:off x="331" y="3069"/>
                <a:ext cx="88" cy="30"/>
              </a:xfrm>
              <a:custGeom>
                <a:avLst/>
                <a:gdLst>
                  <a:gd name="T0" fmla="*/ 0 w 88"/>
                  <a:gd name="T1" fmla="*/ 8 h 30"/>
                  <a:gd name="T2" fmla="*/ 38 w 88"/>
                  <a:gd name="T3" fmla="*/ 8 h 30"/>
                  <a:gd name="T4" fmla="*/ 50 w 88"/>
                  <a:gd name="T5" fmla="*/ 0 h 30"/>
                  <a:gd name="T6" fmla="*/ 38 w 88"/>
                  <a:gd name="T7" fmla="*/ 12 h 30"/>
                  <a:gd name="T8" fmla="*/ 38 w 88"/>
                  <a:gd name="T9" fmla="*/ 27 h 30"/>
                  <a:gd name="T10" fmla="*/ 42 w 88"/>
                  <a:gd name="T11" fmla="*/ 30 h 30"/>
                  <a:gd name="T12" fmla="*/ 50 w 88"/>
                  <a:gd name="T13" fmla="*/ 23 h 30"/>
                  <a:gd name="T14" fmla="*/ 54 w 88"/>
                  <a:gd name="T15" fmla="*/ 15 h 30"/>
                  <a:gd name="T16" fmla="*/ 50 w 88"/>
                  <a:gd name="T17" fmla="*/ 0 h 30"/>
                  <a:gd name="T18" fmla="*/ 58 w 88"/>
                  <a:gd name="T19" fmla="*/ 12 h 30"/>
                  <a:gd name="T20" fmla="*/ 67 w 88"/>
                  <a:gd name="T21" fmla="*/ 19 h 30"/>
                  <a:gd name="T22" fmla="*/ 79 w 88"/>
                  <a:gd name="T23" fmla="*/ 27 h 30"/>
                  <a:gd name="T24" fmla="*/ 79 w 88"/>
                  <a:gd name="T25" fmla="*/ 23 h 30"/>
                  <a:gd name="T26" fmla="*/ 67 w 88"/>
                  <a:gd name="T27" fmla="*/ 8 h 30"/>
                  <a:gd name="T28" fmla="*/ 46 w 88"/>
                  <a:gd name="T29" fmla="*/ 0 h 30"/>
                  <a:gd name="T30" fmla="*/ 71 w 88"/>
                  <a:gd name="T31" fmla="*/ 4 h 30"/>
                  <a:gd name="T32" fmla="*/ 79 w 88"/>
                  <a:gd name="T33" fmla="*/ 4 h 30"/>
                  <a:gd name="T34" fmla="*/ 88 w 88"/>
                  <a:gd name="T3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8" h="30">
                    <a:moveTo>
                      <a:pt x="0" y="8"/>
                    </a:moveTo>
                    <a:lnTo>
                      <a:pt x="38" y="8"/>
                    </a:lnTo>
                    <a:lnTo>
                      <a:pt x="50" y="0"/>
                    </a:lnTo>
                    <a:lnTo>
                      <a:pt x="38" y="12"/>
                    </a:lnTo>
                    <a:lnTo>
                      <a:pt x="38" y="27"/>
                    </a:lnTo>
                    <a:lnTo>
                      <a:pt x="42" y="30"/>
                    </a:lnTo>
                    <a:lnTo>
                      <a:pt x="50" y="23"/>
                    </a:lnTo>
                    <a:lnTo>
                      <a:pt x="54" y="15"/>
                    </a:lnTo>
                    <a:lnTo>
                      <a:pt x="50" y="0"/>
                    </a:lnTo>
                    <a:lnTo>
                      <a:pt x="58" y="12"/>
                    </a:lnTo>
                    <a:lnTo>
                      <a:pt x="67" y="19"/>
                    </a:lnTo>
                    <a:lnTo>
                      <a:pt x="79" y="27"/>
                    </a:lnTo>
                    <a:lnTo>
                      <a:pt x="79" y="23"/>
                    </a:lnTo>
                    <a:lnTo>
                      <a:pt x="67" y="8"/>
                    </a:lnTo>
                    <a:lnTo>
                      <a:pt x="46" y="0"/>
                    </a:lnTo>
                    <a:lnTo>
                      <a:pt x="71" y="4"/>
                    </a:lnTo>
                    <a:lnTo>
                      <a:pt x="79" y="4"/>
                    </a:lnTo>
                    <a:lnTo>
                      <a:pt x="88" y="0"/>
                    </a:lnTo>
                  </a:path>
                </a:pathLst>
              </a:custGeom>
              <a:noFill/>
              <a:ln w="0">
                <a:solidFill>
                  <a:srgbClr val="8091C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1" name="Freeform 320"/>
              <p:cNvSpPr>
                <a:spLocks/>
              </p:cNvSpPr>
              <p:nvPr/>
            </p:nvSpPr>
            <p:spPr bwMode="auto">
              <a:xfrm>
                <a:off x="461" y="3069"/>
                <a:ext cx="71" cy="68"/>
              </a:xfrm>
              <a:custGeom>
                <a:avLst/>
                <a:gdLst>
                  <a:gd name="T0" fmla="*/ 37 w 71"/>
                  <a:gd name="T1" fmla="*/ 23 h 68"/>
                  <a:gd name="T2" fmla="*/ 50 w 71"/>
                  <a:gd name="T3" fmla="*/ 45 h 68"/>
                  <a:gd name="T4" fmla="*/ 50 w 71"/>
                  <a:gd name="T5" fmla="*/ 56 h 68"/>
                  <a:gd name="T6" fmla="*/ 50 w 71"/>
                  <a:gd name="T7" fmla="*/ 68 h 68"/>
                  <a:gd name="T8" fmla="*/ 33 w 71"/>
                  <a:gd name="T9" fmla="*/ 56 h 68"/>
                  <a:gd name="T10" fmla="*/ 29 w 71"/>
                  <a:gd name="T11" fmla="*/ 41 h 68"/>
                  <a:gd name="T12" fmla="*/ 33 w 71"/>
                  <a:gd name="T13" fmla="*/ 23 h 68"/>
                  <a:gd name="T14" fmla="*/ 29 w 71"/>
                  <a:gd name="T15" fmla="*/ 34 h 68"/>
                  <a:gd name="T16" fmla="*/ 12 w 71"/>
                  <a:gd name="T17" fmla="*/ 41 h 68"/>
                  <a:gd name="T18" fmla="*/ 0 w 71"/>
                  <a:gd name="T19" fmla="*/ 41 h 68"/>
                  <a:gd name="T20" fmla="*/ 4 w 71"/>
                  <a:gd name="T21" fmla="*/ 30 h 68"/>
                  <a:gd name="T22" fmla="*/ 12 w 71"/>
                  <a:gd name="T23" fmla="*/ 23 h 68"/>
                  <a:gd name="T24" fmla="*/ 37 w 71"/>
                  <a:gd name="T25" fmla="*/ 23 h 68"/>
                  <a:gd name="T26" fmla="*/ 25 w 71"/>
                  <a:gd name="T27" fmla="*/ 15 h 68"/>
                  <a:gd name="T28" fmla="*/ 25 w 71"/>
                  <a:gd name="T29" fmla="*/ 0 h 68"/>
                  <a:gd name="T30" fmla="*/ 33 w 71"/>
                  <a:gd name="T31" fmla="*/ 4 h 68"/>
                  <a:gd name="T32" fmla="*/ 33 w 71"/>
                  <a:gd name="T33" fmla="*/ 8 h 68"/>
                  <a:gd name="T34" fmla="*/ 33 w 71"/>
                  <a:gd name="T35" fmla="*/ 23 h 68"/>
                  <a:gd name="T36" fmla="*/ 50 w 71"/>
                  <a:gd name="T37" fmla="*/ 15 h 68"/>
                  <a:gd name="T38" fmla="*/ 58 w 71"/>
                  <a:gd name="T39" fmla="*/ 12 h 68"/>
                  <a:gd name="T40" fmla="*/ 67 w 71"/>
                  <a:gd name="T41" fmla="*/ 15 h 68"/>
                  <a:gd name="T42" fmla="*/ 62 w 71"/>
                  <a:gd name="T43" fmla="*/ 23 h 68"/>
                  <a:gd name="T44" fmla="*/ 50 w 71"/>
                  <a:gd name="T45" fmla="*/ 23 h 68"/>
                  <a:gd name="T46" fmla="*/ 29 w 71"/>
                  <a:gd name="T47" fmla="*/ 23 h 68"/>
                  <a:gd name="T48" fmla="*/ 71 w 71"/>
                  <a:gd name="T49" fmla="*/ 38 h 68"/>
                  <a:gd name="T50" fmla="*/ 71 w 71"/>
                  <a:gd name="T51" fmla="*/ 45 h 68"/>
                  <a:gd name="T52" fmla="*/ 67 w 71"/>
                  <a:gd name="T53" fmla="*/ 49 h 68"/>
                  <a:gd name="T54" fmla="*/ 54 w 71"/>
                  <a:gd name="T55" fmla="*/ 41 h 68"/>
                  <a:gd name="T56" fmla="*/ 46 w 71"/>
                  <a:gd name="T57" fmla="*/ 34 h 68"/>
                  <a:gd name="T58" fmla="*/ 37 w 71"/>
                  <a:gd name="T59" fmla="*/ 2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1" h="68">
                    <a:moveTo>
                      <a:pt x="37" y="23"/>
                    </a:moveTo>
                    <a:lnTo>
                      <a:pt x="50" y="45"/>
                    </a:lnTo>
                    <a:lnTo>
                      <a:pt x="50" y="56"/>
                    </a:lnTo>
                    <a:lnTo>
                      <a:pt x="50" y="68"/>
                    </a:lnTo>
                    <a:lnTo>
                      <a:pt x="33" y="56"/>
                    </a:lnTo>
                    <a:lnTo>
                      <a:pt x="29" y="41"/>
                    </a:lnTo>
                    <a:lnTo>
                      <a:pt x="33" y="23"/>
                    </a:lnTo>
                    <a:lnTo>
                      <a:pt x="29" y="34"/>
                    </a:lnTo>
                    <a:lnTo>
                      <a:pt x="12" y="41"/>
                    </a:lnTo>
                    <a:lnTo>
                      <a:pt x="0" y="41"/>
                    </a:lnTo>
                    <a:lnTo>
                      <a:pt x="4" y="30"/>
                    </a:lnTo>
                    <a:lnTo>
                      <a:pt x="12" y="23"/>
                    </a:lnTo>
                    <a:lnTo>
                      <a:pt x="37" y="23"/>
                    </a:lnTo>
                    <a:lnTo>
                      <a:pt x="25" y="15"/>
                    </a:lnTo>
                    <a:lnTo>
                      <a:pt x="25" y="0"/>
                    </a:lnTo>
                    <a:lnTo>
                      <a:pt x="33" y="4"/>
                    </a:lnTo>
                    <a:lnTo>
                      <a:pt x="33" y="8"/>
                    </a:lnTo>
                    <a:lnTo>
                      <a:pt x="33" y="23"/>
                    </a:lnTo>
                    <a:lnTo>
                      <a:pt x="50" y="15"/>
                    </a:lnTo>
                    <a:lnTo>
                      <a:pt x="58" y="12"/>
                    </a:lnTo>
                    <a:lnTo>
                      <a:pt x="67" y="15"/>
                    </a:lnTo>
                    <a:lnTo>
                      <a:pt x="62" y="23"/>
                    </a:lnTo>
                    <a:lnTo>
                      <a:pt x="50" y="23"/>
                    </a:lnTo>
                    <a:lnTo>
                      <a:pt x="29" y="23"/>
                    </a:lnTo>
                    <a:lnTo>
                      <a:pt x="71" y="38"/>
                    </a:lnTo>
                    <a:lnTo>
                      <a:pt x="71" y="45"/>
                    </a:lnTo>
                    <a:lnTo>
                      <a:pt x="67" y="49"/>
                    </a:lnTo>
                    <a:lnTo>
                      <a:pt x="54" y="41"/>
                    </a:lnTo>
                    <a:lnTo>
                      <a:pt x="46" y="34"/>
                    </a:lnTo>
                    <a:lnTo>
                      <a:pt x="37" y="23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2" name="Freeform 321"/>
              <p:cNvSpPr>
                <a:spLocks/>
              </p:cNvSpPr>
              <p:nvPr/>
            </p:nvSpPr>
            <p:spPr bwMode="auto">
              <a:xfrm>
                <a:off x="398" y="3088"/>
                <a:ext cx="71" cy="64"/>
              </a:xfrm>
              <a:custGeom>
                <a:avLst/>
                <a:gdLst>
                  <a:gd name="T0" fmla="*/ 21 w 71"/>
                  <a:gd name="T1" fmla="*/ 26 h 64"/>
                  <a:gd name="T2" fmla="*/ 50 w 71"/>
                  <a:gd name="T3" fmla="*/ 37 h 64"/>
                  <a:gd name="T4" fmla="*/ 58 w 71"/>
                  <a:gd name="T5" fmla="*/ 49 h 64"/>
                  <a:gd name="T6" fmla="*/ 67 w 71"/>
                  <a:gd name="T7" fmla="*/ 60 h 64"/>
                  <a:gd name="T8" fmla="*/ 46 w 71"/>
                  <a:gd name="T9" fmla="*/ 56 h 64"/>
                  <a:gd name="T10" fmla="*/ 29 w 71"/>
                  <a:gd name="T11" fmla="*/ 45 h 64"/>
                  <a:gd name="T12" fmla="*/ 21 w 71"/>
                  <a:gd name="T13" fmla="*/ 26 h 64"/>
                  <a:gd name="T14" fmla="*/ 25 w 71"/>
                  <a:gd name="T15" fmla="*/ 37 h 64"/>
                  <a:gd name="T16" fmla="*/ 17 w 71"/>
                  <a:gd name="T17" fmla="*/ 52 h 64"/>
                  <a:gd name="T18" fmla="*/ 4 w 71"/>
                  <a:gd name="T19" fmla="*/ 64 h 64"/>
                  <a:gd name="T20" fmla="*/ 0 w 71"/>
                  <a:gd name="T21" fmla="*/ 49 h 64"/>
                  <a:gd name="T22" fmla="*/ 4 w 71"/>
                  <a:gd name="T23" fmla="*/ 37 h 64"/>
                  <a:gd name="T24" fmla="*/ 25 w 71"/>
                  <a:gd name="T25" fmla="*/ 26 h 64"/>
                  <a:gd name="T26" fmla="*/ 8 w 71"/>
                  <a:gd name="T27" fmla="*/ 22 h 64"/>
                  <a:gd name="T28" fmla="*/ 0 w 71"/>
                  <a:gd name="T29" fmla="*/ 11 h 64"/>
                  <a:gd name="T30" fmla="*/ 8 w 71"/>
                  <a:gd name="T31" fmla="*/ 8 h 64"/>
                  <a:gd name="T32" fmla="*/ 12 w 71"/>
                  <a:gd name="T33" fmla="*/ 15 h 64"/>
                  <a:gd name="T34" fmla="*/ 21 w 71"/>
                  <a:gd name="T35" fmla="*/ 26 h 64"/>
                  <a:gd name="T36" fmla="*/ 29 w 71"/>
                  <a:gd name="T37" fmla="*/ 11 h 64"/>
                  <a:gd name="T38" fmla="*/ 33 w 71"/>
                  <a:gd name="T39" fmla="*/ 4 h 64"/>
                  <a:gd name="T40" fmla="*/ 42 w 71"/>
                  <a:gd name="T41" fmla="*/ 0 h 64"/>
                  <a:gd name="T42" fmla="*/ 42 w 71"/>
                  <a:gd name="T43" fmla="*/ 11 h 64"/>
                  <a:gd name="T44" fmla="*/ 38 w 71"/>
                  <a:gd name="T45" fmla="*/ 15 h 64"/>
                  <a:gd name="T46" fmla="*/ 17 w 71"/>
                  <a:gd name="T47" fmla="*/ 26 h 64"/>
                  <a:gd name="T48" fmla="*/ 38 w 71"/>
                  <a:gd name="T49" fmla="*/ 22 h 64"/>
                  <a:gd name="T50" fmla="*/ 63 w 71"/>
                  <a:gd name="T51" fmla="*/ 19 h 64"/>
                  <a:gd name="T52" fmla="*/ 71 w 71"/>
                  <a:gd name="T53" fmla="*/ 26 h 64"/>
                  <a:gd name="T54" fmla="*/ 67 w 71"/>
                  <a:gd name="T55" fmla="*/ 30 h 64"/>
                  <a:gd name="T56" fmla="*/ 54 w 71"/>
                  <a:gd name="T57" fmla="*/ 34 h 64"/>
                  <a:gd name="T58" fmla="*/ 38 w 71"/>
                  <a:gd name="T59" fmla="*/ 30 h 64"/>
                  <a:gd name="T60" fmla="*/ 21 w 71"/>
                  <a:gd name="T61" fmla="*/ 2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1" h="64">
                    <a:moveTo>
                      <a:pt x="21" y="26"/>
                    </a:moveTo>
                    <a:lnTo>
                      <a:pt x="50" y="37"/>
                    </a:lnTo>
                    <a:lnTo>
                      <a:pt x="58" y="49"/>
                    </a:lnTo>
                    <a:lnTo>
                      <a:pt x="67" y="60"/>
                    </a:lnTo>
                    <a:lnTo>
                      <a:pt x="46" y="56"/>
                    </a:lnTo>
                    <a:lnTo>
                      <a:pt x="29" y="45"/>
                    </a:lnTo>
                    <a:lnTo>
                      <a:pt x="21" y="26"/>
                    </a:lnTo>
                    <a:lnTo>
                      <a:pt x="25" y="37"/>
                    </a:lnTo>
                    <a:lnTo>
                      <a:pt x="17" y="52"/>
                    </a:lnTo>
                    <a:lnTo>
                      <a:pt x="4" y="64"/>
                    </a:lnTo>
                    <a:lnTo>
                      <a:pt x="0" y="49"/>
                    </a:lnTo>
                    <a:lnTo>
                      <a:pt x="4" y="37"/>
                    </a:lnTo>
                    <a:lnTo>
                      <a:pt x="25" y="26"/>
                    </a:lnTo>
                    <a:lnTo>
                      <a:pt x="8" y="22"/>
                    </a:lnTo>
                    <a:lnTo>
                      <a:pt x="0" y="11"/>
                    </a:lnTo>
                    <a:lnTo>
                      <a:pt x="8" y="8"/>
                    </a:lnTo>
                    <a:lnTo>
                      <a:pt x="12" y="15"/>
                    </a:lnTo>
                    <a:lnTo>
                      <a:pt x="21" y="26"/>
                    </a:lnTo>
                    <a:lnTo>
                      <a:pt x="29" y="11"/>
                    </a:lnTo>
                    <a:lnTo>
                      <a:pt x="33" y="4"/>
                    </a:lnTo>
                    <a:lnTo>
                      <a:pt x="42" y="0"/>
                    </a:lnTo>
                    <a:lnTo>
                      <a:pt x="42" y="11"/>
                    </a:lnTo>
                    <a:lnTo>
                      <a:pt x="38" y="15"/>
                    </a:lnTo>
                    <a:lnTo>
                      <a:pt x="17" y="26"/>
                    </a:lnTo>
                    <a:lnTo>
                      <a:pt x="38" y="22"/>
                    </a:lnTo>
                    <a:lnTo>
                      <a:pt x="63" y="19"/>
                    </a:lnTo>
                    <a:lnTo>
                      <a:pt x="71" y="26"/>
                    </a:lnTo>
                    <a:lnTo>
                      <a:pt x="67" y="30"/>
                    </a:lnTo>
                    <a:lnTo>
                      <a:pt x="54" y="34"/>
                    </a:lnTo>
                    <a:lnTo>
                      <a:pt x="38" y="30"/>
                    </a:lnTo>
                    <a:lnTo>
                      <a:pt x="21" y="26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3" name="Freeform 322"/>
              <p:cNvSpPr>
                <a:spLocks/>
              </p:cNvSpPr>
              <p:nvPr/>
            </p:nvSpPr>
            <p:spPr bwMode="auto">
              <a:xfrm>
                <a:off x="1675" y="4025"/>
                <a:ext cx="193" cy="64"/>
              </a:xfrm>
              <a:custGeom>
                <a:avLst/>
                <a:gdLst>
                  <a:gd name="T0" fmla="*/ 193 w 193"/>
                  <a:gd name="T1" fmla="*/ 4 h 64"/>
                  <a:gd name="T2" fmla="*/ 184 w 193"/>
                  <a:gd name="T3" fmla="*/ 11 h 64"/>
                  <a:gd name="T4" fmla="*/ 168 w 193"/>
                  <a:gd name="T5" fmla="*/ 30 h 64"/>
                  <a:gd name="T6" fmla="*/ 155 w 193"/>
                  <a:gd name="T7" fmla="*/ 41 h 64"/>
                  <a:gd name="T8" fmla="*/ 138 w 193"/>
                  <a:gd name="T9" fmla="*/ 49 h 64"/>
                  <a:gd name="T10" fmla="*/ 122 w 193"/>
                  <a:gd name="T11" fmla="*/ 56 h 64"/>
                  <a:gd name="T12" fmla="*/ 109 w 193"/>
                  <a:gd name="T13" fmla="*/ 60 h 64"/>
                  <a:gd name="T14" fmla="*/ 80 w 193"/>
                  <a:gd name="T15" fmla="*/ 64 h 64"/>
                  <a:gd name="T16" fmla="*/ 55 w 193"/>
                  <a:gd name="T17" fmla="*/ 64 h 64"/>
                  <a:gd name="T18" fmla="*/ 38 w 193"/>
                  <a:gd name="T19" fmla="*/ 56 h 64"/>
                  <a:gd name="T20" fmla="*/ 17 w 193"/>
                  <a:gd name="T21" fmla="*/ 34 h 64"/>
                  <a:gd name="T22" fmla="*/ 0 w 193"/>
                  <a:gd name="T23" fmla="*/ 0 h 64"/>
                  <a:gd name="T24" fmla="*/ 25 w 193"/>
                  <a:gd name="T25" fmla="*/ 11 h 64"/>
                  <a:gd name="T26" fmla="*/ 59 w 193"/>
                  <a:gd name="T27" fmla="*/ 30 h 64"/>
                  <a:gd name="T28" fmla="*/ 80 w 193"/>
                  <a:gd name="T29" fmla="*/ 34 h 64"/>
                  <a:gd name="T30" fmla="*/ 92 w 193"/>
                  <a:gd name="T31" fmla="*/ 30 h 64"/>
                  <a:gd name="T32" fmla="*/ 122 w 193"/>
                  <a:gd name="T33" fmla="*/ 19 h 64"/>
                  <a:gd name="T34" fmla="*/ 143 w 193"/>
                  <a:gd name="T35" fmla="*/ 15 h 64"/>
                  <a:gd name="T36" fmla="*/ 159 w 193"/>
                  <a:gd name="T37" fmla="*/ 11 h 64"/>
                  <a:gd name="T38" fmla="*/ 180 w 193"/>
                  <a:gd name="T39" fmla="*/ 8 h 64"/>
                  <a:gd name="T40" fmla="*/ 193 w 193"/>
                  <a:gd name="T41" fmla="*/ 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3" h="64">
                    <a:moveTo>
                      <a:pt x="193" y="4"/>
                    </a:moveTo>
                    <a:lnTo>
                      <a:pt x="184" y="11"/>
                    </a:lnTo>
                    <a:lnTo>
                      <a:pt x="168" y="30"/>
                    </a:lnTo>
                    <a:lnTo>
                      <a:pt x="155" y="41"/>
                    </a:lnTo>
                    <a:lnTo>
                      <a:pt x="138" y="49"/>
                    </a:lnTo>
                    <a:lnTo>
                      <a:pt x="122" y="56"/>
                    </a:lnTo>
                    <a:lnTo>
                      <a:pt x="109" y="60"/>
                    </a:lnTo>
                    <a:lnTo>
                      <a:pt x="80" y="64"/>
                    </a:lnTo>
                    <a:lnTo>
                      <a:pt x="55" y="64"/>
                    </a:lnTo>
                    <a:lnTo>
                      <a:pt x="38" y="56"/>
                    </a:lnTo>
                    <a:lnTo>
                      <a:pt x="17" y="34"/>
                    </a:lnTo>
                    <a:lnTo>
                      <a:pt x="0" y="0"/>
                    </a:lnTo>
                    <a:lnTo>
                      <a:pt x="25" y="11"/>
                    </a:lnTo>
                    <a:lnTo>
                      <a:pt x="59" y="30"/>
                    </a:lnTo>
                    <a:lnTo>
                      <a:pt x="80" y="34"/>
                    </a:lnTo>
                    <a:lnTo>
                      <a:pt x="92" y="30"/>
                    </a:lnTo>
                    <a:lnTo>
                      <a:pt x="122" y="19"/>
                    </a:lnTo>
                    <a:lnTo>
                      <a:pt x="143" y="15"/>
                    </a:lnTo>
                    <a:lnTo>
                      <a:pt x="159" y="11"/>
                    </a:lnTo>
                    <a:lnTo>
                      <a:pt x="180" y="8"/>
                    </a:lnTo>
                    <a:lnTo>
                      <a:pt x="193" y="4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4" name="Freeform 323"/>
              <p:cNvSpPr>
                <a:spLocks/>
              </p:cNvSpPr>
              <p:nvPr/>
            </p:nvSpPr>
            <p:spPr bwMode="auto">
              <a:xfrm>
                <a:off x="1935" y="3831"/>
                <a:ext cx="649" cy="261"/>
              </a:xfrm>
              <a:custGeom>
                <a:avLst/>
                <a:gdLst>
                  <a:gd name="T0" fmla="*/ 0 w 649"/>
                  <a:gd name="T1" fmla="*/ 246 h 261"/>
                  <a:gd name="T2" fmla="*/ 4 w 649"/>
                  <a:gd name="T3" fmla="*/ 246 h 261"/>
                  <a:gd name="T4" fmla="*/ 12 w 649"/>
                  <a:gd name="T5" fmla="*/ 235 h 261"/>
                  <a:gd name="T6" fmla="*/ 71 w 649"/>
                  <a:gd name="T7" fmla="*/ 213 h 261"/>
                  <a:gd name="T8" fmla="*/ 130 w 649"/>
                  <a:gd name="T9" fmla="*/ 194 h 261"/>
                  <a:gd name="T10" fmla="*/ 184 w 649"/>
                  <a:gd name="T11" fmla="*/ 179 h 261"/>
                  <a:gd name="T12" fmla="*/ 230 w 649"/>
                  <a:gd name="T13" fmla="*/ 164 h 261"/>
                  <a:gd name="T14" fmla="*/ 259 w 649"/>
                  <a:gd name="T15" fmla="*/ 157 h 261"/>
                  <a:gd name="T16" fmla="*/ 285 w 649"/>
                  <a:gd name="T17" fmla="*/ 149 h 261"/>
                  <a:gd name="T18" fmla="*/ 331 w 649"/>
                  <a:gd name="T19" fmla="*/ 134 h 261"/>
                  <a:gd name="T20" fmla="*/ 373 w 649"/>
                  <a:gd name="T21" fmla="*/ 123 h 261"/>
                  <a:gd name="T22" fmla="*/ 419 w 649"/>
                  <a:gd name="T23" fmla="*/ 108 h 261"/>
                  <a:gd name="T24" fmla="*/ 473 w 649"/>
                  <a:gd name="T25" fmla="*/ 86 h 261"/>
                  <a:gd name="T26" fmla="*/ 532 w 649"/>
                  <a:gd name="T27" fmla="*/ 60 h 261"/>
                  <a:gd name="T28" fmla="*/ 578 w 649"/>
                  <a:gd name="T29" fmla="*/ 34 h 261"/>
                  <a:gd name="T30" fmla="*/ 595 w 649"/>
                  <a:gd name="T31" fmla="*/ 26 h 261"/>
                  <a:gd name="T32" fmla="*/ 603 w 649"/>
                  <a:gd name="T33" fmla="*/ 22 h 261"/>
                  <a:gd name="T34" fmla="*/ 615 w 649"/>
                  <a:gd name="T35" fmla="*/ 15 h 261"/>
                  <a:gd name="T36" fmla="*/ 649 w 649"/>
                  <a:gd name="T37" fmla="*/ 0 h 261"/>
                  <a:gd name="T38" fmla="*/ 632 w 649"/>
                  <a:gd name="T39" fmla="*/ 7 h 261"/>
                  <a:gd name="T40" fmla="*/ 611 w 649"/>
                  <a:gd name="T41" fmla="*/ 22 h 261"/>
                  <a:gd name="T42" fmla="*/ 586 w 649"/>
                  <a:gd name="T43" fmla="*/ 41 h 261"/>
                  <a:gd name="T44" fmla="*/ 557 w 649"/>
                  <a:gd name="T45" fmla="*/ 63 h 261"/>
                  <a:gd name="T46" fmla="*/ 486 w 649"/>
                  <a:gd name="T47" fmla="*/ 101 h 261"/>
                  <a:gd name="T48" fmla="*/ 456 w 649"/>
                  <a:gd name="T49" fmla="*/ 116 h 261"/>
                  <a:gd name="T50" fmla="*/ 427 w 649"/>
                  <a:gd name="T51" fmla="*/ 127 h 261"/>
                  <a:gd name="T52" fmla="*/ 364 w 649"/>
                  <a:gd name="T53" fmla="*/ 146 h 261"/>
                  <a:gd name="T54" fmla="*/ 314 w 649"/>
                  <a:gd name="T55" fmla="*/ 164 h 261"/>
                  <a:gd name="T56" fmla="*/ 276 w 649"/>
                  <a:gd name="T57" fmla="*/ 172 h 261"/>
                  <a:gd name="T58" fmla="*/ 259 w 649"/>
                  <a:gd name="T59" fmla="*/ 179 h 261"/>
                  <a:gd name="T60" fmla="*/ 218 w 649"/>
                  <a:gd name="T61" fmla="*/ 190 h 261"/>
                  <a:gd name="T62" fmla="*/ 188 w 649"/>
                  <a:gd name="T63" fmla="*/ 198 h 261"/>
                  <a:gd name="T64" fmla="*/ 146 w 649"/>
                  <a:gd name="T65" fmla="*/ 213 h 261"/>
                  <a:gd name="T66" fmla="*/ 58 w 649"/>
                  <a:gd name="T67" fmla="*/ 239 h 261"/>
                  <a:gd name="T68" fmla="*/ 42 w 649"/>
                  <a:gd name="T69" fmla="*/ 243 h 261"/>
                  <a:gd name="T70" fmla="*/ 33 w 649"/>
                  <a:gd name="T71" fmla="*/ 250 h 261"/>
                  <a:gd name="T72" fmla="*/ 25 w 649"/>
                  <a:gd name="T73" fmla="*/ 254 h 261"/>
                  <a:gd name="T74" fmla="*/ 8 w 649"/>
                  <a:gd name="T75" fmla="*/ 261 h 261"/>
                  <a:gd name="T76" fmla="*/ 0 w 649"/>
                  <a:gd name="T77" fmla="*/ 246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49" h="261">
                    <a:moveTo>
                      <a:pt x="0" y="246"/>
                    </a:moveTo>
                    <a:lnTo>
                      <a:pt x="4" y="246"/>
                    </a:lnTo>
                    <a:lnTo>
                      <a:pt x="12" y="235"/>
                    </a:lnTo>
                    <a:lnTo>
                      <a:pt x="71" y="213"/>
                    </a:lnTo>
                    <a:lnTo>
                      <a:pt x="130" y="194"/>
                    </a:lnTo>
                    <a:lnTo>
                      <a:pt x="184" y="179"/>
                    </a:lnTo>
                    <a:lnTo>
                      <a:pt x="230" y="164"/>
                    </a:lnTo>
                    <a:lnTo>
                      <a:pt x="259" y="157"/>
                    </a:lnTo>
                    <a:lnTo>
                      <a:pt x="285" y="149"/>
                    </a:lnTo>
                    <a:lnTo>
                      <a:pt x="331" y="134"/>
                    </a:lnTo>
                    <a:lnTo>
                      <a:pt x="373" y="123"/>
                    </a:lnTo>
                    <a:lnTo>
                      <a:pt x="419" y="108"/>
                    </a:lnTo>
                    <a:lnTo>
                      <a:pt x="473" y="86"/>
                    </a:lnTo>
                    <a:lnTo>
                      <a:pt x="532" y="60"/>
                    </a:lnTo>
                    <a:lnTo>
                      <a:pt x="578" y="34"/>
                    </a:lnTo>
                    <a:lnTo>
                      <a:pt x="595" y="26"/>
                    </a:lnTo>
                    <a:lnTo>
                      <a:pt x="603" y="22"/>
                    </a:lnTo>
                    <a:lnTo>
                      <a:pt x="615" y="15"/>
                    </a:lnTo>
                    <a:lnTo>
                      <a:pt x="649" y="0"/>
                    </a:lnTo>
                    <a:lnTo>
                      <a:pt x="632" y="7"/>
                    </a:lnTo>
                    <a:lnTo>
                      <a:pt x="611" y="22"/>
                    </a:lnTo>
                    <a:lnTo>
                      <a:pt x="586" y="41"/>
                    </a:lnTo>
                    <a:lnTo>
                      <a:pt x="557" y="63"/>
                    </a:lnTo>
                    <a:lnTo>
                      <a:pt x="486" y="101"/>
                    </a:lnTo>
                    <a:lnTo>
                      <a:pt x="456" y="116"/>
                    </a:lnTo>
                    <a:lnTo>
                      <a:pt x="427" y="127"/>
                    </a:lnTo>
                    <a:lnTo>
                      <a:pt x="364" y="146"/>
                    </a:lnTo>
                    <a:lnTo>
                      <a:pt x="314" y="164"/>
                    </a:lnTo>
                    <a:lnTo>
                      <a:pt x="276" y="172"/>
                    </a:lnTo>
                    <a:lnTo>
                      <a:pt x="259" y="179"/>
                    </a:lnTo>
                    <a:lnTo>
                      <a:pt x="218" y="190"/>
                    </a:lnTo>
                    <a:lnTo>
                      <a:pt x="188" y="198"/>
                    </a:lnTo>
                    <a:lnTo>
                      <a:pt x="146" y="213"/>
                    </a:lnTo>
                    <a:lnTo>
                      <a:pt x="58" y="239"/>
                    </a:lnTo>
                    <a:lnTo>
                      <a:pt x="42" y="243"/>
                    </a:lnTo>
                    <a:lnTo>
                      <a:pt x="33" y="250"/>
                    </a:lnTo>
                    <a:lnTo>
                      <a:pt x="25" y="254"/>
                    </a:lnTo>
                    <a:lnTo>
                      <a:pt x="8" y="261"/>
                    </a:lnTo>
                    <a:lnTo>
                      <a:pt x="0" y="246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5" name="Freeform 324"/>
              <p:cNvSpPr>
                <a:spLocks/>
              </p:cNvSpPr>
              <p:nvPr/>
            </p:nvSpPr>
            <p:spPr bwMode="auto">
              <a:xfrm>
                <a:off x="1663" y="4025"/>
                <a:ext cx="280" cy="172"/>
              </a:xfrm>
              <a:custGeom>
                <a:avLst/>
                <a:gdLst>
                  <a:gd name="T0" fmla="*/ 100 w 280"/>
                  <a:gd name="T1" fmla="*/ 161 h 172"/>
                  <a:gd name="T2" fmla="*/ 175 w 280"/>
                  <a:gd name="T3" fmla="*/ 172 h 172"/>
                  <a:gd name="T4" fmla="*/ 188 w 280"/>
                  <a:gd name="T5" fmla="*/ 172 h 172"/>
                  <a:gd name="T6" fmla="*/ 201 w 280"/>
                  <a:gd name="T7" fmla="*/ 164 h 172"/>
                  <a:gd name="T8" fmla="*/ 268 w 280"/>
                  <a:gd name="T9" fmla="*/ 105 h 172"/>
                  <a:gd name="T10" fmla="*/ 280 w 280"/>
                  <a:gd name="T11" fmla="*/ 78 h 172"/>
                  <a:gd name="T12" fmla="*/ 280 w 280"/>
                  <a:gd name="T13" fmla="*/ 56 h 172"/>
                  <a:gd name="T14" fmla="*/ 272 w 280"/>
                  <a:gd name="T15" fmla="*/ 45 h 172"/>
                  <a:gd name="T16" fmla="*/ 255 w 280"/>
                  <a:gd name="T17" fmla="*/ 37 h 172"/>
                  <a:gd name="T18" fmla="*/ 222 w 280"/>
                  <a:gd name="T19" fmla="*/ 22 h 172"/>
                  <a:gd name="T20" fmla="*/ 217 w 280"/>
                  <a:gd name="T21" fmla="*/ 8 h 172"/>
                  <a:gd name="T22" fmla="*/ 217 w 280"/>
                  <a:gd name="T23" fmla="*/ 4 h 172"/>
                  <a:gd name="T24" fmla="*/ 213 w 280"/>
                  <a:gd name="T25" fmla="*/ 0 h 172"/>
                  <a:gd name="T26" fmla="*/ 196 w 280"/>
                  <a:gd name="T27" fmla="*/ 0 h 172"/>
                  <a:gd name="T28" fmla="*/ 184 w 280"/>
                  <a:gd name="T29" fmla="*/ 8 h 172"/>
                  <a:gd name="T30" fmla="*/ 159 w 280"/>
                  <a:gd name="T31" fmla="*/ 34 h 172"/>
                  <a:gd name="T32" fmla="*/ 138 w 280"/>
                  <a:gd name="T33" fmla="*/ 45 h 172"/>
                  <a:gd name="T34" fmla="*/ 121 w 280"/>
                  <a:gd name="T35" fmla="*/ 56 h 172"/>
                  <a:gd name="T36" fmla="*/ 79 w 280"/>
                  <a:gd name="T37" fmla="*/ 64 h 172"/>
                  <a:gd name="T38" fmla="*/ 37 w 280"/>
                  <a:gd name="T39" fmla="*/ 78 h 172"/>
                  <a:gd name="T40" fmla="*/ 16 w 280"/>
                  <a:gd name="T41" fmla="*/ 90 h 172"/>
                  <a:gd name="T42" fmla="*/ 0 w 280"/>
                  <a:gd name="T43" fmla="*/ 108 h 172"/>
                  <a:gd name="T44" fmla="*/ 0 w 280"/>
                  <a:gd name="T45" fmla="*/ 112 h 172"/>
                  <a:gd name="T46" fmla="*/ 4 w 280"/>
                  <a:gd name="T47" fmla="*/ 116 h 172"/>
                  <a:gd name="T48" fmla="*/ 29 w 280"/>
                  <a:gd name="T49" fmla="*/ 108 h 172"/>
                  <a:gd name="T50" fmla="*/ 50 w 280"/>
                  <a:gd name="T51" fmla="*/ 97 h 172"/>
                  <a:gd name="T52" fmla="*/ 54 w 280"/>
                  <a:gd name="T53" fmla="*/ 97 h 172"/>
                  <a:gd name="T54" fmla="*/ 50 w 280"/>
                  <a:gd name="T55" fmla="*/ 101 h 172"/>
                  <a:gd name="T56" fmla="*/ 41 w 280"/>
                  <a:gd name="T57" fmla="*/ 108 h 172"/>
                  <a:gd name="T58" fmla="*/ 29 w 280"/>
                  <a:gd name="T59" fmla="*/ 116 h 172"/>
                  <a:gd name="T60" fmla="*/ 16 w 280"/>
                  <a:gd name="T61" fmla="*/ 123 h 172"/>
                  <a:gd name="T62" fmla="*/ 12 w 280"/>
                  <a:gd name="T63" fmla="*/ 131 h 172"/>
                  <a:gd name="T64" fmla="*/ 16 w 280"/>
                  <a:gd name="T65" fmla="*/ 138 h 172"/>
                  <a:gd name="T66" fmla="*/ 25 w 280"/>
                  <a:gd name="T67" fmla="*/ 146 h 172"/>
                  <a:gd name="T68" fmla="*/ 62 w 280"/>
                  <a:gd name="T69" fmla="*/ 157 h 172"/>
                  <a:gd name="T70" fmla="*/ 100 w 280"/>
                  <a:gd name="T71" fmla="*/ 161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0" h="172">
                    <a:moveTo>
                      <a:pt x="100" y="161"/>
                    </a:moveTo>
                    <a:lnTo>
                      <a:pt x="175" y="172"/>
                    </a:lnTo>
                    <a:lnTo>
                      <a:pt x="188" y="172"/>
                    </a:lnTo>
                    <a:lnTo>
                      <a:pt x="201" y="164"/>
                    </a:lnTo>
                    <a:lnTo>
                      <a:pt x="268" y="105"/>
                    </a:lnTo>
                    <a:lnTo>
                      <a:pt x="280" y="78"/>
                    </a:lnTo>
                    <a:lnTo>
                      <a:pt x="280" y="56"/>
                    </a:lnTo>
                    <a:lnTo>
                      <a:pt x="272" y="45"/>
                    </a:lnTo>
                    <a:lnTo>
                      <a:pt x="255" y="37"/>
                    </a:lnTo>
                    <a:lnTo>
                      <a:pt x="222" y="22"/>
                    </a:lnTo>
                    <a:lnTo>
                      <a:pt x="217" y="8"/>
                    </a:lnTo>
                    <a:lnTo>
                      <a:pt x="217" y="4"/>
                    </a:lnTo>
                    <a:lnTo>
                      <a:pt x="213" y="0"/>
                    </a:lnTo>
                    <a:lnTo>
                      <a:pt x="196" y="0"/>
                    </a:lnTo>
                    <a:lnTo>
                      <a:pt x="184" y="8"/>
                    </a:lnTo>
                    <a:lnTo>
                      <a:pt x="159" y="34"/>
                    </a:lnTo>
                    <a:lnTo>
                      <a:pt x="138" y="45"/>
                    </a:lnTo>
                    <a:lnTo>
                      <a:pt x="121" y="56"/>
                    </a:lnTo>
                    <a:lnTo>
                      <a:pt x="79" y="64"/>
                    </a:lnTo>
                    <a:lnTo>
                      <a:pt x="37" y="78"/>
                    </a:lnTo>
                    <a:lnTo>
                      <a:pt x="16" y="90"/>
                    </a:lnTo>
                    <a:lnTo>
                      <a:pt x="0" y="108"/>
                    </a:lnTo>
                    <a:lnTo>
                      <a:pt x="0" y="112"/>
                    </a:lnTo>
                    <a:lnTo>
                      <a:pt x="4" y="116"/>
                    </a:lnTo>
                    <a:lnTo>
                      <a:pt x="29" y="108"/>
                    </a:lnTo>
                    <a:lnTo>
                      <a:pt x="50" y="97"/>
                    </a:lnTo>
                    <a:lnTo>
                      <a:pt x="54" y="97"/>
                    </a:lnTo>
                    <a:lnTo>
                      <a:pt x="50" y="101"/>
                    </a:lnTo>
                    <a:lnTo>
                      <a:pt x="41" y="108"/>
                    </a:lnTo>
                    <a:lnTo>
                      <a:pt x="29" y="116"/>
                    </a:lnTo>
                    <a:lnTo>
                      <a:pt x="16" y="123"/>
                    </a:lnTo>
                    <a:lnTo>
                      <a:pt x="12" y="131"/>
                    </a:lnTo>
                    <a:lnTo>
                      <a:pt x="16" y="138"/>
                    </a:lnTo>
                    <a:lnTo>
                      <a:pt x="25" y="146"/>
                    </a:lnTo>
                    <a:lnTo>
                      <a:pt x="62" y="157"/>
                    </a:lnTo>
                    <a:lnTo>
                      <a:pt x="100" y="161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6" name="Freeform 325"/>
              <p:cNvSpPr>
                <a:spLocks/>
              </p:cNvSpPr>
              <p:nvPr/>
            </p:nvSpPr>
            <p:spPr bwMode="auto">
              <a:xfrm>
                <a:off x="1742" y="4062"/>
                <a:ext cx="205" cy="161"/>
              </a:xfrm>
              <a:custGeom>
                <a:avLst/>
                <a:gdLst>
                  <a:gd name="T0" fmla="*/ 205 w 205"/>
                  <a:gd name="T1" fmla="*/ 19 h 161"/>
                  <a:gd name="T2" fmla="*/ 201 w 205"/>
                  <a:gd name="T3" fmla="*/ 53 h 161"/>
                  <a:gd name="T4" fmla="*/ 193 w 205"/>
                  <a:gd name="T5" fmla="*/ 83 h 161"/>
                  <a:gd name="T6" fmla="*/ 176 w 205"/>
                  <a:gd name="T7" fmla="*/ 109 h 161"/>
                  <a:gd name="T8" fmla="*/ 147 w 205"/>
                  <a:gd name="T9" fmla="*/ 127 h 161"/>
                  <a:gd name="T10" fmla="*/ 105 w 205"/>
                  <a:gd name="T11" fmla="*/ 139 h 161"/>
                  <a:gd name="T12" fmla="*/ 71 w 205"/>
                  <a:gd name="T13" fmla="*/ 146 h 161"/>
                  <a:gd name="T14" fmla="*/ 42 w 205"/>
                  <a:gd name="T15" fmla="*/ 153 h 161"/>
                  <a:gd name="T16" fmla="*/ 17 w 205"/>
                  <a:gd name="T17" fmla="*/ 161 h 161"/>
                  <a:gd name="T18" fmla="*/ 0 w 205"/>
                  <a:gd name="T19" fmla="*/ 161 h 161"/>
                  <a:gd name="T20" fmla="*/ 13 w 205"/>
                  <a:gd name="T21" fmla="*/ 153 h 161"/>
                  <a:gd name="T22" fmla="*/ 17 w 205"/>
                  <a:gd name="T23" fmla="*/ 146 h 161"/>
                  <a:gd name="T24" fmla="*/ 13 w 205"/>
                  <a:gd name="T25" fmla="*/ 142 h 161"/>
                  <a:gd name="T26" fmla="*/ 21 w 205"/>
                  <a:gd name="T27" fmla="*/ 139 h 161"/>
                  <a:gd name="T28" fmla="*/ 34 w 205"/>
                  <a:gd name="T29" fmla="*/ 131 h 161"/>
                  <a:gd name="T30" fmla="*/ 50 w 205"/>
                  <a:gd name="T31" fmla="*/ 120 h 161"/>
                  <a:gd name="T32" fmla="*/ 126 w 205"/>
                  <a:gd name="T33" fmla="*/ 56 h 161"/>
                  <a:gd name="T34" fmla="*/ 138 w 205"/>
                  <a:gd name="T35" fmla="*/ 30 h 161"/>
                  <a:gd name="T36" fmla="*/ 151 w 205"/>
                  <a:gd name="T37" fmla="*/ 15 h 161"/>
                  <a:gd name="T38" fmla="*/ 172 w 205"/>
                  <a:gd name="T39" fmla="*/ 0 h 161"/>
                  <a:gd name="T40" fmla="*/ 189 w 205"/>
                  <a:gd name="T41" fmla="*/ 0 h 161"/>
                  <a:gd name="T42" fmla="*/ 201 w 205"/>
                  <a:gd name="T43" fmla="*/ 8 h 161"/>
                  <a:gd name="T44" fmla="*/ 205 w 205"/>
                  <a:gd name="T45" fmla="*/ 19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5" h="161">
                    <a:moveTo>
                      <a:pt x="205" y="19"/>
                    </a:moveTo>
                    <a:lnTo>
                      <a:pt x="201" y="53"/>
                    </a:lnTo>
                    <a:lnTo>
                      <a:pt x="193" y="83"/>
                    </a:lnTo>
                    <a:lnTo>
                      <a:pt x="176" y="109"/>
                    </a:lnTo>
                    <a:lnTo>
                      <a:pt x="147" y="127"/>
                    </a:lnTo>
                    <a:lnTo>
                      <a:pt x="105" y="139"/>
                    </a:lnTo>
                    <a:lnTo>
                      <a:pt x="71" y="146"/>
                    </a:lnTo>
                    <a:lnTo>
                      <a:pt x="42" y="153"/>
                    </a:lnTo>
                    <a:lnTo>
                      <a:pt x="17" y="161"/>
                    </a:lnTo>
                    <a:lnTo>
                      <a:pt x="0" y="161"/>
                    </a:lnTo>
                    <a:lnTo>
                      <a:pt x="13" y="153"/>
                    </a:lnTo>
                    <a:lnTo>
                      <a:pt x="17" y="146"/>
                    </a:lnTo>
                    <a:lnTo>
                      <a:pt x="13" y="142"/>
                    </a:lnTo>
                    <a:lnTo>
                      <a:pt x="21" y="139"/>
                    </a:lnTo>
                    <a:lnTo>
                      <a:pt x="34" y="131"/>
                    </a:lnTo>
                    <a:lnTo>
                      <a:pt x="50" y="120"/>
                    </a:lnTo>
                    <a:lnTo>
                      <a:pt x="126" y="56"/>
                    </a:lnTo>
                    <a:lnTo>
                      <a:pt x="138" y="30"/>
                    </a:lnTo>
                    <a:lnTo>
                      <a:pt x="151" y="15"/>
                    </a:lnTo>
                    <a:lnTo>
                      <a:pt x="172" y="0"/>
                    </a:lnTo>
                    <a:lnTo>
                      <a:pt x="189" y="0"/>
                    </a:lnTo>
                    <a:lnTo>
                      <a:pt x="201" y="8"/>
                    </a:lnTo>
                    <a:lnTo>
                      <a:pt x="205" y="19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7" name="Freeform 326"/>
              <p:cNvSpPr>
                <a:spLocks/>
              </p:cNvSpPr>
              <p:nvPr/>
            </p:nvSpPr>
            <p:spPr bwMode="auto">
              <a:xfrm>
                <a:off x="1989" y="4003"/>
                <a:ext cx="1433" cy="235"/>
              </a:xfrm>
              <a:custGeom>
                <a:avLst/>
                <a:gdLst>
                  <a:gd name="T0" fmla="*/ 1416 w 1433"/>
                  <a:gd name="T1" fmla="*/ 93 h 235"/>
                  <a:gd name="T2" fmla="*/ 1357 w 1433"/>
                  <a:gd name="T3" fmla="*/ 89 h 235"/>
                  <a:gd name="T4" fmla="*/ 1290 w 1433"/>
                  <a:gd name="T5" fmla="*/ 78 h 235"/>
                  <a:gd name="T6" fmla="*/ 1148 w 1433"/>
                  <a:gd name="T7" fmla="*/ 56 h 235"/>
                  <a:gd name="T8" fmla="*/ 1081 w 1433"/>
                  <a:gd name="T9" fmla="*/ 41 h 235"/>
                  <a:gd name="T10" fmla="*/ 1018 w 1433"/>
                  <a:gd name="T11" fmla="*/ 30 h 235"/>
                  <a:gd name="T12" fmla="*/ 968 w 1433"/>
                  <a:gd name="T13" fmla="*/ 18 h 235"/>
                  <a:gd name="T14" fmla="*/ 926 w 1433"/>
                  <a:gd name="T15" fmla="*/ 7 h 235"/>
                  <a:gd name="T16" fmla="*/ 842 w 1433"/>
                  <a:gd name="T17" fmla="*/ 18 h 235"/>
                  <a:gd name="T18" fmla="*/ 800 w 1433"/>
                  <a:gd name="T19" fmla="*/ 22 h 235"/>
                  <a:gd name="T20" fmla="*/ 754 w 1433"/>
                  <a:gd name="T21" fmla="*/ 22 h 235"/>
                  <a:gd name="T22" fmla="*/ 628 w 1433"/>
                  <a:gd name="T23" fmla="*/ 7 h 235"/>
                  <a:gd name="T24" fmla="*/ 507 w 1433"/>
                  <a:gd name="T25" fmla="*/ 0 h 235"/>
                  <a:gd name="T26" fmla="*/ 473 w 1433"/>
                  <a:gd name="T27" fmla="*/ 0 h 235"/>
                  <a:gd name="T28" fmla="*/ 440 w 1433"/>
                  <a:gd name="T29" fmla="*/ 3 h 235"/>
                  <a:gd name="T30" fmla="*/ 377 w 1433"/>
                  <a:gd name="T31" fmla="*/ 22 h 235"/>
                  <a:gd name="T32" fmla="*/ 314 w 1433"/>
                  <a:gd name="T33" fmla="*/ 52 h 235"/>
                  <a:gd name="T34" fmla="*/ 264 w 1433"/>
                  <a:gd name="T35" fmla="*/ 93 h 235"/>
                  <a:gd name="T36" fmla="*/ 201 w 1433"/>
                  <a:gd name="T37" fmla="*/ 138 h 235"/>
                  <a:gd name="T38" fmla="*/ 138 w 1433"/>
                  <a:gd name="T39" fmla="*/ 175 h 235"/>
                  <a:gd name="T40" fmla="*/ 71 w 1433"/>
                  <a:gd name="T41" fmla="*/ 205 h 235"/>
                  <a:gd name="T42" fmla="*/ 0 w 1433"/>
                  <a:gd name="T43" fmla="*/ 235 h 235"/>
                  <a:gd name="T44" fmla="*/ 38 w 1433"/>
                  <a:gd name="T45" fmla="*/ 227 h 235"/>
                  <a:gd name="T46" fmla="*/ 80 w 1433"/>
                  <a:gd name="T47" fmla="*/ 224 h 235"/>
                  <a:gd name="T48" fmla="*/ 155 w 1433"/>
                  <a:gd name="T49" fmla="*/ 224 h 235"/>
                  <a:gd name="T50" fmla="*/ 189 w 1433"/>
                  <a:gd name="T51" fmla="*/ 216 h 235"/>
                  <a:gd name="T52" fmla="*/ 218 w 1433"/>
                  <a:gd name="T53" fmla="*/ 201 h 235"/>
                  <a:gd name="T54" fmla="*/ 256 w 1433"/>
                  <a:gd name="T55" fmla="*/ 179 h 235"/>
                  <a:gd name="T56" fmla="*/ 281 w 1433"/>
                  <a:gd name="T57" fmla="*/ 153 h 235"/>
                  <a:gd name="T58" fmla="*/ 306 w 1433"/>
                  <a:gd name="T59" fmla="*/ 134 h 235"/>
                  <a:gd name="T60" fmla="*/ 432 w 1433"/>
                  <a:gd name="T61" fmla="*/ 100 h 235"/>
                  <a:gd name="T62" fmla="*/ 490 w 1433"/>
                  <a:gd name="T63" fmla="*/ 82 h 235"/>
                  <a:gd name="T64" fmla="*/ 549 w 1433"/>
                  <a:gd name="T65" fmla="*/ 59 h 235"/>
                  <a:gd name="T66" fmla="*/ 587 w 1433"/>
                  <a:gd name="T67" fmla="*/ 44 h 235"/>
                  <a:gd name="T68" fmla="*/ 624 w 1433"/>
                  <a:gd name="T69" fmla="*/ 33 h 235"/>
                  <a:gd name="T70" fmla="*/ 670 w 1433"/>
                  <a:gd name="T71" fmla="*/ 30 h 235"/>
                  <a:gd name="T72" fmla="*/ 716 w 1433"/>
                  <a:gd name="T73" fmla="*/ 33 h 235"/>
                  <a:gd name="T74" fmla="*/ 809 w 1433"/>
                  <a:gd name="T75" fmla="*/ 41 h 235"/>
                  <a:gd name="T76" fmla="*/ 859 w 1433"/>
                  <a:gd name="T77" fmla="*/ 37 h 235"/>
                  <a:gd name="T78" fmla="*/ 913 w 1433"/>
                  <a:gd name="T79" fmla="*/ 26 h 235"/>
                  <a:gd name="T80" fmla="*/ 934 w 1433"/>
                  <a:gd name="T81" fmla="*/ 22 h 235"/>
                  <a:gd name="T82" fmla="*/ 955 w 1433"/>
                  <a:gd name="T83" fmla="*/ 26 h 235"/>
                  <a:gd name="T84" fmla="*/ 997 w 1433"/>
                  <a:gd name="T85" fmla="*/ 37 h 235"/>
                  <a:gd name="T86" fmla="*/ 1026 w 1433"/>
                  <a:gd name="T87" fmla="*/ 37 h 235"/>
                  <a:gd name="T88" fmla="*/ 1051 w 1433"/>
                  <a:gd name="T89" fmla="*/ 41 h 235"/>
                  <a:gd name="T90" fmla="*/ 1165 w 1433"/>
                  <a:gd name="T91" fmla="*/ 63 h 235"/>
                  <a:gd name="T92" fmla="*/ 1169 w 1433"/>
                  <a:gd name="T93" fmla="*/ 63 h 235"/>
                  <a:gd name="T94" fmla="*/ 1177 w 1433"/>
                  <a:gd name="T95" fmla="*/ 67 h 235"/>
                  <a:gd name="T96" fmla="*/ 1211 w 1433"/>
                  <a:gd name="T97" fmla="*/ 71 h 235"/>
                  <a:gd name="T98" fmla="*/ 1252 w 1433"/>
                  <a:gd name="T99" fmla="*/ 78 h 235"/>
                  <a:gd name="T100" fmla="*/ 1299 w 1433"/>
                  <a:gd name="T101" fmla="*/ 86 h 235"/>
                  <a:gd name="T102" fmla="*/ 1349 w 1433"/>
                  <a:gd name="T103" fmla="*/ 93 h 235"/>
                  <a:gd name="T104" fmla="*/ 1391 w 1433"/>
                  <a:gd name="T105" fmla="*/ 100 h 235"/>
                  <a:gd name="T106" fmla="*/ 1420 w 1433"/>
                  <a:gd name="T107" fmla="*/ 104 h 235"/>
                  <a:gd name="T108" fmla="*/ 1428 w 1433"/>
                  <a:gd name="T109" fmla="*/ 108 h 235"/>
                  <a:gd name="T110" fmla="*/ 1433 w 1433"/>
                  <a:gd name="T111" fmla="*/ 108 h 235"/>
                  <a:gd name="T112" fmla="*/ 1416 w 1433"/>
                  <a:gd name="T113" fmla="*/ 93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33" h="235">
                    <a:moveTo>
                      <a:pt x="1416" y="93"/>
                    </a:moveTo>
                    <a:lnTo>
                      <a:pt x="1357" y="89"/>
                    </a:lnTo>
                    <a:lnTo>
                      <a:pt x="1290" y="78"/>
                    </a:lnTo>
                    <a:lnTo>
                      <a:pt x="1148" y="56"/>
                    </a:lnTo>
                    <a:lnTo>
                      <a:pt x="1081" y="41"/>
                    </a:lnTo>
                    <a:lnTo>
                      <a:pt x="1018" y="30"/>
                    </a:lnTo>
                    <a:lnTo>
                      <a:pt x="968" y="18"/>
                    </a:lnTo>
                    <a:lnTo>
                      <a:pt x="926" y="7"/>
                    </a:lnTo>
                    <a:lnTo>
                      <a:pt x="842" y="18"/>
                    </a:lnTo>
                    <a:lnTo>
                      <a:pt x="800" y="22"/>
                    </a:lnTo>
                    <a:lnTo>
                      <a:pt x="754" y="22"/>
                    </a:lnTo>
                    <a:lnTo>
                      <a:pt x="628" y="7"/>
                    </a:lnTo>
                    <a:lnTo>
                      <a:pt x="507" y="0"/>
                    </a:lnTo>
                    <a:lnTo>
                      <a:pt x="473" y="0"/>
                    </a:lnTo>
                    <a:lnTo>
                      <a:pt x="440" y="3"/>
                    </a:lnTo>
                    <a:lnTo>
                      <a:pt x="377" y="22"/>
                    </a:lnTo>
                    <a:lnTo>
                      <a:pt x="314" y="52"/>
                    </a:lnTo>
                    <a:lnTo>
                      <a:pt x="264" y="93"/>
                    </a:lnTo>
                    <a:lnTo>
                      <a:pt x="201" y="138"/>
                    </a:lnTo>
                    <a:lnTo>
                      <a:pt x="138" y="175"/>
                    </a:lnTo>
                    <a:lnTo>
                      <a:pt x="71" y="205"/>
                    </a:lnTo>
                    <a:lnTo>
                      <a:pt x="0" y="235"/>
                    </a:lnTo>
                    <a:lnTo>
                      <a:pt x="38" y="227"/>
                    </a:lnTo>
                    <a:lnTo>
                      <a:pt x="80" y="224"/>
                    </a:lnTo>
                    <a:lnTo>
                      <a:pt x="155" y="224"/>
                    </a:lnTo>
                    <a:lnTo>
                      <a:pt x="189" y="216"/>
                    </a:lnTo>
                    <a:lnTo>
                      <a:pt x="218" y="201"/>
                    </a:lnTo>
                    <a:lnTo>
                      <a:pt x="256" y="179"/>
                    </a:lnTo>
                    <a:lnTo>
                      <a:pt x="281" y="153"/>
                    </a:lnTo>
                    <a:lnTo>
                      <a:pt x="306" y="134"/>
                    </a:lnTo>
                    <a:lnTo>
                      <a:pt x="432" y="100"/>
                    </a:lnTo>
                    <a:lnTo>
                      <a:pt x="490" y="82"/>
                    </a:lnTo>
                    <a:lnTo>
                      <a:pt x="549" y="59"/>
                    </a:lnTo>
                    <a:lnTo>
                      <a:pt x="587" y="44"/>
                    </a:lnTo>
                    <a:lnTo>
                      <a:pt x="624" y="33"/>
                    </a:lnTo>
                    <a:lnTo>
                      <a:pt x="670" y="30"/>
                    </a:lnTo>
                    <a:lnTo>
                      <a:pt x="716" y="33"/>
                    </a:lnTo>
                    <a:lnTo>
                      <a:pt x="809" y="41"/>
                    </a:lnTo>
                    <a:lnTo>
                      <a:pt x="859" y="37"/>
                    </a:lnTo>
                    <a:lnTo>
                      <a:pt x="913" y="26"/>
                    </a:lnTo>
                    <a:lnTo>
                      <a:pt x="934" y="22"/>
                    </a:lnTo>
                    <a:lnTo>
                      <a:pt x="955" y="26"/>
                    </a:lnTo>
                    <a:lnTo>
                      <a:pt x="997" y="37"/>
                    </a:lnTo>
                    <a:lnTo>
                      <a:pt x="1026" y="37"/>
                    </a:lnTo>
                    <a:lnTo>
                      <a:pt x="1051" y="41"/>
                    </a:lnTo>
                    <a:lnTo>
                      <a:pt x="1165" y="63"/>
                    </a:lnTo>
                    <a:lnTo>
                      <a:pt x="1169" y="63"/>
                    </a:lnTo>
                    <a:lnTo>
                      <a:pt x="1177" y="67"/>
                    </a:lnTo>
                    <a:lnTo>
                      <a:pt x="1211" y="71"/>
                    </a:lnTo>
                    <a:lnTo>
                      <a:pt x="1252" y="78"/>
                    </a:lnTo>
                    <a:lnTo>
                      <a:pt x="1299" y="86"/>
                    </a:lnTo>
                    <a:lnTo>
                      <a:pt x="1349" y="93"/>
                    </a:lnTo>
                    <a:lnTo>
                      <a:pt x="1391" y="100"/>
                    </a:lnTo>
                    <a:lnTo>
                      <a:pt x="1420" y="104"/>
                    </a:lnTo>
                    <a:lnTo>
                      <a:pt x="1428" y="108"/>
                    </a:lnTo>
                    <a:lnTo>
                      <a:pt x="1433" y="108"/>
                    </a:lnTo>
                    <a:lnTo>
                      <a:pt x="1416" y="93"/>
                    </a:lnTo>
                    <a:close/>
                  </a:path>
                </a:pathLst>
              </a:custGeom>
              <a:solidFill>
                <a:srgbClr val="9FC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8" name="Freeform 327"/>
              <p:cNvSpPr>
                <a:spLocks/>
              </p:cNvSpPr>
              <p:nvPr/>
            </p:nvSpPr>
            <p:spPr bwMode="auto">
              <a:xfrm>
                <a:off x="2002" y="4025"/>
                <a:ext cx="871" cy="205"/>
              </a:xfrm>
              <a:custGeom>
                <a:avLst/>
                <a:gdLst>
                  <a:gd name="T0" fmla="*/ 29 w 871"/>
                  <a:gd name="T1" fmla="*/ 198 h 205"/>
                  <a:gd name="T2" fmla="*/ 42 w 871"/>
                  <a:gd name="T3" fmla="*/ 194 h 205"/>
                  <a:gd name="T4" fmla="*/ 79 w 871"/>
                  <a:gd name="T5" fmla="*/ 194 h 205"/>
                  <a:gd name="T6" fmla="*/ 113 w 871"/>
                  <a:gd name="T7" fmla="*/ 187 h 205"/>
                  <a:gd name="T8" fmla="*/ 155 w 871"/>
                  <a:gd name="T9" fmla="*/ 172 h 205"/>
                  <a:gd name="T10" fmla="*/ 205 w 871"/>
                  <a:gd name="T11" fmla="*/ 142 h 205"/>
                  <a:gd name="T12" fmla="*/ 234 w 871"/>
                  <a:gd name="T13" fmla="*/ 116 h 205"/>
                  <a:gd name="T14" fmla="*/ 310 w 871"/>
                  <a:gd name="T15" fmla="*/ 64 h 205"/>
                  <a:gd name="T16" fmla="*/ 398 w 871"/>
                  <a:gd name="T17" fmla="*/ 41 h 205"/>
                  <a:gd name="T18" fmla="*/ 423 w 871"/>
                  <a:gd name="T19" fmla="*/ 37 h 205"/>
                  <a:gd name="T20" fmla="*/ 448 w 871"/>
                  <a:gd name="T21" fmla="*/ 30 h 205"/>
                  <a:gd name="T22" fmla="*/ 486 w 871"/>
                  <a:gd name="T23" fmla="*/ 22 h 205"/>
                  <a:gd name="T24" fmla="*/ 553 w 871"/>
                  <a:gd name="T25" fmla="*/ 4 h 205"/>
                  <a:gd name="T26" fmla="*/ 586 w 871"/>
                  <a:gd name="T27" fmla="*/ 0 h 205"/>
                  <a:gd name="T28" fmla="*/ 636 w 871"/>
                  <a:gd name="T29" fmla="*/ 0 h 205"/>
                  <a:gd name="T30" fmla="*/ 708 w 871"/>
                  <a:gd name="T31" fmla="*/ 4 h 205"/>
                  <a:gd name="T32" fmla="*/ 733 w 871"/>
                  <a:gd name="T33" fmla="*/ 8 h 205"/>
                  <a:gd name="T34" fmla="*/ 867 w 871"/>
                  <a:gd name="T35" fmla="*/ 4 h 205"/>
                  <a:gd name="T36" fmla="*/ 825 w 871"/>
                  <a:gd name="T37" fmla="*/ 15 h 205"/>
                  <a:gd name="T38" fmla="*/ 758 w 871"/>
                  <a:gd name="T39" fmla="*/ 15 h 205"/>
                  <a:gd name="T40" fmla="*/ 716 w 871"/>
                  <a:gd name="T41" fmla="*/ 11 h 205"/>
                  <a:gd name="T42" fmla="*/ 632 w 871"/>
                  <a:gd name="T43" fmla="*/ 8 h 205"/>
                  <a:gd name="T44" fmla="*/ 603 w 871"/>
                  <a:gd name="T45" fmla="*/ 8 h 205"/>
                  <a:gd name="T46" fmla="*/ 544 w 871"/>
                  <a:gd name="T47" fmla="*/ 30 h 205"/>
                  <a:gd name="T48" fmla="*/ 460 w 871"/>
                  <a:gd name="T49" fmla="*/ 64 h 205"/>
                  <a:gd name="T50" fmla="*/ 414 w 871"/>
                  <a:gd name="T51" fmla="*/ 75 h 205"/>
                  <a:gd name="T52" fmla="*/ 339 w 871"/>
                  <a:gd name="T53" fmla="*/ 93 h 205"/>
                  <a:gd name="T54" fmla="*/ 285 w 871"/>
                  <a:gd name="T55" fmla="*/ 112 h 205"/>
                  <a:gd name="T56" fmla="*/ 247 w 871"/>
                  <a:gd name="T57" fmla="*/ 146 h 205"/>
                  <a:gd name="T58" fmla="*/ 188 w 871"/>
                  <a:gd name="T59" fmla="*/ 187 h 205"/>
                  <a:gd name="T60" fmla="*/ 105 w 871"/>
                  <a:gd name="T61" fmla="*/ 202 h 205"/>
                  <a:gd name="T62" fmla="*/ 17 w 871"/>
                  <a:gd name="T63" fmla="*/ 202 h 205"/>
                  <a:gd name="T64" fmla="*/ 0 w 871"/>
                  <a:gd name="T65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1" h="205">
                    <a:moveTo>
                      <a:pt x="4" y="205"/>
                    </a:moveTo>
                    <a:lnTo>
                      <a:pt x="29" y="198"/>
                    </a:lnTo>
                    <a:lnTo>
                      <a:pt x="38" y="198"/>
                    </a:lnTo>
                    <a:lnTo>
                      <a:pt x="42" y="194"/>
                    </a:lnTo>
                    <a:lnTo>
                      <a:pt x="67" y="194"/>
                    </a:lnTo>
                    <a:lnTo>
                      <a:pt x="79" y="194"/>
                    </a:lnTo>
                    <a:lnTo>
                      <a:pt x="96" y="190"/>
                    </a:lnTo>
                    <a:lnTo>
                      <a:pt x="113" y="187"/>
                    </a:lnTo>
                    <a:lnTo>
                      <a:pt x="125" y="183"/>
                    </a:lnTo>
                    <a:lnTo>
                      <a:pt x="155" y="172"/>
                    </a:lnTo>
                    <a:lnTo>
                      <a:pt x="172" y="164"/>
                    </a:lnTo>
                    <a:lnTo>
                      <a:pt x="205" y="142"/>
                    </a:lnTo>
                    <a:lnTo>
                      <a:pt x="222" y="127"/>
                    </a:lnTo>
                    <a:lnTo>
                      <a:pt x="234" y="116"/>
                    </a:lnTo>
                    <a:lnTo>
                      <a:pt x="255" y="101"/>
                    </a:lnTo>
                    <a:lnTo>
                      <a:pt x="310" y="64"/>
                    </a:lnTo>
                    <a:lnTo>
                      <a:pt x="377" y="45"/>
                    </a:lnTo>
                    <a:lnTo>
                      <a:pt x="398" y="41"/>
                    </a:lnTo>
                    <a:lnTo>
                      <a:pt x="410" y="41"/>
                    </a:lnTo>
                    <a:lnTo>
                      <a:pt x="423" y="37"/>
                    </a:lnTo>
                    <a:lnTo>
                      <a:pt x="440" y="34"/>
                    </a:lnTo>
                    <a:lnTo>
                      <a:pt x="448" y="30"/>
                    </a:lnTo>
                    <a:lnTo>
                      <a:pt x="465" y="26"/>
                    </a:lnTo>
                    <a:lnTo>
                      <a:pt x="486" y="22"/>
                    </a:lnTo>
                    <a:lnTo>
                      <a:pt x="515" y="11"/>
                    </a:lnTo>
                    <a:lnTo>
                      <a:pt x="553" y="4"/>
                    </a:lnTo>
                    <a:lnTo>
                      <a:pt x="574" y="0"/>
                    </a:lnTo>
                    <a:lnTo>
                      <a:pt x="586" y="0"/>
                    </a:lnTo>
                    <a:lnTo>
                      <a:pt x="599" y="0"/>
                    </a:lnTo>
                    <a:lnTo>
                      <a:pt x="636" y="0"/>
                    </a:lnTo>
                    <a:lnTo>
                      <a:pt x="674" y="0"/>
                    </a:lnTo>
                    <a:lnTo>
                      <a:pt x="708" y="4"/>
                    </a:lnTo>
                    <a:lnTo>
                      <a:pt x="716" y="8"/>
                    </a:lnTo>
                    <a:lnTo>
                      <a:pt x="733" y="8"/>
                    </a:lnTo>
                    <a:lnTo>
                      <a:pt x="833" y="4"/>
                    </a:lnTo>
                    <a:lnTo>
                      <a:pt x="867" y="4"/>
                    </a:lnTo>
                    <a:lnTo>
                      <a:pt x="871" y="8"/>
                    </a:lnTo>
                    <a:lnTo>
                      <a:pt x="825" y="15"/>
                    </a:lnTo>
                    <a:lnTo>
                      <a:pt x="787" y="15"/>
                    </a:lnTo>
                    <a:lnTo>
                      <a:pt x="758" y="15"/>
                    </a:lnTo>
                    <a:lnTo>
                      <a:pt x="745" y="11"/>
                    </a:lnTo>
                    <a:lnTo>
                      <a:pt x="716" y="11"/>
                    </a:lnTo>
                    <a:lnTo>
                      <a:pt x="645" y="4"/>
                    </a:lnTo>
                    <a:lnTo>
                      <a:pt x="632" y="8"/>
                    </a:lnTo>
                    <a:lnTo>
                      <a:pt x="624" y="8"/>
                    </a:lnTo>
                    <a:lnTo>
                      <a:pt x="603" y="8"/>
                    </a:lnTo>
                    <a:lnTo>
                      <a:pt x="574" y="19"/>
                    </a:lnTo>
                    <a:lnTo>
                      <a:pt x="544" y="30"/>
                    </a:lnTo>
                    <a:lnTo>
                      <a:pt x="519" y="41"/>
                    </a:lnTo>
                    <a:lnTo>
                      <a:pt x="460" y="64"/>
                    </a:lnTo>
                    <a:lnTo>
                      <a:pt x="444" y="67"/>
                    </a:lnTo>
                    <a:lnTo>
                      <a:pt x="414" y="75"/>
                    </a:lnTo>
                    <a:lnTo>
                      <a:pt x="360" y="90"/>
                    </a:lnTo>
                    <a:lnTo>
                      <a:pt x="339" y="93"/>
                    </a:lnTo>
                    <a:lnTo>
                      <a:pt x="310" y="101"/>
                    </a:lnTo>
                    <a:lnTo>
                      <a:pt x="285" y="112"/>
                    </a:lnTo>
                    <a:lnTo>
                      <a:pt x="268" y="127"/>
                    </a:lnTo>
                    <a:lnTo>
                      <a:pt x="247" y="146"/>
                    </a:lnTo>
                    <a:lnTo>
                      <a:pt x="218" y="172"/>
                    </a:lnTo>
                    <a:lnTo>
                      <a:pt x="188" y="187"/>
                    </a:lnTo>
                    <a:lnTo>
                      <a:pt x="142" y="202"/>
                    </a:lnTo>
                    <a:lnTo>
                      <a:pt x="105" y="202"/>
                    </a:lnTo>
                    <a:lnTo>
                      <a:pt x="33" y="202"/>
                    </a:lnTo>
                    <a:lnTo>
                      <a:pt x="17" y="202"/>
                    </a:lnTo>
                    <a:lnTo>
                      <a:pt x="4" y="205"/>
                    </a:lnTo>
                    <a:lnTo>
                      <a:pt x="0" y="205"/>
                    </a:lnTo>
                    <a:lnTo>
                      <a:pt x="4" y="205"/>
                    </a:lnTo>
                    <a:close/>
                  </a:path>
                </a:pathLst>
              </a:custGeom>
              <a:solidFill>
                <a:srgbClr val="40A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9" name="Freeform 328"/>
              <p:cNvSpPr>
                <a:spLocks/>
              </p:cNvSpPr>
              <p:nvPr/>
            </p:nvSpPr>
            <p:spPr bwMode="auto">
              <a:xfrm>
                <a:off x="1030" y="3566"/>
                <a:ext cx="641" cy="470"/>
              </a:xfrm>
              <a:custGeom>
                <a:avLst/>
                <a:gdLst>
                  <a:gd name="T0" fmla="*/ 4 w 641"/>
                  <a:gd name="T1" fmla="*/ 0 h 470"/>
                  <a:gd name="T2" fmla="*/ 168 w 641"/>
                  <a:gd name="T3" fmla="*/ 142 h 470"/>
                  <a:gd name="T4" fmla="*/ 339 w 641"/>
                  <a:gd name="T5" fmla="*/ 276 h 470"/>
                  <a:gd name="T6" fmla="*/ 423 w 641"/>
                  <a:gd name="T7" fmla="*/ 336 h 470"/>
                  <a:gd name="T8" fmla="*/ 499 w 641"/>
                  <a:gd name="T9" fmla="*/ 392 h 470"/>
                  <a:gd name="T10" fmla="*/ 574 w 641"/>
                  <a:gd name="T11" fmla="*/ 433 h 470"/>
                  <a:gd name="T12" fmla="*/ 641 w 641"/>
                  <a:gd name="T13" fmla="*/ 463 h 470"/>
                  <a:gd name="T14" fmla="*/ 641 w 641"/>
                  <a:gd name="T15" fmla="*/ 470 h 470"/>
                  <a:gd name="T16" fmla="*/ 599 w 641"/>
                  <a:gd name="T17" fmla="*/ 452 h 470"/>
                  <a:gd name="T18" fmla="*/ 570 w 641"/>
                  <a:gd name="T19" fmla="*/ 433 h 470"/>
                  <a:gd name="T20" fmla="*/ 545 w 641"/>
                  <a:gd name="T21" fmla="*/ 422 h 470"/>
                  <a:gd name="T22" fmla="*/ 524 w 641"/>
                  <a:gd name="T23" fmla="*/ 411 h 470"/>
                  <a:gd name="T24" fmla="*/ 494 w 641"/>
                  <a:gd name="T25" fmla="*/ 396 h 470"/>
                  <a:gd name="T26" fmla="*/ 473 w 641"/>
                  <a:gd name="T27" fmla="*/ 381 h 470"/>
                  <a:gd name="T28" fmla="*/ 381 w 641"/>
                  <a:gd name="T29" fmla="*/ 317 h 470"/>
                  <a:gd name="T30" fmla="*/ 293 w 641"/>
                  <a:gd name="T31" fmla="*/ 250 h 470"/>
                  <a:gd name="T32" fmla="*/ 214 w 641"/>
                  <a:gd name="T33" fmla="*/ 187 h 470"/>
                  <a:gd name="T34" fmla="*/ 147 w 641"/>
                  <a:gd name="T35" fmla="*/ 131 h 470"/>
                  <a:gd name="T36" fmla="*/ 88 w 641"/>
                  <a:gd name="T37" fmla="*/ 78 h 470"/>
                  <a:gd name="T38" fmla="*/ 42 w 641"/>
                  <a:gd name="T39" fmla="*/ 41 h 470"/>
                  <a:gd name="T40" fmla="*/ 25 w 641"/>
                  <a:gd name="T41" fmla="*/ 26 h 470"/>
                  <a:gd name="T42" fmla="*/ 13 w 641"/>
                  <a:gd name="T43" fmla="*/ 11 h 470"/>
                  <a:gd name="T44" fmla="*/ 4 w 641"/>
                  <a:gd name="T45" fmla="*/ 7 h 470"/>
                  <a:gd name="T46" fmla="*/ 0 w 641"/>
                  <a:gd name="T47" fmla="*/ 4 h 470"/>
                  <a:gd name="T48" fmla="*/ 4 w 641"/>
                  <a:gd name="T49" fmla="*/ 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41" h="470">
                    <a:moveTo>
                      <a:pt x="4" y="0"/>
                    </a:moveTo>
                    <a:lnTo>
                      <a:pt x="168" y="142"/>
                    </a:lnTo>
                    <a:lnTo>
                      <a:pt x="339" y="276"/>
                    </a:lnTo>
                    <a:lnTo>
                      <a:pt x="423" y="336"/>
                    </a:lnTo>
                    <a:lnTo>
                      <a:pt x="499" y="392"/>
                    </a:lnTo>
                    <a:lnTo>
                      <a:pt x="574" y="433"/>
                    </a:lnTo>
                    <a:lnTo>
                      <a:pt x="641" y="463"/>
                    </a:lnTo>
                    <a:lnTo>
                      <a:pt x="641" y="470"/>
                    </a:lnTo>
                    <a:lnTo>
                      <a:pt x="599" y="452"/>
                    </a:lnTo>
                    <a:lnTo>
                      <a:pt x="570" y="433"/>
                    </a:lnTo>
                    <a:lnTo>
                      <a:pt x="545" y="422"/>
                    </a:lnTo>
                    <a:lnTo>
                      <a:pt x="524" y="411"/>
                    </a:lnTo>
                    <a:lnTo>
                      <a:pt x="494" y="396"/>
                    </a:lnTo>
                    <a:lnTo>
                      <a:pt x="473" y="381"/>
                    </a:lnTo>
                    <a:lnTo>
                      <a:pt x="381" y="317"/>
                    </a:lnTo>
                    <a:lnTo>
                      <a:pt x="293" y="250"/>
                    </a:lnTo>
                    <a:lnTo>
                      <a:pt x="214" y="187"/>
                    </a:lnTo>
                    <a:lnTo>
                      <a:pt x="147" y="131"/>
                    </a:lnTo>
                    <a:lnTo>
                      <a:pt x="88" y="78"/>
                    </a:lnTo>
                    <a:lnTo>
                      <a:pt x="42" y="41"/>
                    </a:lnTo>
                    <a:lnTo>
                      <a:pt x="25" y="26"/>
                    </a:lnTo>
                    <a:lnTo>
                      <a:pt x="13" y="11"/>
                    </a:lnTo>
                    <a:lnTo>
                      <a:pt x="4" y="7"/>
                    </a:ln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0" name="Freeform 329"/>
              <p:cNvSpPr>
                <a:spLocks/>
              </p:cNvSpPr>
              <p:nvPr/>
            </p:nvSpPr>
            <p:spPr bwMode="auto">
              <a:xfrm>
                <a:off x="993" y="3525"/>
                <a:ext cx="71" cy="63"/>
              </a:xfrm>
              <a:custGeom>
                <a:avLst/>
                <a:gdLst>
                  <a:gd name="T0" fmla="*/ 29 w 71"/>
                  <a:gd name="T1" fmla="*/ 41 h 63"/>
                  <a:gd name="T2" fmla="*/ 37 w 71"/>
                  <a:gd name="T3" fmla="*/ 19 h 63"/>
                  <a:gd name="T4" fmla="*/ 41 w 71"/>
                  <a:gd name="T5" fmla="*/ 7 h 63"/>
                  <a:gd name="T6" fmla="*/ 54 w 71"/>
                  <a:gd name="T7" fmla="*/ 0 h 63"/>
                  <a:gd name="T8" fmla="*/ 54 w 71"/>
                  <a:gd name="T9" fmla="*/ 19 h 63"/>
                  <a:gd name="T10" fmla="*/ 46 w 71"/>
                  <a:gd name="T11" fmla="*/ 30 h 63"/>
                  <a:gd name="T12" fmla="*/ 29 w 71"/>
                  <a:gd name="T13" fmla="*/ 41 h 63"/>
                  <a:gd name="T14" fmla="*/ 41 w 71"/>
                  <a:gd name="T15" fmla="*/ 37 h 63"/>
                  <a:gd name="T16" fmla="*/ 58 w 71"/>
                  <a:gd name="T17" fmla="*/ 41 h 63"/>
                  <a:gd name="T18" fmla="*/ 71 w 71"/>
                  <a:gd name="T19" fmla="*/ 52 h 63"/>
                  <a:gd name="T20" fmla="*/ 58 w 71"/>
                  <a:gd name="T21" fmla="*/ 56 h 63"/>
                  <a:gd name="T22" fmla="*/ 46 w 71"/>
                  <a:gd name="T23" fmla="*/ 52 h 63"/>
                  <a:gd name="T24" fmla="*/ 29 w 71"/>
                  <a:gd name="T25" fmla="*/ 41 h 63"/>
                  <a:gd name="T26" fmla="*/ 29 w 71"/>
                  <a:gd name="T27" fmla="*/ 52 h 63"/>
                  <a:gd name="T28" fmla="*/ 20 w 71"/>
                  <a:gd name="T29" fmla="*/ 63 h 63"/>
                  <a:gd name="T30" fmla="*/ 16 w 71"/>
                  <a:gd name="T31" fmla="*/ 56 h 63"/>
                  <a:gd name="T32" fmla="*/ 16 w 71"/>
                  <a:gd name="T33" fmla="*/ 52 h 63"/>
                  <a:gd name="T34" fmla="*/ 29 w 71"/>
                  <a:gd name="T35" fmla="*/ 45 h 63"/>
                  <a:gd name="T36" fmla="*/ 12 w 71"/>
                  <a:gd name="T37" fmla="*/ 41 h 63"/>
                  <a:gd name="T38" fmla="*/ 0 w 71"/>
                  <a:gd name="T39" fmla="*/ 30 h 63"/>
                  <a:gd name="T40" fmla="*/ 8 w 71"/>
                  <a:gd name="T41" fmla="*/ 26 h 63"/>
                  <a:gd name="T42" fmla="*/ 16 w 71"/>
                  <a:gd name="T43" fmla="*/ 30 h 63"/>
                  <a:gd name="T44" fmla="*/ 29 w 71"/>
                  <a:gd name="T45" fmla="*/ 45 h 63"/>
                  <a:gd name="T46" fmla="*/ 16 w 71"/>
                  <a:gd name="T47" fmla="*/ 11 h 63"/>
                  <a:gd name="T48" fmla="*/ 20 w 71"/>
                  <a:gd name="T49" fmla="*/ 4 h 63"/>
                  <a:gd name="T50" fmla="*/ 25 w 71"/>
                  <a:gd name="T51" fmla="*/ 4 h 63"/>
                  <a:gd name="T52" fmla="*/ 29 w 71"/>
                  <a:gd name="T53" fmla="*/ 15 h 63"/>
                  <a:gd name="T54" fmla="*/ 29 w 71"/>
                  <a:gd name="T55" fmla="*/ 26 h 63"/>
                  <a:gd name="T56" fmla="*/ 29 w 71"/>
                  <a:gd name="T57" fmla="*/ 4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" h="63">
                    <a:moveTo>
                      <a:pt x="29" y="41"/>
                    </a:moveTo>
                    <a:lnTo>
                      <a:pt x="37" y="19"/>
                    </a:lnTo>
                    <a:lnTo>
                      <a:pt x="41" y="7"/>
                    </a:lnTo>
                    <a:lnTo>
                      <a:pt x="54" y="0"/>
                    </a:lnTo>
                    <a:lnTo>
                      <a:pt x="54" y="19"/>
                    </a:lnTo>
                    <a:lnTo>
                      <a:pt x="46" y="30"/>
                    </a:lnTo>
                    <a:lnTo>
                      <a:pt x="29" y="41"/>
                    </a:lnTo>
                    <a:lnTo>
                      <a:pt x="41" y="37"/>
                    </a:lnTo>
                    <a:lnTo>
                      <a:pt x="58" y="41"/>
                    </a:lnTo>
                    <a:lnTo>
                      <a:pt x="71" y="52"/>
                    </a:lnTo>
                    <a:lnTo>
                      <a:pt x="58" y="56"/>
                    </a:lnTo>
                    <a:lnTo>
                      <a:pt x="46" y="52"/>
                    </a:lnTo>
                    <a:lnTo>
                      <a:pt x="29" y="41"/>
                    </a:lnTo>
                    <a:lnTo>
                      <a:pt x="29" y="52"/>
                    </a:lnTo>
                    <a:lnTo>
                      <a:pt x="20" y="63"/>
                    </a:lnTo>
                    <a:lnTo>
                      <a:pt x="16" y="56"/>
                    </a:lnTo>
                    <a:lnTo>
                      <a:pt x="16" y="52"/>
                    </a:lnTo>
                    <a:lnTo>
                      <a:pt x="29" y="45"/>
                    </a:lnTo>
                    <a:lnTo>
                      <a:pt x="12" y="41"/>
                    </a:lnTo>
                    <a:lnTo>
                      <a:pt x="0" y="30"/>
                    </a:lnTo>
                    <a:lnTo>
                      <a:pt x="8" y="26"/>
                    </a:lnTo>
                    <a:lnTo>
                      <a:pt x="16" y="30"/>
                    </a:lnTo>
                    <a:lnTo>
                      <a:pt x="29" y="45"/>
                    </a:lnTo>
                    <a:lnTo>
                      <a:pt x="16" y="11"/>
                    </a:lnTo>
                    <a:lnTo>
                      <a:pt x="20" y="4"/>
                    </a:lnTo>
                    <a:lnTo>
                      <a:pt x="25" y="4"/>
                    </a:lnTo>
                    <a:lnTo>
                      <a:pt x="29" y="15"/>
                    </a:lnTo>
                    <a:lnTo>
                      <a:pt x="29" y="26"/>
                    </a:lnTo>
                    <a:lnTo>
                      <a:pt x="29" y="41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1" name="Freeform 330"/>
              <p:cNvSpPr>
                <a:spLocks/>
              </p:cNvSpPr>
              <p:nvPr/>
            </p:nvSpPr>
            <p:spPr bwMode="auto">
              <a:xfrm>
                <a:off x="1055" y="3555"/>
                <a:ext cx="72" cy="63"/>
              </a:xfrm>
              <a:custGeom>
                <a:avLst/>
                <a:gdLst>
                  <a:gd name="T0" fmla="*/ 34 w 72"/>
                  <a:gd name="T1" fmla="*/ 41 h 63"/>
                  <a:gd name="T2" fmla="*/ 38 w 72"/>
                  <a:gd name="T3" fmla="*/ 18 h 63"/>
                  <a:gd name="T4" fmla="*/ 42 w 72"/>
                  <a:gd name="T5" fmla="*/ 7 h 63"/>
                  <a:gd name="T6" fmla="*/ 55 w 72"/>
                  <a:gd name="T7" fmla="*/ 0 h 63"/>
                  <a:gd name="T8" fmla="*/ 55 w 72"/>
                  <a:gd name="T9" fmla="*/ 18 h 63"/>
                  <a:gd name="T10" fmla="*/ 46 w 72"/>
                  <a:gd name="T11" fmla="*/ 33 h 63"/>
                  <a:gd name="T12" fmla="*/ 34 w 72"/>
                  <a:gd name="T13" fmla="*/ 41 h 63"/>
                  <a:gd name="T14" fmla="*/ 42 w 72"/>
                  <a:gd name="T15" fmla="*/ 37 h 63"/>
                  <a:gd name="T16" fmla="*/ 72 w 72"/>
                  <a:gd name="T17" fmla="*/ 52 h 63"/>
                  <a:gd name="T18" fmla="*/ 59 w 72"/>
                  <a:gd name="T19" fmla="*/ 56 h 63"/>
                  <a:gd name="T20" fmla="*/ 46 w 72"/>
                  <a:gd name="T21" fmla="*/ 56 h 63"/>
                  <a:gd name="T22" fmla="*/ 34 w 72"/>
                  <a:gd name="T23" fmla="*/ 41 h 63"/>
                  <a:gd name="T24" fmla="*/ 30 w 72"/>
                  <a:gd name="T25" fmla="*/ 52 h 63"/>
                  <a:gd name="T26" fmla="*/ 21 w 72"/>
                  <a:gd name="T27" fmla="*/ 63 h 63"/>
                  <a:gd name="T28" fmla="*/ 17 w 72"/>
                  <a:gd name="T29" fmla="*/ 56 h 63"/>
                  <a:gd name="T30" fmla="*/ 21 w 72"/>
                  <a:gd name="T31" fmla="*/ 52 h 63"/>
                  <a:gd name="T32" fmla="*/ 34 w 72"/>
                  <a:gd name="T33" fmla="*/ 45 h 63"/>
                  <a:gd name="T34" fmla="*/ 13 w 72"/>
                  <a:gd name="T35" fmla="*/ 41 h 63"/>
                  <a:gd name="T36" fmla="*/ 0 w 72"/>
                  <a:gd name="T37" fmla="*/ 30 h 63"/>
                  <a:gd name="T38" fmla="*/ 9 w 72"/>
                  <a:gd name="T39" fmla="*/ 26 h 63"/>
                  <a:gd name="T40" fmla="*/ 21 w 72"/>
                  <a:gd name="T41" fmla="*/ 33 h 63"/>
                  <a:gd name="T42" fmla="*/ 34 w 72"/>
                  <a:gd name="T43" fmla="*/ 45 h 63"/>
                  <a:gd name="T44" fmla="*/ 17 w 72"/>
                  <a:gd name="T45" fmla="*/ 11 h 63"/>
                  <a:gd name="T46" fmla="*/ 21 w 72"/>
                  <a:gd name="T47" fmla="*/ 3 h 63"/>
                  <a:gd name="T48" fmla="*/ 25 w 72"/>
                  <a:gd name="T49" fmla="*/ 3 h 63"/>
                  <a:gd name="T50" fmla="*/ 30 w 72"/>
                  <a:gd name="T51" fmla="*/ 15 h 63"/>
                  <a:gd name="T52" fmla="*/ 30 w 72"/>
                  <a:gd name="T53" fmla="*/ 26 h 63"/>
                  <a:gd name="T54" fmla="*/ 34 w 72"/>
                  <a:gd name="T55" fmla="*/ 4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2" h="63">
                    <a:moveTo>
                      <a:pt x="34" y="41"/>
                    </a:moveTo>
                    <a:lnTo>
                      <a:pt x="38" y="18"/>
                    </a:lnTo>
                    <a:lnTo>
                      <a:pt x="42" y="7"/>
                    </a:lnTo>
                    <a:lnTo>
                      <a:pt x="55" y="0"/>
                    </a:lnTo>
                    <a:lnTo>
                      <a:pt x="55" y="18"/>
                    </a:lnTo>
                    <a:lnTo>
                      <a:pt x="46" y="33"/>
                    </a:lnTo>
                    <a:lnTo>
                      <a:pt x="34" y="41"/>
                    </a:lnTo>
                    <a:lnTo>
                      <a:pt x="42" y="37"/>
                    </a:lnTo>
                    <a:lnTo>
                      <a:pt x="72" y="52"/>
                    </a:lnTo>
                    <a:lnTo>
                      <a:pt x="59" y="56"/>
                    </a:lnTo>
                    <a:lnTo>
                      <a:pt x="46" y="56"/>
                    </a:lnTo>
                    <a:lnTo>
                      <a:pt x="34" y="41"/>
                    </a:lnTo>
                    <a:lnTo>
                      <a:pt x="30" y="52"/>
                    </a:lnTo>
                    <a:lnTo>
                      <a:pt x="21" y="63"/>
                    </a:lnTo>
                    <a:lnTo>
                      <a:pt x="17" y="56"/>
                    </a:lnTo>
                    <a:lnTo>
                      <a:pt x="21" y="52"/>
                    </a:lnTo>
                    <a:lnTo>
                      <a:pt x="34" y="45"/>
                    </a:lnTo>
                    <a:lnTo>
                      <a:pt x="13" y="41"/>
                    </a:lnTo>
                    <a:lnTo>
                      <a:pt x="0" y="30"/>
                    </a:lnTo>
                    <a:lnTo>
                      <a:pt x="9" y="26"/>
                    </a:lnTo>
                    <a:lnTo>
                      <a:pt x="21" y="33"/>
                    </a:lnTo>
                    <a:lnTo>
                      <a:pt x="34" y="45"/>
                    </a:lnTo>
                    <a:lnTo>
                      <a:pt x="17" y="11"/>
                    </a:lnTo>
                    <a:lnTo>
                      <a:pt x="21" y="3"/>
                    </a:lnTo>
                    <a:lnTo>
                      <a:pt x="25" y="3"/>
                    </a:lnTo>
                    <a:lnTo>
                      <a:pt x="30" y="15"/>
                    </a:lnTo>
                    <a:lnTo>
                      <a:pt x="30" y="26"/>
                    </a:lnTo>
                    <a:lnTo>
                      <a:pt x="34" y="41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2" name="Freeform 331"/>
              <p:cNvSpPr>
                <a:spLocks/>
              </p:cNvSpPr>
              <p:nvPr/>
            </p:nvSpPr>
            <p:spPr bwMode="auto">
              <a:xfrm>
                <a:off x="1009" y="3603"/>
                <a:ext cx="67" cy="56"/>
              </a:xfrm>
              <a:custGeom>
                <a:avLst/>
                <a:gdLst>
                  <a:gd name="T0" fmla="*/ 42 w 67"/>
                  <a:gd name="T1" fmla="*/ 38 h 56"/>
                  <a:gd name="T2" fmla="*/ 21 w 67"/>
                  <a:gd name="T3" fmla="*/ 23 h 56"/>
                  <a:gd name="T4" fmla="*/ 13 w 67"/>
                  <a:gd name="T5" fmla="*/ 11 h 56"/>
                  <a:gd name="T6" fmla="*/ 13 w 67"/>
                  <a:gd name="T7" fmla="*/ 0 h 56"/>
                  <a:gd name="T8" fmla="*/ 30 w 67"/>
                  <a:gd name="T9" fmla="*/ 8 h 56"/>
                  <a:gd name="T10" fmla="*/ 38 w 67"/>
                  <a:gd name="T11" fmla="*/ 19 h 56"/>
                  <a:gd name="T12" fmla="*/ 42 w 67"/>
                  <a:gd name="T13" fmla="*/ 34 h 56"/>
                  <a:gd name="T14" fmla="*/ 42 w 67"/>
                  <a:gd name="T15" fmla="*/ 26 h 56"/>
                  <a:gd name="T16" fmla="*/ 55 w 67"/>
                  <a:gd name="T17" fmla="*/ 15 h 56"/>
                  <a:gd name="T18" fmla="*/ 67 w 67"/>
                  <a:gd name="T19" fmla="*/ 8 h 56"/>
                  <a:gd name="T20" fmla="*/ 67 w 67"/>
                  <a:gd name="T21" fmla="*/ 19 h 56"/>
                  <a:gd name="T22" fmla="*/ 63 w 67"/>
                  <a:gd name="T23" fmla="*/ 26 h 56"/>
                  <a:gd name="T24" fmla="*/ 42 w 67"/>
                  <a:gd name="T25" fmla="*/ 38 h 56"/>
                  <a:gd name="T26" fmla="*/ 55 w 67"/>
                  <a:gd name="T27" fmla="*/ 41 h 56"/>
                  <a:gd name="T28" fmla="*/ 63 w 67"/>
                  <a:gd name="T29" fmla="*/ 56 h 56"/>
                  <a:gd name="T30" fmla="*/ 51 w 67"/>
                  <a:gd name="T31" fmla="*/ 49 h 56"/>
                  <a:gd name="T32" fmla="*/ 46 w 67"/>
                  <a:gd name="T33" fmla="*/ 38 h 56"/>
                  <a:gd name="T34" fmla="*/ 34 w 67"/>
                  <a:gd name="T35" fmla="*/ 49 h 56"/>
                  <a:gd name="T36" fmla="*/ 21 w 67"/>
                  <a:gd name="T37" fmla="*/ 56 h 56"/>
                  <a:gd name="T38" fmla="*/ 21 w 67"/>
                  <a:gd name="T39" fmla="*/ 45 h 56"/>
                  <a:gd name="T40" fmla="*/ 30 w 67"/>
                  <a:gd name="T41" fmla="*/ 41 h 56"/>
                  <a:gd name="T42" fmla="*/ 46 w 67"/>
                  <a:gd name="T43" fmla="*/ 38 h 56"/>
                  <a:gd name="T44" fmla="*/ 25 w 67"/>
                  <a:gd name="T45" fmla="*/ 38 h 56"/>
                  <a:gd name="T46" fmla="*/ 4 w 67"/>
                  <a:gd name="T47" fmla="*/ 34 h 56"/>
                  <a:gd name="T48" fmla="*/ 0 w 67"/>
                  <a:gd name="T49" fmla="*/ 30 h 56"/>
                  <a:gd name="T50" fmla="*/ 4 w 67"/>
                  <a:gd name="T51" fmla="*/ 26 h 56"/>
                  <a:gd name="T52" fmla="*/ 17 w 67"/>
                  <a:gd name="T53" fmla="*/ 26 h 56"/>
                  <a:gd name="T54" fmla="*/ 30 w 67"/>
                  <a:gd name="T55" fmla="*/ 30 h 56"/>
                  <a:gd name="T56" fmla="*/ 42 w 67"/>
                  <a:gd name="T57" fmla="*/ 3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" h="56">
                    <a:moveTo>
                      <a:pt x="42" y="38"/>
                    </a:moveTo>
                    <a:lnTo>
                      <a:pt x="21" y="23"/>
                    </a:lnTo>
                    <a:lnTo>
                      <a:pt x="13" y="11"/>
                    </a:lnTo>
                    <a:lnTo>
                      <a:pt x="13" y="0"/>
                    </a:lnTo>
                    <a:lnTo>
                      <a:pt x="30" y="8"/>
                    </a:lnTo>
                    <a:lnTo>
                      <a:pt x="38" y="19"/>
                    </a:lnTo>
                    <a:lnTo>
                      <a:pt x="42" y="34"/>
                    </a:lnTo>
                    <a:lnTo>
                      <a:pt x="42" y="26"/>
                    </a:lnTo>
                    <a:lnTo>
                      <a:pt x="55" y="15"/>
                    </a:lnTo>
                    <a:lnTo>
                      <a:pt x="67" y="8"/>
                    </a:lnTo>
                    <a:lnTo>
                      <a:pt x="67" y="19"/>
                    </a:lnTo>
                    <a:lnTo>
                      <a:pt x="63" y="26"/>
                    </a:lnTo>
                    <a:lnTo>
                      <a:pt x="42" y="38"/>
                    </a:lnTo>
                    <a:lnTo>
                      <a:pt x="55" y="41"/>
                    </a:lnTo>
                    <a:lnTo>
                      <a:pt x="63" y="56"/>
                    </a:lnTo>
                    <a:lnTo>
                      <a:pt x="51" y="49"/>
                    </a:lnTo>
                    <a:lnTo>
                      <a:pt x="46" y="38"/>
                    </a:lnTo>
                    <a:lnTo>
                      <a:pt x="34" y="49"/>
                    </a:lnTo>
                    <a:lnTo>
                      <a:pt x="21" y="56"/>
                    </a:lnTo>
                    <a:lnTo>
                      <a:pt x="21" y="45"/>
                    </a:lnTo>
                    <a:lnTo>
                      <a:pt x="30" y="41"/>
                    </a:lnTo>
                    <a:lnTo>
                      <a:pt x="46" y="38"/>
                    </a:lnTo>
                    <a:lnTo>
                      <a:pt x="25" y="38"/>
                    </a:lnTo>
                    <a:lnTo>
                      <a:pt x="4" y="34"/>
                    </a:lnTo>
                    <a:lnTo>
                      <a:pt x="0" y="30"/>
                    </a:lnTo>
                    <a:lnTo>
                      <a:pt x="4" y="26"/>
                    </a:lnTo>
                    <a:lnTo>
                      <a:pt x="17" y="26"/>
                    </a:lnTo>
                    <a:lnTo>
                      <a:pt x="30" y="30"/>
                    </a:lnTo>
                    <a:lnTo>
                      <a:pt x="42" y="38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3" name="Freeform 332"/>
              <p:cNvSpPr>
                <a:spLocks/>
              </p:cNvSpPr>
              <p:nvPr/>
            </p:nvSpPr>
            <p:spPr bwMode="auto">
              <a:xfrm>
                <a:off x="1097" y="3607"/>
                <a:ext cx="80" cy="67"/>
              </a:xfrm>
              <a:custGeom>
                <a:avLst/>
                <a:gdLst>
                  <a:gd name="T0" fmla="*/ 30 w 80"/>
                  <a:gd name="T1" fmla="*/ 30 h 67"/>
                  <a:gd name="T2" fmla="*/ 55 w 80"/>
                  <a:gd name="T3" fmla="*/ 22 h 67"/>
                  <a:gd name="T4" fmla="*/ 67 w 80"/>
                  <a:gd name="T5" fmla="*/ 22 h 67"/>
                  <a:gd name="T6" fmla="*/ 80 w 80"/>
                  <a:gd name="T7" fmla="*/ 30 h 67"/>
                  <a:gd name="T8" fmla="*/ 63 w 80"/>
                  <a:gd name="T9" fmla="*/ 37 h 67"/>
                  <a:gd name="T10" fmla="*/ 46 w 80"/>
                  <a:gd name="T11" fmla="*/ 37 h 67"/>
                  <a:gd name="T12" fmla="*/ 30 w 80"/>
                  <a:gd name="T13" fmla="*/ 30 h 67"/>
                  <a:gd name="T14" fmla="*/ 38 w 80"/>
                  <a:gd name="T15" fmla="*/ 37 h 67"/>
                  <a:gd name="T16" fmla="*/ 42 w 80"/>
                  <a:gd name="T17" fmla="*/ 52 h 67"/>
                  <a:gd name="T18" fmla="*/ 38 w 80"/>
                  <a:gd name="T19" fmla="*/ 67 h 67"/>
                  <a:gd name="T20" fmla="*/ 25 w 80"/>
                  <a:gd name="T21" fmla="*/ 60 h 67"/>
                  <a:gd name="T22" fmla="*/ 25 w 80"/>
                  <a:gd name="T23" fmla="*/ 48 h 67"/>
                  <a:gd name="T24" fmla="*/ 30 w 80"/>
                  <a:gd name="T25" fmla="*/ 30 h 67"/>
                  <a:gd name="T26" fmla="*/ 17 w 80"/>
                  <a:gd name="T27" fmla="*/ 34 h 67"/>
                  <a:gd name="T28" fmla="*/ 0 w 80"/>
                  <a:gd name="T29" fmla="*/ 34 h 67"/>
                  <a:gd name="T30" fmla="*/ 4 w 80"/>
                  <a:gd name="T31" fmla="*/ 26 h 67"/>
                  <a:gd name="T32" fmla="*/ 13 w 80"/>
                  <a:gd name="T33" fmla="*/ 26 h 67"/>
                  <a:gd name="T34" fmla="*/ 25 w 80"/>
                  <a:gd name="T35" fmla="*/ 34 h 67"/>
                  <a:gd name="T36" fmla="*/ 21 w 80"/>
                  <a:gd name="T37" fmla="*/ 15 h 67"/>
                  <a:gd name="T38" fmla="*/ 25 w 80"/>
                  <a:gd name="T39" fmla="*/ 0 h 67"/>
                  <a:gd name="T40" fmla="*/ 34 w 80"/>
                  <a:gd name="T41" fmla="*/ 7 h 67"/>
                  <a:gd name="T42" fmla="*/ 30 w 80"/>
                  <a:gd name="T43" fmla="*/ 15 h 67"/>
                  <a:gd name="T44" fmla="*/ 25 w 80"/>
                  <a:gd name="T45" fmla="*/ 34 h 67"/>
                  <a:gd name="T46" fmla="*/ 50 w 80"/>
                  <a:gd name="T47" fmla="*/ 4 h 67"/>
                  <a:gd name="T48" fmla="*/ 59 w 80"/>
                  <a:gd name="T49" fmla="*/ 4 h 67"/>
                  <a:gd name="T50" fmla="*/ 63 w 80"/>
                  <a:gd name="T51" fmla="*/ 7 h 67"/>
                  <a:gd name="T52" fmla="*/ 55 w 80"/>
                  <a:gd name="T53" fmla="*/ 19 h 67"/>
                  <a:gd name="T54" fmla="*/ 42 w 80"/>
                  <a:gd name="T55" fmla="*/ 22 h 67"/>
                  <a:gd name="T56" fmla="*/ 30 w 80"/>
                  <a:gd name="T57" fmla="*/ 3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0" h="67">
                    <a:moveTo>
                      <a:pt x="30" y="30"/>
                    </a:moveTo>
                    <a:lnTo>
                      <a:pt x="55" y="22"/>
                    </a:lnTo>
                    <a:lnTo>
                      <a:pt x="67" y="22"/>
                    </a:lnTo>
                    <a:lnTo>
                      <a:pt x="80" y="30"/>
                    </a:lnTo>
                    <a:lnTo>
                      <a:pt x="63" y="37"/>
                    </a:lnTo>
                    <a:lnTo>
                      <a:pt x="46" y="37"/>
                    </a:lnTo>
                    <a:lnTo>
                      <a:pt x="30" y="30"/>
                    </a:lnTo>
                    <a:lnTo>
                      <a:pt x="38" y="37"/>
                    </a:lnTo>
                    <a:lnTo>
                      <a:pt x="42" y="52"/>
                    </a:lnTo>
                    <a:lnTo>
                      <a:pt x="38" y="67"/>
                    </a:lnTo>
                    <a:lnTo>
                      <a:pt x="25" y="60"/>
                    </a:lnTo>
                    <a:lnTo>
                      <a:pt x="25" y="48"/>
                    </a:lnTo>
                    <a:lnTo>
                      <a:pt x="30" y="30"/>
                    </a:lnTo>
                    <a:lnTo>
                      <a:pt x="17" y="34"/>
                    </a:lnTo>
                    <a:lnTo>
                      <a:pt x="0" y="34"/>
                    </a:lnTo>
                    <a:lnTo>
                      <a:pt x="4" y="26"/>
                    </a:lnTo>
                    <a:lnTo>
                      <a:pt x="13" y="26"/>
                    </a:lnTo>
                    <a:lnTo>
                      <a:pt x="25" y="34"/>
                    </a:lnTo>
                    <a:lnTo>
                      <a:pt x="21" y="15"/>
                    </a:lnTo>
                    <a:lnTo>
                      <a:pt x="25" y="0"/>
                    </a:lnTo>
                    <a:lnTo>
                      <a:pt x="34" y="7"/>
                    </a:lnTo>
                    <a:lnTo>
                      <a:pt x="30" y="15"/>
                    </a:lnTo>
                    <a:lnTo>
                      <a:pt x="25" y="34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63" y="7"/>
                    </a:lnTo>
                    <a:lnTo>
                      <a:pt x="55" y="19"/>
                    </a:lnTo>
                    <a:lnTo>
                      <a:pt x="42" y="22"/>
                    </a:lnTo>
                    <a:lnTo>
                      <a:pt x="30" y="30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4" name="Freeform 333"/>
              <p:cNvSpPr>
                <a:spLocks/>
              </p:cNvSpPr>
              <p:nvPr/>
            </p:nvSpPr>
            <p:spPr bwMode="auto">
              <a:xfrm>
                <a:off x="1152" y="3652"/>
                <a:ext cx="67" cy="74"/>
              </a:xfrm>
              <a:custGeom>
                <a:avLst/>
                <a:gdLst>
                  <a:gd name="T0" fmla="*/ 21 w 67"/>
                  <a:gd name="T1" fmla="*/ 33 h 74"/>
                  <a:gd name="T2" fmla="*/ 42 w 67"/>
                  <a:gd name="T3" fmla="*/ 22 h 74"/>
                  <a:gd name="T4" fmla="*/ 54 w 67"/>
                  <a:gd name="T5" fmla="*/ 22 h 74"/>
                  <a:gd name="T6" fmla="*/ 67 w 67"/>
                  <a:gd name="T7" fmla="*/ 26 h 74"/>
                  <a:gd name="T8" fmla="*/ 54 w 67"/>
                  <a:gd name="T9" fmla="*/ 37 h 74"/>
                  <a:gd name="T10" fmla="*/ 37 w 67"/>
                  <a:gd name="T11" fmla="*/ 41 h 74"/>
                  <a:gd name="T12" fmla="*/ 21 w 67"/>
                  <a:gd name="T13" fmla="*/ 33 h 74"/>
                  <a:gd name="T14" fmla="*/ 33 w 67"/>
                  <a:gd name="T15" fmla="*/ 41 h 74"/>
                  <a:gd name="T16" fmla="*/ 37 w 67"/>
                  <a:gd name="T17" fmla="*/ 59 h 74"/>
                  <a:gd name="T18" fmla="*/ 42 w 67"/>
                  <a:gd name="T19" fmla="*/ 74 h 74"/>
                  <a:gd name="T20" fmla="*/ 29 w 67"/>
                  <a:gd name="T21" fmla="*/ 67 h 74"/>
                  <a:gd name="T22" fmla="*/ 25 w 67"/>
                  <a:gd name="T23" fmla="*/ 56 h 74"/>
                  <a:gd name="T24" fmla="*/ 21 w 67"/>
                  <a:gd name="T25" fmla="*/ 33 h 74"/>
                  <a:gd name="T26" fmla="*/ 12 w 67"/>
                  <a:gd name="T27" fmla="*/ 41 h 74"/>
                  <a:gd name="T28" fmla="*/ 8 w 67"/>
                  <a:gd name="T29" fmla="*/ 41 h 74"/>
                  <a:gd name="T30" fmla="*/ 0 w 67"/>
                  <a:gd name="T31" fmla="*/ 37 h 74"/>
                  <a:gd name="T32" fmla="*/ 4 w 67"/>
                  <a:gd name="T33" fmla="*/ 33 h 74"/>
                  <a:gd name="T34" fmla="*/ 8 w 67"/>
                  <a:gd name="T35" fmla="*/ 33 h 74"/>
                  <a:gd name="T36" fmla="*/ 21 w 67"/>
                  <a:gd name="T37" fmla="*/ 37 h 74"/>
                  <a:gd name="T38" fmla="*/ 12 w 67"/>
                  <a:gd name="T39" fmla="*/ 18 h 74"/>
                  <a:gd name="T40" fmla="*/ 12 w 67"/>
                  <a:gd name="T41" fmla="*/ 0 h 74"/>
                  <a:gd name="T42" fmla="*/ 16 w 67"/>
                  <a:gd name="T43" fmla="*/ 7 h 74"/>
                  <a:gd name="T44" fmla="*/ 21 w 67"/>
                  <a:gd name="T45" fmla="*/ 18 h 74"/>
                  <a:gd name="T46" fmla="*/ 21 w 67"/>
                  <a:gd name="T47" fmla="*/ 37 h 74"/>
                  <a:gd name="T48" fmla="*/ 33 w 67"/>
                  <a:gd name="T49" fmla="*/ 3 h 74"/>
                  <a:gd name="T50" fmla="*/ 42 w 67"/>
                  <a:gd name="T51" fmla="*/ 0 h 74"/>
                  <a:gd name="T52" fmla="*/ 42 w 67"/>
                  <a:gd name="T53" fmla="*/ 3 h 74"/>
                  <a:gd name="T54" fmla="*/ 42 w 67"/>
                  <a:gd name="T55" fmla="*/ 15 h 74"/>
                  <a:gd name="T56" fmla="*/ 29 w 67"/>
                  <a:gd name="T57" fmla="*/ 22 h 74"/>
                  <a:gd name="T58" fmla="*/ 21 w 67"/>
                  <a:gd name="T59" fmla="*/ 3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7" h="74">
                    <a:moveTo>
                      <a:pt x="21" y="33"/>
                    </a:moveTo>
                    <a:lnTo>
                      <a:pt x="42" y="22"/>
                    </a:lnTo>
                    <a:lnTo>
                      <a:pt x="54" y="22"/>
                    </a:lnTo>
                    <a:lnTo>
                      <a:pt x="67" y="26"/>
                    </a:lnTo>
                    <a:lnTo>
                      <a:pt x="54" y="37"/>
                    </a:lnTo>
                    <a:lnTo>
                      <a:pt x="37" y="41"/>
                    </a:lnTo>
                    <a:lnTo>
                      <a:pt x="21" y="33"/>
                    </a:lnTo>
                    <a:lnTo>
                      <a:pt x="33" y="41"/>
                    </a:lnTo>
                    <a:lnTo>
                      <a:pt x="37" y="59"/>
                    </a:lnTo>
                    <a:lnTo>
                      <a:pt x="42" y="74"/>
                    </a:lnTo>
                    <a:lnTo>
                      <a:pt x="29" y="67"/>
                    </a:lnTo>
                    <a:lnTo>
                      <a:pt x="25" y="56"/>
                    </a:lnTo>
                    <a:lnTo>
                      <a:pt x="21" y="33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0" y="37"/>
                    </a:lnTo>
                    <a:lnTo>
                      <a:pt x="4" y="33"/>
                    </a:lnTo>
                    <a:lnTo>
                      <a:pt x="8" y="33"/>
                    </a:lnTo>
                    <a:lnTo>
                      <a:pt x="21" y="37"/>
                    </a:lnTo>
                    <a:lnTo>
                      <a:pt x="12" y="18"/>
                    </a:lnTo>
                    <a:lnTo>
                      <a:pt x="12" y="0"/>
                    </a:lnTo>
                    <a:lnTo>
                      <a:pt x="16" y="7"/>
                    </a:lnTo>
                    <a:lnTo>
                      <a:pt x="21" y="18"/>
                    </a:lnTo>
                    <a:lnTo>
                      <a:pt x="21" y="37"/>
                    </a:lnTo>
                    <a:lnTo>
                      <a:pt x="33" y="3"/>
                    </a:lnTo>
                    <a:lnTo>
                      <a:pt x="42" y="0"/>
                    </a:lnTo>
                    <a:lnTo>
                      <a:pt x="42" y="3"/>
                    </a:lnTo>
                    <a:lnTo>
                      <a:pt x="42" y="15"/>
                    </a:lnTo>
                    <a:lnTo>
                      <a:pt x="29" y="22"/>
                    </a:lnTo>
                    <a:lnTo>
                      <a:pt x="21" y="33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5" name="Freeform 334"/>
              <p:cNvSpPr>
                <a:spLocks/>
              </p:cNvSpPr>
              <p:nvPr/>
            </p:nvSpPr>
            <p:spPr bwMode="auto">
              <a:xfrm>
                <a:off x="1135" y="3730"/>
                <a:ext cx="88" cy="56"/>
              </a:xfrm>
              <a:custGeom>
                <a:avLst/>
                <a:gdLst>
                  <a:gd name="T0" fmla="*/ 50 w 88"/>
                  <a:gd name="T1" fmla="*/ 19 h 56"/>
                  <a:gd name="T2" fmla="*/ 54 w 88"/>
                  <a:gd name="T3" fmla="*/ 41 h 56"/>
                  <a:gd name="T4" fmla="*/ 50 w 88"/>
                  <a:gd name="T5" fmla="*/ 49 h 56"/>
                  <a:gd name="T6" fmla="*/ 42 w 88"/>
                  <a:gd name="T7" fmla="*/ 56 h 56"/>
                  <a:gd name="T8" fmla="*/ 33 w 88"/>
                  <a:gd name="T9" fmla="*/ 41 h 56"/>
                  <a:gd name="T10" fmla="*/ 38 w 88"/>
                  <a:gd name="T11" fmla="*/ 30 h 56"/>
                  <a:gd name="T12" fmla="*/ 50 w 88"/>
                  <a:gd name="T13" fmla="*/ 19 h 56"/>
                  <a:gd name="T14" fmla="*/ 38 w 88"/>
                  <a:gd name="T15" fmla="*/ 26 h 56"/>
                  <a:gd name="T16" fmla="*/ 17 w 88"/>
                  <a:gd name="T17" fmla="*/ 26 h 56"/>
                  <a:gd name="T18" fmla="*/ 0 w 88"/>
                  <a:gd name="T19" fmla="*/ 23 h 56"/>
                  <a:gd name="T20" fmla="*/ 12 w 88"/>
                  <a:gd name="T21" fmla="*/ 15 h 56"/>
                  <a:gd name="T22" fmla="*/ 25 w 88"/>
                  <a:gd name="T23" fmla="*/ 11 h 56"/>
                  <a:gd name="T24" fmla="*/ 50 w 88"/>
                  <a:gd name="T25" fmla="*/ 19 h 56"/>
                  <a:gd name="T26" fmla="*/ 46 w 88"/>
                  <a:gd name="T27" fmla="*/ 8 h 56"/>
                  <a:gd name="T28" fmla="*/ 46 w 88"/>
                  <a:gd name="T29" fmla="*/ 4 h 56"/>
                  <a:gd name="T30" fmla="*/ 50 w 88"/>
                  <a:gd name="T31" fmla="*/ 0 h 56"/>
                  <a:gd name="T32" fmla="*/ 59 w 88"/>
                  <a:gd name="T33" fmla="*/ 4 h 56"/>
                  <a:gd name="T34" fmla="*/ 59 w 88"/>
                  <a:gd name="T35" fmla="*/ 8 h 56"/>
                  <a:gd name="T36" fmla="*/ 46 w 88"/>
                  <a:gd name="T37" fmla="*/ 19 h 56"/>
                  <a:gd name="T38" fmla="*/ 71 w 88"/>
                  <a:gd name="T39" fmla="*/ 15 h 56"/>
                  <a:gd name="T40" fmla="*/ 88 w 88"/>
                  <a:gd name="T41" fmla="*/ 23 h 56"/>
                  <a:gd name="T42" fmla="*/ 79 w 88"/>
                  <a:gd name="T43" fmla="*/ 26 h 56"/>
                  <a:gd name="T44" fmla="*/ 67 w 88"/>
                  <a:gd name="T45" fmla="*/ 23 h 56"/>
                  <a:gd name="T46" fmla="*/ 46 w 88"/>
                  <a:gd name="T47" fmla="*/ 19 h 56"/>
                  <a:gd name="T48" fmla="*/ 79 w 88"/>
                  <a:gd name="T49" fmla="*/ 41 h 56"/>
                  <a:gd name="T50" fmla="*/ 79 w 88"/>
                  <a:gd name="T51" fmla="*/ 49 h 56"/>
                  <a:gd name="T52" fmla="*/ 75 w 88"/>
                  <a:gd name="T53" fmla="*/ 49 h 56"/>
                  <a:gd name="T54" fmla="*/ 63 w 88"/>
                  <a:gd name="T55" fmla="*/ 41 h 56"/>
                  <a:gd name="T56" fmla="*/ 59 w 88"/>
                  <a:gd name="T57" fmla="*/ 30 h 56"/>
                  <a:gd name="T58" fmla="*/ 50 w 88"/>
                  <a:gd name="T59" fmla="*/ 1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8" h="56">
                    <a:moveTo>
                      <a:pt x="50" y="19"/>
                    </a:moveTo>
                    <a:lnTo>
                      <a:pt x="54" y="41"/>
                    </a:lnTo>
                    <a:lnTo>
                      <a:pt x="50" y="49"/>
                    </a:lnTo>
                    <a:lnTo>
                      <a:pt x="42" y="56"/>
                    </a:lnTo>
                    <a:lnTo>
                      <a:pt x="33" y="41"/>
                    </a:lnTo>
                    <a:lnTo>
                      <a:pt x="38" y="30"/>
                    </a:lnTo>
                    <a:lnTo>
                      <a:pt x="50" y="19"/>
                    </a:lnTo>
                    <a:lnTo>
                      <a:pt x="38" y="26"/>
                    </a:lnTo>
                    <a:lnTo>
                      <a:pt x="17" y="26"/>
                    </a:lnTo>
                    <a:lnTo>
                      <a:pt x="0" y="23"/>
                    </a:lnTo>
                    <a:lnTo>
                      <a:pt x="12" y="15"/>
                    </a:lnTo>
                    <a:lnTo>
                      <a:pt x="25" y="11"/>
                    </a:lnTo>
                    <a:lnTo>
                      <a:pt x="50" y="19"/>
                    </a:lnTo>
                    <a:lnTo>
                      <a:pt x="46" y="8"/>
                    </a:lnTo>
                    <a:lnTo>
                      <a:pt x="46" y="4"/>
                    </a:lnTo>
                    <a:lnTo>
                      <a:pt x="50" y="0"/>
                    </a:lnTo>
                    <a:lnTo>
                      <a:pt x="59" y="4"/>
                    </a:lnTo>
                    <a:lnTo>
                      <a:pt x="59" y="8"/>
                    </a:lnTo>
                    <a:lnTo>
                      <a:pt x="46" y="19"/>
                    </a:lnTo>
                    <a:lnTo>
                      <a:pt x="71" y="15"/>
                    </a:lnTo>
                    <a:lnTo>
                      <a:pt x="88" y="23"/>
                    </a:lnTo>
                    <a:lnTo>
                      <a:pt x="79" y="26"/>
                    </a:lnTo>
                    <a:lnTo>
                      <a:pt x="67" y="23"/>
                    </a:lnTo>
                    <a:lnTo>
                      <a:pt x="46" y="19"/>
                    </a:lnTo>
                    <a:lnTo>
                      <a:pt x="79" y="41"/>
                    </a:lnTo>
                    <a:lnTo>
                      <a:pt x="79" y="49"/>
                    </a:lnTo>
                    <a:lnTo>
                      <a:pt x="75" y="49"/>
                    </a:lnTo>
                    <a:lnTo>
                      <a:pt x="63" y="41"/>
                    </a:lnTo>
                    <a:lnTo>
                      <a:pt x="59" y="30"/>
                    </a:lnTo>
                    <a:lnTo>
                      <a:pt x="50" y="19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6" name="Freeform 335"/>
              <p:cNvSpPr>
                <a:spLocks/>
              </p:cNvSpPr>
              <p:nvPr/>
            </p:nvSpPr>
            <p:spPr bwMode="auto">
              <a:xfrm>
                <a:off x="1210" y="3641"/>
                <a:ext cx="63" cy="59"/>
              </a:xfrm>
              <a:custGeom>
                <a:avLst/>
                <a:gdLst>
                  <a:gd name="T0" fmla="*/ 63 w 63"/>
                  <a:gd name="T1" fmla="*/ 41 h 59"/>
                  <a:gd name="T2" fmla="*/ 51 w 63"/>
                  <a:gd name="T3" fmla="*/ 52 h 59"/>
                  <a:gd name="T4" fmla="*/ 42 w 63"/>
                  <a:gd name="T5" fmla="*/ 52 h 59"/>
                  <a:gd name="T6" fmla="*/ 38 w 63"/>
                  <a:gd name="T7" fmla="*/ 48 h 59"/>
                  <a:gd name="T8" fmla="*/ 30 w 63"/>
                  <a:gd name="T9" fmla="*/ 37 h 59"/>
                  <a:gd name="T10" fmla="*/ 25 w 63"/>
                  <a:gd name="T11" fmla="*/ 48 h 59"/>
                  <a:gd name="T12" fmla="*/ 13 w 63"/>
                  <a:gd name="T13" fmla="*/ 59 h 59"/>
                  <a:gd name="T14" fmla="*/ 13 w 63"/>
                  <a:gd name="T15" fmla="*/ 52 h 59"/>
                  <a:gd name="T16" fmla="*/ 13 w 63"/>
                  <a:gd name="T17" fmla="*/ 48 h 59"/>
                  <a:gd name="T18" fmla="*/ 25 w 63"/>
                  <a:gd name="T19" fmla="*/ 37 h 59"/>
                  <a:gd name="T20" fmla="*/ 9 w 63"/>
                  <a:gd name="T21" fmla="*/ 33 h 59"/>
                  <a:gd name="T22" fmla="*/ 0 w 63"/>
                  <a:gd name="T23" fmla="*/ 22 h 59"/>
                  <a:gd name="T24" fmla="*/ 9 w 63"/>
                  <a:gd name="T25" fmla="*/ 22 h 59"/>
                  <a:gd name="T26" fmla="*/ 13 w 63"/>
                  <a:gd name="T27" fmla="*/ 26 h 59"/>
                  <a:gd name="T28" fmla="*/ 25 w 63"/>
                  <a:gd name="T29" fmla="*/ 37 h 59"/>
                  <a:gd name="T30" fmla="*/ 17 w 63"/>
                  <a:gd name="T31" fmla="*/ 22 h 59"/>
                  <a:gd name="T32" fmla="*/ 13 w 63"/>
                  <a:gd name="T33" fmla="*/ 3 h 59"/>
                  <a:gd name="T34" fmla="*/ 17 w 63"/>
                  <a:gd name="T35" fmla="*/ 0 h 59"/>
                  <a:gd name="T36" fmla="*/ 21 w 63"/>
                  <a:gd name="T37" fmla="*/ 0 h 59"/>
                  <a:gd name="T38" fmla="*/ 30 w 63"/>
                  <a:gd name="T39" fmla="*/ 11 h 59"/>
                  <a:gd name="T40" fmla="*/ 25 w 63"/>
                  <a:gd name="T41" fmla="*/ 22 h 59"/>
                  <a:gd name="T42" fmla="*/ 25 w 63"/>
                  <a:gd name="T43" fmla="*/ 33 h 59"/>
                  <a:gd name="T44" fmla="*/ 34 w 63"/>
                  <a:gd name="T45" fmla="*/ 18 h 59"/>
                  <a:gd name="T46" fmla="*/ 38 w 63"/>
                  <a:gd name="T47" fmla="*/ 11 h 59"/>
                  <a:gd name="T48" fmla="*/ 51 w 63"/>
                  <a:gd name="T49" fmla="*/ 3 h 59"/>
                  <a:gd name="T50" fmla="*/ 51 w 63"/>
                  <a:gd name="T51" fmla="*/ 3 h 59"/>
                  <a:gd name="T52" fmla="*/ 51 w 63"/>
                  <a:gd name="T53" fmla="*/ 11 h 59"/>
                  <a:gd name="T54" fmla="*/ 51 w 63"/>
                  <a:gd name="T55" fmla="*/ 22 h 59"/>
                  <a:gd name="T56" fmla="*/ 42 w 63"/>
                  <a:gd name="T57" fmla="*/ 29 h 59"/>
                  <a:gd name="T58" fmla="*/ 34 w 63"/>
                  <a:gd name="T59" fmla="*/ 33 h 59"/>
                  <a:gd name="T60" fmla="*/ 30 w 63"/>
                  <a:gd name="T61" fmla="*/ 37 h 59"/>
                  <a:gd name="T62" fmla="*/ 46 w 63"/>
                  <a:gd name="T63" fmla="*/ 37 h 59"/>
                  <a:gd name="T64" fmla="*/ 63 w 63"/>
                  <a:gd name="T65" fmla="*/ 4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3" h="59">
                    <a:moveTo>
                      <a:pt x="63" y="41"/>
                    </a:moveTo>
                    <a:lnTo>
                      <a:pt x="51" y="52"/>
                    </a:lnTo>
                    <a:lnTo>
                      <a:pt x="42" y="52"/>
                    </a:lnTo>
                    <a:lnTo>
                      <a:pt x="38" y="48"/>
                    </a:lnTo>
                    <a:lnTo>
                      <a:pt x="30" y="37"/>
                    </a:lnTo>
                    <a:lnTo>
                      <a:pt x="25" y="48"/>
                    </a:lnTo>
                    <a:lnTo>
                      <a:pt x="13" y="59"/>
                    </a:lnTo>
                    <a:lnTo>
                      <a:pt x="13" y="52"/>
                    </a:lnTo>
                    <a:lnTo>
                      <a:pt x="13" y="48"/>
                    </a:lnTo>
                    <a:lnTo>
                      <a:pt x="25" y="37"/>
                    </a:lnTo>
                    <a:lnTo>
                      <a:pt x="9" y="33"/>
                    </a:lnTo>
                    <a:lnTo>
                      <a:pt x="0" y="22"/>
                    </a:lnTo>
                    <a:lnTo>
                      <a:pt x="9" y="22"/>
                    </a:lnTo>
                    <a:lnTo>
                      <a:pt x="13" y="26"/>
                    </a:lnTo>
                    <a:lnTo>
                      <a:pt x="25" y="37"/>
                    </a:lnTo>
                    <a:lnTo>
                      <a:pt x="17" y="22"/>
                    </a:lnTo>
                    <a:lnTo>
                      <a:pt x="13" y="3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30" y="11"/>
                    </a:lnTo>
                    <a:lnTo>
                      <a:pt x="25" y="22"/>
                    </a:lnTo>
                    <a:lnTo>
                      <a:pt x="25" y="33"/>
                    </a:lnTo>
                    <a:lnTo>
                      <a:pt x="34" y="18"/>
                    </a:lnTo>
                    <a:lnTo>
                      <a:pt x="38" y="11"/>
                    </a:lnTo>
                    <a:lnTo>
                      <a:pt x="51" y="3"/>
                    </a:lnTo>
                    <a:lnTo>
                      <a:pt x="51" y="3"/>
                    </a:lnTo>
                    <a:lnTo>
                      <a:pt x="51" y="11"/>
                    </a:lnTo>
                    <a:lnTo>
                      <a:pt x="51" y="22"/>
                    </a:lnTo>
                    <a:lnTo>
                      <a:pt x="42" y="29"/>
                    </a:lnTo>
                    <a:lnTo>
                      <a:pt x="34" y="33"/>
                    </a:lnTo>
                    <a:lnTo>
                      <a:pt x="30" y="37"/>
                    </a:lnTo>
                    <a:lnTo>
                      <a:pt x="46" y="37"/>
                    </a:lnTo>
                    <a:lnTo>
                      <a:pt x="63" y="41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7" name="Freeform 336"/>
              <p:cNvSpPr>
                <a:spLocks/>
              </p:cNvSpPr>
              <p:nvPr/>
            </p:nvSpPr>
            <p:spPr bwMode="auto">
              <a:xfrm>
                <a:off x="1202" y="3693"/>
                <a:ext cx="67" cy="60"/>
              </a:xfrm>
              <a:custGeom>
                <a:avLst/>
                <a:gdLst>
                  <a:gd name="T0" fmla="*/ 50 w 67"/>
                  <a:gd name="T1" fmla="*/ 4 h 60"/>
                  <a:gd name="T2" fmla="*/ 38 w 67"/>
                  <a:gd name="T3" fmla="*/ 7 h 60"/>
                  <a:gd name="T4" fmla="*/ 33 w 67"/>
                  <a:gd name="T5" fmla="*/ 18 h 60"/>
                  <a:gd name="T6" fmla="*/ 25 w 67"/>
                  <a:gd name="T7" fmla="*/ 41 h 60"/>
                  <a:gd name="T8" fmla="*/ 25 w 67"/>
                  <a:gd name="T9" fmla="*/ 26 h 60"/>
                  <a:gd name="T10" fmla="*/ 29 w 67"/>
                  <a:gd name="T11" fmla="*/ 15 h 60"/>
                  <a:gd name="T12" fmla="*/ 21 w 67"/>
                  <a:gd name="T13" fmla="*/ 4 h 60"/>
                  <a:gd name="T14" fmla="*/ 17 w 67"/>
                  <a:gd name="T15" fmla="*/ 0 h 60"/>
                  <a:gd name="T16" fmla="*/ 17 w 67"/>
                  <a:gd name="T17" fmla="*/ 7 h 60"/>
                  <a:gd name="T18" fmla="*/ 21 w 67"/>
                  <a:gd name="T19" fmla="*/ 26 h 60"/>
                  <a:gd name="T20" fmla="*/ 29 w 67"/>
                  <a:gd name="T21" fmla="*/ 45 h 60"/>
                  <a:gd name="T22" fmla="*/ 17 w 67"/>
                  <a:gd name="T23" fmla="*/ 30 h 60"/>
                  <a:gd name="T24" fmla="*/ 8 w 67"/>
                  <a:gd name="T25" fmla="*/ 26 h 60"/>
                  <a:gd name="T26" fmla="*/ 0 w 67"/>
                  <a:gd name="T27" fmla="*/ 26 h 60"/>
                  <a:gd name="T28" fmla="*/ 8 w 67"/>
                  <a:gd name="T29" fmla="*/ 37 h 60"/>
                  <a:gd name="T30" fmla="*/ 29 w 67"/>
                  <a:gd name="T31" fmla="*/ 41 h 60"/>
                  <a:gd name="T32" fmla="*/ 17 w 67"/>
                  <a:gd name="T33" fmla="*/ 48 h 60"/>
                  <a:gd name="T34" fmla="*/ 12 w 67"/>
                  <a:gd name="T35" fmla="*/ 56 h 60"/>
                  <a:gd name="T36" fmla="*/ 17 w 67"/>
                  <a:gd name="T37" fmla="*/ 60 h 60"/>
                  <a:gd name="T38" fmla="*/ 25 w 67"/>
                  <a:gd name="T39" fmla="*/ 52 h 60"/>
                  <a:gd name="T40" fmla="*/ 25 w 67"/>
                  <a:gd name="T41" fmla="*/ 37 h 60"/>
                  <a:gd name="T42" fmla="*/ 42 w 67"/>
                  <a:gd name="T43" fmla="*/ 52 h 60"/>
                  <a:gd name="T44" fmla="*/ 54 w 67"/>
                  <a:gd name="T45" fmla="*/ 52 h 60"/>
                  <a:gd name="T46" fmla="*/ 67 w 67"/>
                  <a:gd name="T47" fmla="*/ 48 h 60"/>
                  <a:gd name="T48" fmla="*/ 67 w 67"/>
                  <a:gd name="T49" fmla="*/ 48 h 60"/>
                  <a:gd name="T50" fmla="*/ 59 w 67"/>
                  <a:gd name="T51" fmla="*/ 41 h 60"/>
                  <a:gd name="T52" fmla="*/ 42 w 67"/>
                  <a:gd name="T53" fmla="*/ 37 h 60"/>
                  <a:gd name="T54" fmla="*/ 29 w 67"/>
                  <a:gd name="T55" fmla="*/ 37 h 60"/>
                  <a:gd name="T56" fmla="*/ 42 w 67"/>
                  <a:gd name="T57" fmla="*/ 30 h 60"/>
                  <a:gd name="T58" fmla="*/ 50 w 67"/>
                  <a:gd name="T59" fmla="*/ 15 h 60"/>
                  <a:gd name="T60" fmla="*/ 54 w 67"/>
                  <a:gd name="T61" fmla="*/ 4 h 60"/>
                  <a:gd name="T62" fmla="*/ 50 w 67"/>
                  <a:gd name="T63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7" h="60">
                    <a:moveTo>
                      <a:pt x="50" y="4"/>
                    </a:moveTo>
                    <a:lnTo>
                      <a:pt x="38" y="7"/>
                    </a:lnTo>
                    <a:lnTo>
                      <a:pt x="33" y="18"/>
                    </a:lnTo>
                    <a:lnTo>
                      <a:pt x="25" y="41"/>
                    </a:lnTo>
                    <a:lnTo>
                      <a:pt x="25" y="26"/>
                    </a:lnTo>
                    <a:lnTo>
                      <a:pt x="29" y="15"/>
                    </a:lnTo>
                    <a:lnTo>
                      <a:pt x="21" y="4"/>
                    </a:lnTo>
                    <a:lnTo>
                      <a:pt x="17" y="0"/>
                    </a:lnTo>
                    <a:lnTo>
                      <a:pt x="17" y="7"/>
                    </a:lnTo>
                    <a:lnTo>
                      <a:pt x="21" y="26"/>
                    </a:lnTo>
                    <a:lnTo>
                      <a:pt x="29" y="45"/>
                    </a:lnTo>
                    <a:lnTo>
                      <a:pt x="17" y="30"/>
                    </a:lnTo>
                    <a:lnTo>
                      <a:pt x="8" y="26"/>
                    </a:lnTo>
                    <a:lnTo>
                      <a:pt x="0" y="26"/>
                    </a:lnTo>
                    <a:lnTo>
                      <a:pt x="8" y="37"/>
                    </a:lnTo>
                    <a:lnTo>
                      <a:pt x="29" y="41"/>
                    </a:lnTo>
                    <a:lnTo>
                      <a:pt x="17" y="48"/>
                    </a:lnTo>
                    <a:lnTo>
                      <a:pt x="12" y="56"/>
                    </a:lnTo>
                    <a:lnTo>
                      <a:pt x="17" y="60"/>
                    </a:lnTo>
                    <a:lnTo>
                      <a:pt x="25" y="52"/>
                    </a:lnTo>
                    <a:lnTo>
                      <a:pt x="25" y="37"/>
                    </a:lnTo>
                    <a:lnTo>
                      <a:pt x="42" y="52"/>
                    </a:lnTo>
                    <a:lnTo>
                      <a:pt x="54" y="52"/>
                    </a:lnTo>
                    <a:lnTo>
                      <a:pt x="67" y="48"/>
                    </a:lnTo>
                    <a:lnTo>
                      <a:pt x="67" y="48"/>
                    </a:lnTo>
                    <a:lnTo>
                      <a:pt x="59" y="41"/>
                    </a:lnTo>
                    <a:lnTo>
                      <a:pt x="42" y="37"/>
                    </a:lnTo>
                    <a:lnTo>
                      <a:pt x="29" y="37"/>
                    </a:lnTo>
                    <a:lnTo>
                      <a:pt x="42" y="30"/>
                    </a:lnTo>
                    <a:lnTo>
                      <a:pt x="50" y="15"/>
                    </a:lnTo>
                    <a:lnTo>
                      <a:pt x="54" y="4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8" name="Freeform 337"/>
              <p:cNvSpPr>
                <a:spLocks/>
              </p:cNvSpPr>
              <p:nvPr/>
            </p:nvSpPr>
            <p:spPr bwMode="auto">
              <a:xfrm>
                <a:off x="1223" y="3745"/>
                <a:ext cx="29" cy="78"/>
              </a:xfrm>
              <a:custGeom>
                <a:avLst/>
                <a:gdLst>
                  <a:gd name="T0" fmla="*/ 29 w 29"/>
                  <a:gd name="T1" fmla="*/ 0 h 78"/>
                  <a:gd name="T2" fmla="*/ 21 w 29"/>
                  <a:gd name="T3" fmla="*/ 15 h 78"/>
                  <a:gd name="T4" fmla="*/ 17 w 29"/>
                  <a:gd name="T5" fmla="*/ 37 h 78"/>
                  <a:gd name="T6" fmla="*/ 8 w 29"/>
                  <a:gd name="T7" fmla="*/ 26 h 78"/>
                  <a:gd name="T8" fmla="*/ 4 w 29"/>
                  <a:gd name="T9" fmla="*/ 26 h 78"/>
                  <a:gd name="T10" fmla="*/ 0 w 29"/>
                  <a:gd name="T11" fmla="*/ 30 h 78"/>
                  <a:gd name="T12" fmla="*/ 0 w 29"/>
                  <a:gd name="T13" fmla="*/ 30 h 78"/>
                  <a:gd name="T14" fmla="*/ 8 w 29"/>
                  <a:gd name="T15" fmla="*/ 37 h 78"/>
                  <a:gd name="T16" fmla="*/ 21 w 29"/>
                  <a:gd name="T17" fmla="*/ 30 h 78"/>
                  <a:gd name="T18" fmla="*/ 12 w 29"/>
                  <a:gd name="T19" fmla="*/ 56 h 78"/>
                  <a:gd name="T20" fmla="*/ 8 w 29"/>
                  <a:gd name="T21" fmla="*/ 67 h 78"/>
                  <a:gd name="T22" fmla="*/ 17 w 29"/>
                  <a:gd name="T23" fmla="*/ 78 h 78"/>
                  <a:gd name="T24" fmla="*/ 29 w 29"/>
                  <a:gd name="T2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78">
                    <a:moveTo>
                      <a:pt x="29" y="0"/>
                    </a:moveTo>
                    <a:lnTo>
                      <a:pt x="21" y="15"/>
                    </a:lnTo>
                    <a:lnTo>
                      <a:pt x="17" y="37"/>
                    </a:lnTo>
                    <a:lnTo>
                      <a:pt x="8" y="26"/>
                    </a:lnTo>
                    <a:lnTo>
                      <a:pt x="4" y="26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8" y="37"/>
                    </a:lnTo>
                    <a:lnTo>
                      <a:pt x="21" y="30"/>
                    </a:lnTo>
                    <a:lnTo>
                      <a:pt x="12" y="56"/>
                    </a:lnTo>
                    <a:lnTo>
                      <a:pt x="8" y="67"/>
                    </a:lnTo>
                    <a:lnTo>
                      <a:pt x="17" y="78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9" name="Freeform 338"/>
              <p:cNvSpPr>
                <a:spLocks/>
              </p:cNvSpPr>
              <p:nvPr/>
            </p:nvSpPr>
            <p:spPr bwMode="auto">
              <a:xfrm>
                <a:off x="1223" y="3745"/>
                <a:ext cx="29" cy="78"/>
              </a:xfrm>
              <a:custGeom>
                <a:avLst/>
                <a:gdLst>
                  <a:gd name="T0" fmla="*/ 29 w 29"/>
                  <a:gd name="T1" fmla="*/ 0 h 78"/>
                  <a:gd name="T2" fmla="*/ 21 w 29"/>
                  <a:gd name="T3" fmla="*/ 15 h 78"/>
                  <a:gd name="T4" fmla="*/ 17 w 29"/>
                  <a:gd name="T5" fmla="*/ 37 h 78"/>
                  <a:gd name="T6" fmla="*/ 8 w 29"/>
                  <a:gd name="T7" fmla="*/ 26 h 78"/>
                  <a:gd name="T8" fmla="*/ 4 w 29"/>
                  <a:gd name="T9" fmla="*/ 26 h 78"/>
                  <a:gd name="T10" fmla="*/ 0 w 29"/>
                  <a:gd name="T11" fmla="*/ 30 h 78"/>
                  <a:gd name="T12" fmla="*/ 0 w 29"/>
                  <a:gd name="T13" fmla="*/ 30 h 78"/>
                  <a:gd name="T14" fmla="*/ 8 w 29"/>
                  <a:gd name="T15" fmla="*/ 37 h 78"/>
                  <a:gd name="T16" fmla="*/ 21 w 29"/>
                  <a:gd name="T17" fmla="*/ 30 h 78"/>
                  <a:gd name="T18" fmla="*/ 12 w 29"/>
                  <a:gd name="T19" fmla="*/ 56 h 78"/>
                  <a:gd name="T20" fmla="*/ 8 w 29"/>
                  <a:gd name="T21" fmla="*/ 67 h 78"/>
                  <a:gd name="T22" fmla="*/ 17 w 29"/>
                  <a:gd name="T23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" h="78">
                    <a:moveTo>
                      <a:pt x="29" y="0"/>
                    </a:moveTo>
                    <a:lnTo>
                      <a:pt x="21" y="15"/>
                    </a:lnTo>
                    <a:lnTo>
                      <a:pt x="17" y="37"/>
                    </a:lnTo>
                    <a:lnTo>
                      <a:pt x="8" y="26"/>
                    </a:lnTo>
                    <a:lnTo>
                      <a:pt x="4" y="26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8" y="37"/>
                    </a:lnTo>
                    <a:lnTo>
                      <a:pt x="21" y="30"/>
                    </a:lnTo>
                    <a:lnTo>
                      <a:pt x="12" y="56"/>
                    </a:lnTo>
                    <a:lnTo>
                      <a:pt x="8" y="67"/>
                    </a:lnTo>
                    <a:lnTo>
                      <a:pt x="17" y="78"/>
                    </a:lnTo>
                  </a:path>
                </a:pathLst>
              </a:custGeom>
              <a:noFill/>
              <a:ln w="0">
                <a:solidFill>
                  <a:srgbClr val="8091C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0" name="Freeform 339"/>
              <p:cNvSpPr>
                <a:spLocks/>
              </p:cNvSpPr>
              <p:nvPr/>
            </p:nvSpPr>
            <p:spPr bwMode="auto">
              <a:xfrm>
                <a:off x="1240" y="3745"/>
                <a:ext cx="37" cy="78"/>
              </a:xfrm>
              <a:custGeom>
                <a:avLst/>
                <a:gdLst>
                  <a:gd name="T0" fmla="*/ 0 w 37"/>
                  <a:gd name="T1" fmla="*/ 78 h 78"/>
                  <a:gd name="T2" fmla="*/ 8 w 37"/>
                  <a:gd name="T3" fmla="*/ 60 h 78"/>
                  <a:gd name="T4" fmla="*/ 8 w 37"/>
                  <a:gd name="T5" fmla="*/ 45 h 78"/>
                  <a:gd name="T6" fmla="*/ 4 w 37"/>
                  <a:gd name="T7" fmla="*/ 34 h 78"/>
                  <a:gd name="T8" fmla="*/ 12 w 37"/>
                  <a:gd name="T9" fmla="*/ 45 h 78"/>
                  <a:gd name="T10" fmla="*/ 29 w 37"/>
                  <a:gd name="T11" fmla="*/ 49 h 78"/>
                  <a:gd name="T12" fmla="*/ 33 w 37"/>
                  <a:gd name="T13" fmla="*/ 49 h 78"/>
                  <a:gd name="T14" fmla="*/ 25 w 37"/>
                  <a:gd name="T15" fmla="*/ 37 h 78"/>
                  <a:gd name="T16" fmla="*/ 21 w 37"/>
                  <a:gd name="T17" fmla="*/ 34 h 78"/>
                  <a:gd name="T18" fmla="*/ 4 w 37"/>
                  <a:gd name="T19" fmla="*/ 34 h 78"/>
                  <a:gd name="T20" fmla="*/ 16 w 37"/>
                  <a:gd name="T21" fmla="*/ 26 h 78"/>
                  <a:gd name="T22" fmla="*/ 29 w 37"/>
                  <a:gd name="T23" fmla="*/ 22 h 78"/>
                  <a:gd name="T24" fmla="*/ 37 w 37"/>
                  <a:gd name="T25" fmla="*/ 15 h 78"/>
                  <a:gd name="T26" fmla="*/ 33 w 37"/>
                  <a:gd name="T27" fmla="*/ 15 h 78"/>
                  <a:gd name="T28" fmla="*/ 16 w 37"/>
                  <a:gd name="T29" fmla="*/ 22 h 78"/>
                  <a:gd name="T30" fmla="*/ 0 w 37"/>
                  <a:gd name="T31" fmla="*/ 37 h 78"/>
                  <a:gd name="T32" fmla="*/ 12 w 37"/>
                  <a:gd name="T33" fmla="*/ 15 h 78"/>
                  <a:gd name="T34" fmla="*/ 12 w 37"/>
                  <a:gd name="T35" fmla="*/ 8 h 78"/>
                  <a:gd name="T36" fmla="*/ 12 w 37"/>
                  <a:gd name="T37" fmla="*/ 0 h 78"/>
                  <a:gd name="T38" fmla="*/ 0 w 37"/>
                  <a:gd name="T3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7" h="78">
                    <a:moveTo>
                      <a:pt x="0" y="78"/>
                    </a:moveTo>
                    <a:lnTo>
                      <a:pt x="8" y="60"/>
                    </a:lnTo>
                    <a:lnTo>
                      <a:pt x="8" y="45"/>
                    </a:lnTo>
                    <a:lnTo>
                      <a:pt x="4" y="34"/>
                    </a:lnTo>
                    <a:lnTo>
                      <a:pt x="12" y="45"/>
                    </a:lnTo>
                    <a:lnTo>
                      <a:pt x="29" y="49"/>
                    </a:lnTo>
                    <a:lnTo>
                      <a:pt x="33" y="49"/>
                    </a:lnTo>
                    <a:lnTo>
                      <a:pt x="25" y="37"/>
                    </a:lnTo>
                    <a:lnTo>
                      <a:pt x="21" y="34"/>
                    </a:lnTo>
                    <a:lnTo>
                      <a:pt x="4" y="34"/>
                    </a:lnTo>
                    <a:lnTo>
                      <a:pt x="16" y="26"/>
                    </a:lnTo>
                    <a:lnTo>
                      <a:pt x="29" y="22"/>
                    </a:lnTo>
                    <a:lnTo>
                      <a:pt x="37" y="15"/>
                    </a:lnTo>
                    <a:lnTo>
                      <a:pt x="33" y="15"/>
                    </a:lnTo>
                    <a:lnTo>
                      <a:pt x="16" y="22"/>
                    </a:lnTo>
                    <a:lnTo>
                      <a:pt x="0" y="37"/>
                    </a:lnTo>
                    <a:lnTo>
                      <a:pt x="12" y="15"/>
                    </a:lnTo>
                    <a:lnTo>
                      <a:pt x="12" y="8"/>
                    </a:lnTo>
                    <a:lnTo>
                      <a:pt x="12" y="0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1" name="Freeform 340"/>
              <p:cNvSpPr>
                <a:spLocks/>
              </p:cNvSpPr>
              <p:nvPr/>
            </p:nvSpPr>
            <p:spPr bwMode="auto">
              <a:xfrm>
                <a:off x="1240" y="3745"/>
                <a:ext cx="37" cy="78"/>
              </a:xfrm>
              <a:custGeom>
                <a:avLst/>
                <a:gdLst>
                  <a:gd name="T0" fmla="*/ 0 w 37"/>
                  <a:gd name="T1" fmla="*/ 78 h 78"/>
                  <a:gd name="T2" fmla="*/ 8 w 37"/>
                  <a:gd name="T3" fmla="*/ 60 h 78"/>
                  <a:gd name="T4" fmla="*/ 8 w 37"/>
                  <a:gd name="T5" fmla="*/ 45 h 78"/>
                  <a:gd name="T6" fmla="*/ 4 w 37"/>
                  <a:gd name="T7" fmla="*/ 34 h 78"/>
                  <a:gd name="T8" fmla="*/ 12 w 37"/>
                  <a:gd name="T9" fmla="*/ 45 h 78"/>
                  <a:gd name="T10" fmla="*/ 29 w 37"/>
                  <a:gd name="T11" fmla="*/ 49 h 78"/>
                  <a:gd name="T12" fmla="*/ 33 w 37"/>
                  <a:gd name="T13" fmla="*/ 49 h 78"/>
                  <a:gd name="T14" fmla="*/ 25 w 37"/>
                  <a:gd name="T15" fmla="*/ 37 h 78"/>
                  <a:gd name="T16" fmla="*/ 21 w 37"/>
                  <a:gd name="T17" fmla="*/ 34 h 78"/>
                  <a:gd name="T18" fmla="*/ 4 w 37"/>
                  <a:gd name="T19" fmla="*/ 34 h 78"/>
                  <a:gd name="T20" fmla="*/ 16 w 37"/>
                  <a:gd name="T21" fmla="*/ 26 h 78"/>
                  <a:gd name="T22" fmla="*/ 29 w 37"/>
                  <a:gd name="T23" fmla="*/ 22 h 78"/>
                  <a:gd name="T24" fmla="*/ 37 w 37"/>
                  <a:gd name="T25" fmla="*/ 15 h 78"/>
                  <a:gd name="T26" fmla="*/ 33 w 37"/>
                  <a:gd name="T27" fmla="*/ 15 h 78"/>
                  <a:gd name="T28" fmla="*/ 16 w 37"/>
                  <a:gd name="T29" fmla="*/ 22 h 78"/>
                  <a:gd name="T30" fmla="*/ 0 w 37"/>
                  <a:gd name="T31" fmla="*/ 37 h 78"/>
                  <a:gd name="T32" fmla="*/ 12 w 37"/>
                  <a:gd name="T33" fmla="*/ 15 h 78"/>
                  <a:gd name="T34" fmla="*/ 12 w 37"/>
                  <a:gd name="T35" fmla="*/ 8 h 78"/>
                  <a:gd name="T36" fmla="*/ 12 w 37"/>
                  <a:gd name="T3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" h="78">
                    <a:moveTo>
                      <a:pt x="0" y="78"/>
                    </a:moveTo>
                    <a:lnTo>
                      <a:pt x="8" y="60"/>
                    </a:lnTo>
                    <a:lnTo>
                      <a:pt x="8" y="45"/>
                    </a:lnTo>
                    <a:lnTo>
                      <a:pt x="4" y="34"/>
                    </a:lnTo>
                    <a:lnTo>
                      <a:pt x="12" y="45"/>
                    </a:lnTo>
                    <a:lnTo>
                      <a:pt x="29" y="49"/>
                    </a:lnTo>
                    <a:lnTo>
                      <a:pt x="33" y="49"/>
                    </a:lnTo>
                    <a:lnTo>
                      <a:pt x="25" y="37"/>
                    </a:lnTo>
                    <a:lnTo>
                      <a:pt x="21" y="34"/>
                    </a:lnTo>
                    <a:lnTo>
                      <a:pt x="4" y="34"/>
                    </a:lnTo>
                    <a:lnTo>
                      <a:pt x="16" y="26"/>
                    </a:lnTo>
                    <a:lnTo>
                      <a:pt x="29" y="22"/>
                    </a:lnTo>
                    <a:lnTo>
                      <a:pt x="37" y="15"/>
                    </a:lnTo>
                    <a:lnTo>
                      <a:pt x="33" y="15"/>
                    </a:lnTo>
                    <a:lnTo>
                      <a:pt x="16" y="22"/>
                    </a:lnTo>
                    <a:lnTo>
                      <a:pt x="0" y="37"/>
                    </a:lnTo>
                    <a:lnTo>
                      <a:pt x="12" y="15"/>
                    </a:lnTo>
                    <a:lnTo>
                      <a:pt x="12" y="8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8091C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2" name="Freeform 341"/>
              <p:cNvSpPr>
                <a:spLocks/>
              </p:cNvSpPr>
              <p:nvPr/>
            </p:nvSpPr>
            <p:spPr bwMode="auto">
              <a:xfrm>
                <a:off x="1269" y="3655"/>
                <a:ext cx="80" cy="64"/>
              </a:xfrm>
              <a:custGeom>
                <a:avLst/>
                <a:gdLst>
                  <a:gd name="T0" fmla="*/ 25 w 80"/>
                  <a:gd name="T1" fmla="*/ 27 h 64"/>
                  <a:gd name="T2" fmla="*/ 54 w 80"/>
                  <a:gd name="T3" fmla="*/ 23 h 64"/>
                  <a:gd name="T4" fmla="*/ 67 w 80"/>
                  <a:gd name="T5" fmla="*/ 23 h 64"/>
                  <a:gd name="T6" fmla="*/ 80 w 80"/>
                  <a:gd name="T7" fmla="*/ 30 h 64"/>
                  <a:gd name="T8" fmla="*/ 63 w 80"/>
                  <a:gd name="T9" fmla="*/ 34 h 64"/>
                  <a:gd name="T10" fmla="*/ 42 w 80"/>
                  <a:gd name="T11" fmla="*/ 38 h 64"/>
                  <a:gd name="T12" fmla="*/ 29 w 80"/>
                  <a:gd name="T13" fmla="*/ 30 h 64"/>
                  <a:gd name="T14" fmla="*/ 38 w 80"/>
                  <a:gd name="T15" fmla="*/ 34 h 64"/>
                  <a:gd name="T16" fmla="*/ 42 w 80"/>
                  <a:gd name="T17" fmla="*/ 49 h 64"/>
                  <a:gd name="T18" fmla="*/ 38 w 80"/>
                  <a:gd name="T19" fmla="*/ 64 h 64"/>
                  <a:gd name="T20" fmla="*/ 25 w 80"/>
                  <a:gd name="T21" fmla="*/ 56 h 64"/>
                  <a:gd name="T22" fmla="*/ 21 w 80"/>
                  <a:gd name="T23" fmla="*/ 49 h 64"/>
                  <a:gd name="T24" fmla="*/ 29 w 80"/>
                  <a:gd name="T25" fmla="*/ 27 h 64"/>
                  <a:gd name="T26" fmla="*/ 13 w 80"/>
                  <a:gd name="T27" fmla="*/ 34 h 64"/>
                  <a:gd name="T28" fmla="*/ 0 w 80"/>
                  <a:gd name="T29" fmla="*/ 30 h 64"/>
                  <a:gd name="T30" fmla="*/ 4 w 80"/>
                  <a:gd name="T31" fmla="*/ 27 h 64"/>
                  <a:gd name="T32" fmla="*/ 13 w 80"/>
                  <a:gd name="T33" fmla="*/ 27 h 64"/>
                  <a:gd name="T34" fmla="*/ 25 w 80"/>
                  <a:gd name="T35" fmla="*/ 30 h 64"/>
                  <a:gd name="T36" fmla="*/ 21 w 80"/>
                  <a:gd name="T37" fmla="*/ 15 h 64"/>
                  <a:gd name="T38" fmla="*/ 21 w 80"/>
                  <a:gd name="T39" fmla="*/ 8 h 64"/>
                  <a:gd name="T40" fmla="*/ 25 w 80"/>
                  <a:gd name="T41" fmla="*/ 0 h 64"/>
                  <a:gd name="T42" fmla="*/ 29 w 80"/>
                  <a:gd name="T43" fmla="*/ 8 h 64"/>
                  <a:gd name="T44" fmla="*/ 29 w 80"/>
                  <a:gd name="T45" fmla="*/ 15 h 64"/>
                  <a:gd name="T46" fmla="*/ 25 w 80"/>
                  <a:gd name="T47" fmla="*/ 30 h 64"/>
                  <a:gd name="T48" fmla="*/ 50 w 80"/>
                  <a:gd name="T49" fmla="*/ 4 h 64"/>
                  <a:gd name="T50" fmla="*/ 59 w 80"/>
                  <a:gd name="T51" fmla="*/ 0 h 64"/>
                  <a:gd name="T52" fmla="*/ 63 w 80"/>
                  <a:gd name="T53" fmla="*/ 4 h 64"/>
                  <a:gd name="T54" fmla="*/ 54 w 80"/>
                  <a:gd name="T55" fmla="*/ 15 h 64"/>
                  <a:gd name="T56" fmla="*/ 42 w 80"/>
                  <a:gd name="T57" fmla="*/ 23 h 64"/>
                  <a:gd name="T58" fmla="*/ 25 w 80"/>
                  <a:gd name="T59" fmla="*/ 2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0" h="64">
                    <a:moveTo>
                      <a:pt x="25" y="27"/>
                    </a:moveTo>
                    <a:lnTo>
                      <a:pt x="54" y="23"/>
                    </a:lnTo>
                    <a:lnTo>
                      <a:pt x="67" y="23"/>
                    </a:lnTo>
                    <a:lnTo>
                      <a:pt x="80" y="30"/>
                    </a:lnTo>
                    <a:lnTo>
                      <a:pt x="63" y="34"/>
                    </a:lnTo>
                    <a:lnTo>
                      <a:pt x="42" y="38"/>
                    </a:lnTo>
                    <a:lnTo>
                      <a:pt x="29" y="30"/>
                    </a:lnTo>
                    <a:lnTo>
                      <a:pt x="38" y="34"/>
                    </a:lnTo>
                    <a:lnTo>
                      <a:pt x="42" y="49"/>
                    </a:lnTo>
                    <a:lnTo>
                      <a:pt x="38" y="64"/>
                    </a:lnTo>
                    <a:lnTo>
                      <a:pt x="25" y="56"/>
                    </a:lnTo>
                    <a:lnTo>
                      <a:pt x="21" y="49"/>
                    </a:lnTo>
                    <a:lnTo>
                      <a:pt x="29" y="27"/>
                    </a:lnTo>
                    <a:lnTo>
                      <a:pt x="13" y="34"/>
                    </a:lnTo>
                    <a:lnTo>
                      <a:pt x="0" y="30"/>
                    </a:lnTo>
                    <a:lnTo>
                      <a:pt x="4" y="27"/>
                    </a:lnTo>
                    <a:lnTo>
                      <a:pt x="13" y="27"/>
                    </a:lnTo>
                    <a:lnTo>
                      <a:pt x="25" y="30"/>
                    </a:lnTo>
                    <a:lnTo>
                      <a:pt x="21" y="15"/>
                    </a:lnTo>
                    <a:lnTo>
                      <a:pt x="21" y="8"/>
                    </a:lnTo>
                    <a:lnTo>
                      <a:pt x="25" y="0"/>
                    </a:lnTo>
                    <a:lnTo>
                      <a:pt x="29" y="8"/>
                    </a:lnTo>
                    <a:lnTo>
                      <a:pt x="29" y="15"/>
                    </a:lnTo>
                    <a:lnTo>
                      <a:pt x="25" y="30"/>
                    </a:lnTo>
                    <a:lnTo>
                      <a:pt x="50" y="4"/>
                    </a:lnTo>
                    <a:lnTo>
                      <a:pt x="59" y="0"/>
                    </a:lnTo>
                    <a:lnTo>
                      <a:pt x="63" y="4"/>
                    </a:lnTo>
                    <a:lnTo>
                      <a:pt x="54" y="15"/>
                    </a:lnTo>
                    <a:lnTo>
                      <a:pt x="42" y="23"/>
                    </a:lnTo>
                    <a:lnTo>
                      <a:pt x="25" y="27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3" name="Freeform 342"/>
              <p:cNvSpPr>
                <a:spLocks/>
              </p:cNvSpPr>
              <p:nvPr/>
            </p:nvSpPr>
            <p:spPr bwMode="auto">
              <a:xfrm>
                <a:off x="1277" y="3711"/>
                <a:ext cx="72" cy="71"/>
              </a:xfrm>
              <a:custGeom>
                <a:avLst/>
                <a:gdLst>
                  <a:gd name="T0" fmla="*/ 25 w 72"/>
                  <a:gd name="T1" fmla="*/ 42 h 71"/>
                  <a:gd name="T2" fmla="*/ 42 w 72"/>
                  <a:gd name="T3" fmla="*/ 23 h 71"/>
                  <a:gd name="T4" fmla="*/ 55 w 72"/>
                  <a:gd name="T5" fmla="*/ 15 h 71"/>
                  <a:gd name="T6" fmla="*/ 72 w 72"/>
                  <a:gd name="T7" fmla="*/ 15 h 71"/>
                  <a:gd name="T8" fmla="*/ 63 w 72"/>
                  <a:gd name="T9" fmla="*/ 30 h 71"/>
                  <a:gd name="T10" fmla="*/ 46 w 72"/>
                  <a:gd name="T11" fmla="*/ 42 h 71"/>
                  <a:gd name="T12" fmla="*/ 25 w 72"/>
                  <a:gd name="T13" fmla="*/ 42 h 71"/>
                  <a:gd name="T14" fmla="*/ 38 w 72"/>
                  <a:gd name="T15" fmla="*/ 45 h 71"/>
                  <a:gd name="T16" fmla="*/ 51 w 72"/>
                  <a:gd name="T17" fmla="*/ 56 h 71"/>
                  <a:gd name="T18" fmla="*/ 59 w 72"/>
                  <a:gd name="T19" fmla="*/ 71 h 71"/>
                  <a:gd name="T20" fmla="*/ 42 w 72"/>
                  <a:gd name="T21" fmla="*/ 68 h 71"/>
                  <a:gd name="T22" fmla="*/ 34 w 72"/>
                  <a:gd name="T23" fmla="*/ 64 h 71"/>
                  <a:gd name="T24" fmla="*/ 25 w 72"/>
                  <a:gd name="T25" fmla="*/ 42 h 71"/>
                  <a:gd name="T26" fmla="*/ 17 w 72"/>
                  <a:gd name="T27" fmla="*/ 56 h 71"/>
                  <a:gd name="T28" fmla="*/ 0 w 72"/>
                  <a:gd name="T29" fmla="*/ 60 h 71"/>
                  <a:gd name="T30" fmla="*/ 0 w 72"/>
                  <a:gd name="T31" fmla="*/ 53 h 71"/>
                  <a:gd name="T32" fmla="*/ 9 w 72"/>
                  <a:gd name="T33" fmla="*/ 49 h 71"/>
                  <a:gd name="T34" fmla="*/ 25 w 72"/>
                  <a:gd name="T35" fmla="*/ 45 h 71"/>
                  <a:gd name="T36" fmla="*/ 9 w 72"/>
                  <a:gd name="T37" fmla="*/ 34 h 71"/>
                  <a:gd name="T38" fmla="*/ 0 w 72"/>
                  <a:gd name="T39" fmla="*/ 27 h 71"/>
                  <a:gd name="T40" fmla="*/ 0 w 72"/>
                  <a:gd name="T41" fmla="*/ 19 h 71"/>
                  <a:gd name="T42" fmla="*/ 13 w 72"/>
                  <a:gd name="T43" fmla="*/ 23 h 71"/>
                  <a:gd name="T44" fmla="*/ 17 w 72"/>
                  <a:gd name="T45" fmla="*/ 30 h 71"/>
                  <a:gd name="T46" fmla="*/ 25 w 72"/>
                  <a:gd name="T47" fmla="*/ 49 h 71"/>
                  <a:gd name="T48" fmla="*/ 25 w 72"/>
                  <a:gd name="T49" fmla="*/ 27 h 71"/>
                  <a:gd name="T50" fmla="*/ 30 w 72"/>
                  <a:gd name="T51" fmla="*/ 8 h 71"/>
                  <a:gd name="T52" fmla="*/ 34 w 72"/>
                  <a:gd name="T53" fmla="*/ 0 h 71"/>
                  <a:gd name="T54" fmla="*/ 38 w 72"/>
                  <a:gd name="T55" fmla="*/ 4 h 71"/>
                  <a:gd name="T56" fmla="*/ 38 w 72"/>
                  <a:gd name="T57" fmla="*/ 19 h 71"/>
                  <a:gd name="T58" fmla="*/ 30 w 72"/>
                  <a:gd name="T59" fmla="*/ 30 h 71"/>
                  <a:gd name="T60" fmla="*/ 25 w 72"/>
                  <a:gd name="T61" fmla="*/ 4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71">
                    <a:moveTo>
                      <a:pt x="25" y="42"/>
                    </a:moveTo>
                    <a:lnTo>
                      <a:pt x="42" y="23"/>
                    </a:lnTo>
                    <a:lnTo>
                      <a:pt x="55" y="15"/>
                    </a:lnTo>
                    <a:lnTo>
                      <a:pt x="72" y="15"/>
                    </a:lnTo>
                    <a:lnTo>
                      <a:pt x="63" y="30"/>
                    </a:lnTo>
                    <a:lnTo>
                      <a:pt x="46" y="42"/>
                    </a:lnTo>
                    <a:lnTo>
                      <a:pt x="25" y="42"/>
                    </a:lnTo>
                    <a:lnTo>
                      <a:pt x="38" y="45"/>
                    </a:lnTo>
                    <a:lnTo>
                      <a:pt x="51" y="56"/>
                    </a:lnTo>
                    <a:lnTo>
                      <a:pt x="59" y="71"/>
                    </a:lnTo>
                    <a:lnTo>
                      <a:pt x="42" y="68"/>
                    </a:lnTo>
                    <a:lnTo>
                      <a:pt x="34" y="64"/>
                    </a:lnTo>
                    <a:lnTo>
                      <a:pt x="25" y="42"/>
                    </a:lnTo>
                    <a:lnTo>
                      <a:pt x="17" y="56"/>
                    </a:lnTo>
                    <a:lnTo>
                      <a:pt x="0" y="60"/>
                    </a:lnTo>
                    <a:lnTo>
                      <a:pt x="0" y="53"/>
                    </a:lnTo>
                    <a:lnTo>
                      <a:pt x="9" y="49"/>
                    </a:lnTo>
                    <a:lnTo>
                      <a:pt x="25" y="45"/>
                    </a:lnTo>
                    <a:lnTo>
                      <a:pt x="9" y="34"/>
                    </a:lnTo>
                    <a:lnTo>
                      <a:pt x="0" y="27"/>
                    </a:lnTo>
                    <a:lnTo>
                      <a:pt x="0" y="19"/>
                    </a:lnTo>
                    <a:lnTo>
                      <a:pt x="13" y="23"/>
                    </a:lnTo>
                    <a:lnTo>
                      <a:pt x="17" y="30"/>
                    </a:lnTo>
                    <a:lnTo>
                      <a:pt x="25" y="49"/>
                    </a:lnTo>
                    <a:lnTo>
                      <a:pt x="25" y="27"/>
                    </a:lnTo>
                    <a:lnTo>
                      <a:pt x="30" y="8"/>
                    </a:lnTo>
                    <a:lnTo>
                      <a:pt x="34" y="0"/>
                    </a:lnTo>
                    <a:lnTo>
                      <a:pt x="38" y="4"/>
                    </a:lnTo>
                    <a:lnTo>
                      <a:pt x="38" y="19"/>
                    </a:lnTo>
                    <a:lnTo>
                      <a:pt x="30" y="30"/>
                    </a:lnTo>
                    <a:lnTo>
                      <a:pt x="25" y="42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4" name="Freeform 343"/>
              <p:cNvSpPr>
                <a:spLocks/>
              </p:cNvSpPr>
              <p:nvPr/>
            </p:nvSpPr>
            <p:spPr bwMode="auto">
              <a:xfrm>
                <a:off x="3158" y="3753"/>
                <a:ext cx="774" cy="257"/>
              </a:xfrm>
              <a:custGeom>
                <a:avLst/>
                <a:gdLst>
                  <a:gd name="T0" fmla="*/ 0 w 774"/>
                  <a:gd name="T1" fmla="*/ 0 h 257"/>
                  <a:gd name="T2" fmla="*/ 205 w 774"/>
                  <a:gd name="T3" fmla="*/ 82 h 257"/>
                  <a:gd name="T4" fmla="*/ 418 w 774"/>
                  <a:gd name="T5" fmla="*/ 164 h 257"/>
                  <a:gd name="T6" fmla="*/ 515 w 774"/>
                  <a:gd name="T7" fmla="*/ 197 h 257"/>
                  <a:gd name="T8" fmla="*/ 611 w 774"/>
                  <a:gd name="T9" fmla="*/ 220 h 257"/>
                  <a:gd name="T10" fmla="*/ 699 w 774"/>
                  <a:gd name="T11" fmla="*/ 242 h 257"/>
                  <a:gd name="T12" fmla="*/ 774 w 774"/>
                  <a:gd name="T13" fmla="*/ 250 h 257"/>
                  <a:gd name="T14" fmla="*/ 770 w 774"/>
                  <a:gd name="T15" fmla="*/ 257 h 257"/>
                  <a:gd name="T16" fmla="*/ 728 w 774"/>
                  <a:gd name="T17" fmla="*/ 250 h 257"/>
                  <a:gd name="T18" fmla="*/ 691 w 774"/>
                  <a:gd name="T19" fmla="*/ 242 h 257"/>
                  <a:gd name="T20" fmla="*/ 666 w 774"/>
                  <a:gd name="T21" fmla="*/ 238 h 257"/>
                  <a:gd name="T22" fmla="*/ 640 w 774"/>
                  <a:gd name="T23" fmla="*/ 235 h 257"/>
                  <a:gd name="T24" fmla="*/ 607 w 774"/>
                  <a:gd name="T25" fmla="*/ 227 h 257"/>
                  <a:gd name="T26" fmla="*/ 582 w 774"/>
                  <a:gd name="T27" fmla="*/ 220 h 257"/>
                  <a:gd name="T28" fmla="*/ 368 w 774"/>
                  <a:gd name="T29" fmla="*/ 153 h 257"/>
                  <a:gd name="T30" fmla="*/ 268 w 774"/>
                  <a:gd name="T31" fmla="*/ 115 h 257"/>
                  <a:gd name="T32" fmla="*/ 180 w 774"/>
                  <a:gd name="T33" fmla="*/ 82 h 257"/>
                  <a:gd name="T34" fmla="*/ 104 w 774"/>
                  <a:gd name="T35" fmla="*/ 52 h 257"/>
                  <a:gd name="T36" fmla="*/ 75 w 774"/>
                  <a:gd name="T37" fmla="*/ 37 h 257"/>
                  <a:gd name="T38" fmla="*/ 46 w 774"/>
                  <a:gd name="T39" fmla="*/ 26 h 257"/>
                  <a:gd name="T40" fmla="*/ 25 w 774"/>
                  <a:gd name="T41" fmla="*/ 14 h 257"/>
                  <a:gd name="T42" fmla="*/ 12 w 774"/>
                  <a:gd name="T43" fmla="*/ 7 h 257"/>
                  <a:gd name="T44" fmla="*/ 0 w 774"/>
                  <a:gd name="T45" fmla="*/ 3 h 257"/>
                  <a:gd name="T46" fmla="*/ 0 w 774"/>
                  <a:gd name="T47" fmla="*/ 3 h 257"/>
                  <a:gd name="T48" fmla="*/ 0 w 774"/>
                  <a:gd name="T49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74" h="257">
                    <a:moveTo>
                      <a:pt x="0" y="0"/>
                    </a:moveTo>
                    <a:lnTo>
                      <a:pt x="205" y="82"/>
                    </a:lnTo>
                    <a:lnTo>
                      <a:pt x="418" y="164"/>
                    </a:lnTo>
                    <a:lnTo>
                      <a:pt x="515" y="197"/>
                    </a:lnTo>
                    <a:lnTo>
                      <a:pt x="611" y="220"/>
                    </a:lnTo>
                    <a:lnTo>
                      <a:pt x="699" y="242"/>
                    </a:lnTo>
                    <a:lnTo>
                      <a:pt x="774" y="250"/>
                    </a:lnTo>
                    <a:lnTo>
                      <a:pt x="770" y="257"/>
                    </a:lnTo>
                    <a:lnTo>
                      <a:pt x="728" y="250"/>
                    </a:lnTo>
                    <a:lnTo>
                      <a:pt x="691" y="242"/>
                    </a:lnTo>
                    <a:lnTo>
                      <a:pt x="666" y="238"/>
                    </a:lnTo>
                    <a:lnTo>
                      <a:pt x="640" y="235"/>
                    </a:lnTo>
                    <a:lnTo>
                      <a:pt x="607" y="227"/>
                    </a:lnTo>
                    <a:lnTo>
                      <a:pt x="582" y="220"/>
                    </a:lnTo>
                    <a:lnTo>
                      <a:pt x="368" y="153"/>
                    </a:lnTo>
                    <a:lnTo>
                      <a:pt x="268" y="115"/>
                    </a:lnTo>
                    <a:lnTo>
                      <a:pt x="180" y="82"/>
                    </a:lnTo>
                    <a:lnTo>
                      <a:pt x="104" y="52"/>
                    </a:lnTo>
                    <a:lnTo>
                      <a:pt x="75" y="37"/>
                    </a:lnTo>
                    <a:lnTo>
                      <a:pt x="46" y="26"/>
                    </a:lnTo>
                    <a:lnTo>
                      <a:pt x="25" y="14"/>
                    </a:lnTo>
                    <a:lnTo>
                      <a:pt x="12" y="7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5" name="Freeform 344"/>
              <p:cNvSpPr>
                <a:spLocks/>
              </p:cNvSpPr>
              <p:nvPr/>
            </p:nvSpPr>
            <p:spPr bwMode="auto">
              <a:xfrm>
                <a:off x="3112" y="3708"/>
                <a:ext cx="75" cy="71"/>
              </a:xfrm>
              <a:custGeom>
                <a:avLst/>
                <a:gdLst>
                  <a:gd name="T0" fmla="*/ 33 w 75"/>
                  <a:gd name="T1" fmla="*/ 45 h 71"/>
                  <a:gd name="T2" fmla="*/ 29 w 75"/>
                  <a:gd name="T3" fmla="*/ 22 h 71"/>
                  <a:gd name="T4" fmla="*/ 33 w 75"/>
                  <a:gd name="T5" fmla="*/ 11 h 71"/>
                  <a:gd name="T6" fmla="*/ 42 w 75"/>
                  <a:gd name="T7" fmla="*/ 0 h 71"/>
                  <a:gd name="T8" fmla="*/ 46 w 75"/>
                  <a:gd name="T9" fmla="*/ 18 h 71"/>
                  <a:gd name="T10" fmla="*/ 46 w 75"/>
                  <a:gd name="T11" fmla="*/ 33 h 71"/>
                  <a:gd name="T12" fmla="*/ 33 w 75"/>
                  <a:gd name="T13" fmla="*/ 45 h 71"/>
                  <a:gd name="T14" fmla="*/ 42 w 75"/>
                  <a:gd name="T15" fmla="*/ 41 h 71"/>
                  <a:gd name="T16" fmla="*/ 62 w 75"/>
                  <a:gd name="T17" fmla="*/ 41 h 71"/>
                  <a:gd name="T18" fmla="*/ 75 w 75"/>
                  <a:gd name="T19" fmla="*/ 45 h 71"/>
                  <a:gd name="T20" fmla="*/ 62 w 75"/>
                  <a:gd name="T21" fmla="*/ 52 h 71"/>
                  <a:gd name="T22" fmla="*/ 54 w 75"/>
                  <a:gd name="T23" fmla="*/ 56 h 71"/>
                  <a:gd name="T24" fmla="*/ 33 w 75"/>
                  <a:gd name="T25" fmla="*/ 45 h 71"/>
                  <a:gd name="T26" fmla="*/ 37 w 75"/>
                  <a:gd name="T27" fmla="*/ 59 h 71"/>
                  <a:gd name="T28" fmla="*/ 29 w 75"/>
                  <a:gd name="T29" fmla="*/ 71 h 71"/>
                  <a:gd name="T30" fmla="*/ 25 w 75"/>
                  <a:gd name="T31" fmla="*/ 67 h 71"/>
                  <a:gd name="T32" fmla="*/ 25 w 75"/>
                  <a:gd name="T33" fmla="*/ 59 h 71"/>
                  <a:gd name="T34" fmla="*/ 33 w 75"/>
                  <a:gd name="T35" fmla="*/ 48 h 71"/>
                  <a:gd name="T36" fmla="*/ 16 w 75"/>
                  <a:gd name="T37" fmla="*/ 52 h 71"/>
                  <a:gd name="T38" fmla="*/ 0 w 75"/>
                  <a:gd name="T39" fmla="*/ 45 h 71"/>
                  <a:gd name="T40" fmla="*/ 8 w 75"/>
                  <a:gd name="T41" fmla="*/ 41 h 71"/>
                  <a:gd name="T42" fmla="*/ 16 w 75"/>
                  <a:gd name="T43" fmla="*/ 41 h 71"/>
                  <a:gd name="T44" fmla="*/ 37 w 75"/>
                  <a:gd name="T45" fmla="*/ 48 h 71"/>
                  <a:gd name="T46" fmla="*/ 8 w 75"/>
                  <a:gd name="T47" fmla="*/ 22 h 71"/>
                  <a:gd name="T48" fmla="*/ 12 w 75"/>
                  <a:gd name="T49" fmla="*/ 15 h 71"/>
                  <a:gd name="T50" fmla="*/ 16 w 75"/>
                  <a:gd name="T51" fmla="*/ 15 h 71"/>
                  <a:gd name="T52" fmla="*/ 25 w 75"/>
                  <a:gd name="T53" fmla="*/ 22 h 71"/>
                  <a:gd name="T54" fmla="*/ 29 w 75"/>
                  <a:gd name="T55" fmla="*/ 33 h 71"/>
                  <a:gd name="T56" fmla="*/ 33 w 75"/>
                  <a:gd name="T57" fmla="*/ 4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5" h="71">
                    <a:moveTo>
                      <a:pt x="33" y="45"/>
                    </a:moveTo>
                    <a:lnTo>
                      <a:pt x="29" y="22"/>
                    </a:lnTo>
                    <a:lnTo>
                      <a:pt x="33" y="11"/>
                    </a:lnTo>
                    <a:lnTo>
                      <a:pt x="42" y="0"/>
                    </a:lnTo>
                    <a:lnTo>
                      <a:pt x="46" y="18"/>
                    </a:lnTo>
                    <a:lnTo>
                      <a:pt x="46" y="33"/>
                    </a:lnTo>
                    <a:lnTo>
                      <a:pt x="33" y="45"/>
                    </a:lnTo>
                    <a:lnTo>
                      <a:pt x="42" y="41"/>
                    </a:lnTo>
                    <a:lnTo>
                      <a:pt x="62" y="41"/>
                    </a:lnTo>
                    <a:lnTo>
                      <a:pt x="75" y="45"/>
                    </a:lnTo>
                    <a:lnTo>
                      <a:pt x="62" y="52"/>
                    </a:lnTo>
                    <a:lnTo>
                      <a:pt x="54" y="56"/>
                    </a:lnTo>
                    <a:lnTo>
                      <a:pt x="33" y="45"/>
                    </a:lnTo>
                    <a:lnTo>
                      <a:pt x="37" y="59"/>
                    </a:lnTo>
                    <a:lnTo>
                      <a:pt x="29" y="71"/>
                    </a:lnTo>
                    <a:lnTo>
                      <a:pt x="25" y="67"/>
                    </a:lnTo>
                    <a:lnTo>
                      <a:pt x="25" y="59"/>
                    </a:lnTo>
                    <a:lnTo>
                      <a:pt x="33" y="48"/>
                    </a:lnTo>
                    <a:lnTo>
                      <a:pt x="16" y="52"/>
                    </a:lnTo>
                    <a:lnTo>
                      <a:pt x="0" y="45"/>
                    </a:lnTo>
                    <a:lnTo>
                      <a:pt x="8" y="41"/>
                    </a:lnTo>
                    <a:lnTo>
                      <a:pt x="16" y="41"/>
                    </a:lnTo>
                    <a:lnTo>
                      <a:pt x="37" y="48"/>
                    </a:lnTo>
                    <a:lnTo>
                      <a:pt x="8" y="22"/>
                    </a:lnTo>
                    <a:lnTo>
                      <a:pt x="12" y="15"/>
                    </a:lnTo>
                    <a:lnTo>
                      <a:pt x="16" y="15"/>
                    </a:lnTo>
                    <a:lnTo>
                      <a:pt x="25" y="22"/>
                    </a:lnTo>
                    <a:lnTo>
                      <a:pt x="29" y="33"/>
                    </a:lnTo>
                    <a:lnTo>
                      <a:pt x="33" y="45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6" name="Freeform 345"/>
              <p:cNvSpPr>
                <a:spLocks/>
              </p:cNvSpPr>
              <p:nvPr/>
            </p:nvSpPr>
            <p:spPr bwMode="auto">
              <a:xfrm>
                <a:off x="3183" y="3719"/>
                <a:ext cx="75" cy="71"/>
              </a:xfrm>
              <a:custGeom>
                <a:avLst/>
                <a:gdLst>
                  <a:gd name="T0" fmla="*/ 33 w 75"/>
                  <a:gd name="T1" fmla="*/ 45 h 71"/>
                  <a:gd name="T2" fmla="*/ 29 w 75"/>
                  <a:gd name="T3" fmla="*/ 22 h 71"/>
                  <a:gd name="T4" fmla="*/ 33 w 75"/>
                  <a:gd name="T5" fmla="*/ 11 h 71"/>
                  <a:gd name="T6" fmla="*/ 42 w 75"/>
                  <a:gd name="T7" fmla="*/ 0 h 71"/>
                  <a:gd name="T8" fmla="*/ 46 w 75"/>
                  <a:gd name="T9" fmla="*/ 19 h 71"/>
                  <a:gd name="T10" fmla="*/ 46 w 75"/>
                  <a:gd name="T11" fmla="*/ 34 h 71"/>
                  <a:gd name="T12" fmla="*/ 33 w 75"/>
                  <a:gd name="T13" fmla="*/ 45 h 71"/>
                  <a:gd name="T14" fmla="*/ 42 w 75"/>
                  <a:gd name="T15" fmla="*/ 41 h 71"/>
                  <a:gd name="T16" fmla="*/ 58 w 75"/>
                  <a:gd name="T17" fmla="*/ 37 h 71"/>
                  <a:gd name="T18" fmla="*/ 75 w 75"/>
                  <a:gd name="T19" fmla="*/ 41 h 71"/>
                  <a:gd name="T20" fmla="*/ 63 w 75"/>
                  <a:gd name="T21" fmla="*/ 52 h 71"/>
                  <a:gd name="T22" fmla="*/ 54 w 75"/>
                  <a:gd name="T23" fmla="*/ 52 h 71"/>
                  <a:gd name="T24" fmla="*/ 33 w 75"/>
                  <a:gd name="T25" fmla="*/ 45 h 71"/>
                  <a:gd name="T26" fmla="*/ 38 w 75"/>
                  <a:gd name="T27" fmla="*/ 60 h 71"/>
                  <a:gd name="T28" fmla="*/ 29 w 75"/>
                  <a:gd name="T29" fmla="*/ 71 h 71"/>
                  <a:gd name="T30" fmla="*/ 25 w 75"/>
                  <a:gd name="T31" fmla="*/ 63 h 71"/>
                  <a:gd name="T32" fmla="*/ 25 w 75"/>
                  <a:gd name="T33" fmla="*/ 60 h 71"/>
                  <a:gd name="T34" fmla="*/ 33 w 75"/>
                  <a:gd name="T35" fmla="*/ 48 h 71"/>
                  <a:gd name="T36" fmla="*/ 17 w 75"/>
                  <a:gd name="T37" fmla="*/ 48 h 71"/>
                  <a:gd name="T38" fmla="*/ 0 w 75"/>
                  <a:gd name="T39" fmla="*/ 45 h 71"/>
                  <a:gd name="T40" fmla="*/ 8 w 75"/>
                  <a:gd name="T41" fmla="*/ 41 h 71"/>
                  <a:gd name="T42" fmla="*/ 17 w 75"/>
                  <a:gd name="T43" fmla="*/ 41 h 71"/>
                  <a:gd name="T44" fmla="*/ 38 w 75"/>
                  <a:gd name="T45" fmla="*/ 48 h 71"/>
                  <a:gd name="T46" fmla="*/ 8 w 75"/>
                  <a:gd name="T47" fmla="*/ 22 h 71"/>
                  <a:gd name="T48" fmla="*/ 8 w 75"/>
                  <a:gd name="T49" fmla="*/ 15 h 71"/>
                  <a:gd name="T50" fmla="*/ 12 w 75"/>
                  <a:gd name="T51" fmla="*/ 15 h 71"/>
                  <a:gd name="T52" fmla="*/ 25 w 75"/>
                  <a:gd name="T53" fmla="*/ 22 h 71"/>
                  <a:gd name="T54" fmla="*/ 25 w 75"/>
                  <a:gd name="T55" fmla="*/ 34 h 71"/>
                  <a:gd name="T56" fmla="*/ 33 w 75"/>
                  <a:gd name="T57" fmla="*/ 4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5" h="71">
                    <a:moveTo>
                      <a:pt x="33" y="45"/>
                    </a:moveTo>
                    <a:lnTo>
                      <a:pt x="29" y="22"/>
                    </a:lnTo>
                    <a:lnTo>
                      <a:pt x="33" y="11"/>
                    </a:lnTo>
                    <a:lnTo>
                      <a:pt x="42" y="0"/>
                    </a:lnTo>
                    <a:lnTo>
                      <a:pt x="46" y="19"/>
                    </a:lnTo>
                    <a:lnTo>
                      <a:pt x="46" y="34"/>
                    </a:lnTo>
                    <a:lnTo>
                      <a:pt x="33" y="45"/>
                    </a:lnTo>
                    <a:lnTo>
                      <a:pt x="42" y="41"/>
                    </a:lnTo>
                    <a:lnTo>
                      <a:pt x="58" y="37"/>
                    </a:lnTo>
                    <a:lnTo>
                      <a:pt x="75" y="41"/>
                    </a:lnTo>
                    <a:lnTo>
                      <a:pt x="63" y="52"/>
                    </a:lnTo>
                    <a:lnTo>
                      <a:pt x="54" y="52"/>
                    </a:lnTo>
                    <a:lnTo>
                      <a:pt x="33" y="45"/>
                    </a:lnTo>
                    <a:lnTo>
                      <a:pt x="38" y="60"/>
                    </a:lnTo>
                    <a:lnTo>
                      <a:pt x="29" y="71"/>
                    </a:lnTo>
                    <a:lnTo>
                      <a:pt x="25" y="63"/>
                    </a:lnTo>
                    <a:lnTo>
                      <a:pt x="25" y="60"/>
                    </a:lnTo>
                    <a:lnTo>
                      <a:pt x="33" y="48"/>
                    </a:lnTo>
                    <a:lnTo>
                      <a:pt x="17" y="48"/>
                    </a:lnTo>
                    <a:lnTo>
                      <a:pt x="0" y="45"/>
                    </a:lnTo>
                    <a:lnTo>
                      <a:pt x="8" y="41"/>
                    </a:lnTo>
                    <a:lnTo>
                      <a:pt x="17" y="41"/>
                    </a:lnTo>
                    <a:lnTo>
                      <a:pt x="38" y="48"/>
                    </a:lnTo>
                    <a:lnTo>
                      <a:pt x="8" y="22"/>
                    </a:lnTo>
                    <a:lnTo>
                      <a:pt x="8" y="15"/>
                    </a:lnTo>
                    <a:lnTo>
                      <a:pt x="12" y="15"/>
                    </a:lnTo>
                    <a:lnTo>
                      <a:pt x="25" y="22"/>
                    </a:lnTo>
                    <a:lnTo>
                      <a:pt x="25" y="34"/>
                    </a:lnTo>
                    <a:lnTo>
                      <a:pt x="33" y="45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7" name="Freeform 346"/>
              <p:cNvSpPr>
                <a:spLocks/>
              </p:cNvSpPr>
              <p:nvPr/>
            </p:nvSpPr>
            <p:spPr bwMode="auto">
              <a:xfrm>
                <a:off x="3154" y="3782"/>
                <a:ext cx="67" cy="60"/>
              </a:xfrm>
              <a:custGeom>
                <a:avLst/>
                <a:gdLst>
                  <a:gd name="T0" fmla="*/ 41 w 67"/>
                  <a:gd name="T1" fmla="*/ 34 h 60"/>
                  <a:gd name="T2" fmla="*/ 16 w 67"/>
                  <a:gd name="T3" fmla="*/ 27 h 60"/>
                  <a:gd name="T4" fmla="*/ 8 w 67"/>
                  <a:gd name="T5" fmla="*/ 19 h 60"/>
                  <a:gd name="T6" fmla="*/ 4 w 67"/>
                  <a:gd name="T7" fmla="*/ 8 h 60"/>
                  <a:gd name="T8" fmla="*/ 20 w 67"/>
                  <a:gd name="T9" fmla="*/ 12 h 60"/>
                  <a:gd name="T10" fmla="*/ 37 w 67"/>
                  <a:gd name="T11" fmla="*/ 19 h 60"/>
                  <a:gd name="T12" fmla="*/ 41 w 67"/>
                  <a:gd name="T13" fmla="*/ 34 h 60"/>
                  <a:gd name="T14" fmla="*/ 41 w 67"/>
                  <a:gd name="T15" fmla="*/ 23 h 60"/>
                  <a:gd name="T16" fmla="*/ 46 w 67"/>
                  <a:gd name="T17" fmla="*/ 8 h 60"/>
                  <a:gd name="T18" fmla="*/ 58 w 67"/>
                  <a:gd name="T19" fmla="*/ 0 h 60"/>
                  <a:gd name="T20" fmla="*/ 62 w 67"/>
                  <a:gd name="T21" fmla="*/ 12 h 60"/>
                  <a:gd name="T22" fmla="*/ 62 w 67"/>
                  <a:gd name="T23" fmla="*/ 19 h 60"/>
                  <a:gd name="T24" fmla="*/ 41 w 67"/>
                  <a:gd name="T25" fmla="*/ 34 h 60"/>
                  <a:gd name="T26" fmla="*/ 58 w 67"/>
                  <a:gd name="T27" fmla="*/ 38 h 60"/>
                  <a:gd name="T28" fmla="*/ 67 w 67"/>
                  <a:gd name="T29" fmla="*/ 45 h 60"/>
                  <a:gd name="T30" fmla="*/ 62 w 67"/>
                  <a:gd name="T31" fmla="*/ 49 h 60"/>
                  <a:gd name="T32" fmla="*/ 54 w 67"/>
                  <a:gd name="T33" fmla="*/ 45 h 60"/>
                  <a:gd name="T34" fmla="*/ 46 w 67"/>
                  <a:gd name="T35" fmla="*/ 34 h 60"/>
                  <a:gd name="T36" fmla="*/ 41 w 67"/>
                  <a:gd name="T37" fmla="*/ 49 h 60"/>
                  <a:gd name="T38" fmla="*/ 29 w 67"/>
                  <a:gd name="T39" fmla="*/ 60 h 60"/>
                  <a:gd name="T40" fmla="*/ 29 w 67"/>
                  <a:gd name="T41" fmla="*/ 49 h 60"/>
                  <a:gd name="T42" fmla="*/ 33 w 67"/>
                  <a:gd name="T43" fmla="*/ 45 h 60"/>
                  <a:gd name="T44" fmla="*/ 50 w 67"/>
                  <a:gd name="T45" fmla="*/ 34 h 60"/>
                  <a:gd name="T46" fmla="*/ 8 w 67"/>
                  <a:gd name="T47" fmla="*/ 45 h 60"/>
                  <a:gd name="T48" fmla="*/ 0 w 67"/>
                  <a:gd name="T49" fmla="*/ 38 h 60"/>
                  <a:gd name="T50" fmla="*/ 4 w 67"/>
                  <a:gd name="T51" fmla="*/ 38 h 60"/>
                  <a:gd name="T52" fmla="*/ 16 w 67"/>
                  <a:gd name="T53" fmla="*/ 30 h 60"/>
                  <a:gd name="T54" fmla="*/ 29 w 67"/>
                  <a:gd name="T55" fmla="*/ 34 h 60"/>
                  <a:gd name="T56" fmla="*/ 41 w 67"/>
                  <a:gd name="T57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" h="60">
                    <a:moveTo>
                      <a:pt x="41" y="34"/>
                    </a:moveTo>
                    <a:lnTo>
                      <a:pt x="16" y="27"/>
                    </a:lnTo>
                    <a:lnTo>
                      <a:pt x="8" y="19"/>
                    </a:lnTo>
                    <a:lnTo>
                      <a:pt x="4" y="8"/>
                    </a:lnTo>
                    <a:lnTo>
                      <a:pt x="20" y="12"/>
                    </a:lnTo>
                    <a:lnTo>
                      <a:pt x="37" y="19"/>
                    </a:lnTo>
                    <a:lnTo>
                      <a:pt x="41" y="34"/>
                    </a:lnTo>
                    <a:lnTo>
                      <a:pt x="41" y="23"/>
                    </a:lnTo>
                    <a:lnTo>
                      <a:pt x="46" y="8"/>
                    </a:lnTo>
                    <a:lnTo>
                      <a:pt x="58" y="0"/>
                    </a:lnTo>
                    <a:lnTo>
                      <a:pt x="62" y="12"/>
                    </a:lnTo>
                    <a:lnTo>
                      <a:pt x="62" y="19"/>
                    </a:lnTo>
                    <a:lnTo>
                      <a:pt x="41" y="34"/>
                    </a:lnTo>
                    <a:lnTo>
                      <a:pt x="58" y="38"/>
                    </a:lnTo>
                    <a:lnTo>
                      <a:pt x="67" y="45"/>
                    </a:lnTo>
                    <a:lnTo>
                      <a:pt x="62" y="49"/>
                    </a:lnTo>
                    <a:lnTo>
                      <a:pt x="54" y="45"/>
                    </a:lnTo>
                    <a:lnTo>
                      <a:pt x="46" y="34"/>
                    </a:lnTo>
                    <a:lnTo>
                      <a:pt x="41" y="49"/>
                    </a:lnTo>
                    <a:lnTo>
                      <a:pt x="29" y="60"/>
                    </a:lnTo>
                    <a:lnTo>
                      <a:pt x="29" y="49"/>
                    </a:lnTo>
                    <a:lnTo>
                      <a:pt x="33" y="45"/>
                    </a:lnTo>
                    <a:lnTo>
                      <a:pt x="50" y="34"/>
                    </a:lnTo>
                    <a:lnTo>
                      <a:pt x="8" y="45"/>
                    </a:lnTo>
                    <a:lnTo>
                      <a:pt x="0" y="38"/>
                    </a:lnTo>
                    <a:lnTo>
                      <a:pt x="4" y="38"/>
                    </a:lnTo>
                    <a:lnTo>
                      <a:pt x="16" y="30"/>
                    </a:lnTo>
                    <a:lnTo>
                      <a:pt x="29" y="34"/>
                    </a:lnTo>
                    <a:lnTo>
                      <a:pt x="41" y="34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8" name="Freeform 347"/>
              <p:cNvSpPr>
                <a:spLocks/>
              </p:cNvSpPr>
              <p:nvPr/>
            </p:nvSpPr>
            <p:spPr bwMode="auto">
              <a:xfrm>
                <a:off x="3241" y="3756"/>
                <a:ext cx="72" cy="67"/>
              </a:xfrm>
              <a:custGeom>
                <a:avLst/>
                <a:gdLst>
                  <a:gd name="T0" fmla="*/ 26 w 72"/>
                  <a:gd name="T1" fmla="*/ 34 h 67"/>
                  <a:gd name="T2" fmla="*/ 47 w 72"/>
                  <a:gd name="T3" fmla="*/ 23 h 67"/>
                  <a:gd name="T4" fmla="*/ 59 w 72"/>
                  <a:gd name="T5" fmla="*/ 19 h 67"/>
                  <a:gd name="T6" fmla="*/ 72 w 72"/>
                  <a:gd name="T7" fmla="*/ 19 h 67"/>
                  <a:gd name="T8" fmla="*/ 59 w 72"/>
                  <a:gd name="T9" fmla="*/ 34 h 67"/>
                  <a:gd name="T10" fmla="*/ 42 w 72"/>
                  <a:gd name="T11" fmla="*/ 38 h 67"/>
                  <a:gd name="T12" fmla="*/ 26 w 72"/>
                  <a:gd name="T13" fmla="*/ 38 h 67"/>
                  <a:gd name="T14" fmla="*/ 38 w 72"/>
                  <a:gd name="T15" fmla="*/ 41 h 67"/>
                  <a:gd name="T16" fmla="*/ 47 w 72"/>
                  <a:gd name="T17" fmla="*/ 53 h 67"/>
                  <a:gd name="T18" fmla="*/ 51 w 72"/>
                  <a:gd name="T19" fmla="*/ 67 h 67"/>
                  <a:gd name="T20" fmla="*/ 34 w 72"/>
                  <a:gd name="T21" fmla="*/ 64 h 67"/>
                  <a:gd name="T22" fmla="*/ 30 w 72"/>
                  <a:gd name="T23" fmla="*/ 56 h 67"/>
                  <a:gd name="T24" fmla="*/ 26 w 72"/>
                  <a:gd name="T25" fmla="*/ 34 h 67"/>
                  <a:gd name="T26" fmla="*/ 13 w 72"/>
                  <a:gd name="T27" fmla="*/ 45 h 67"/>
                  <a:gd name="T28" fmla="*/ 0 w 72"/>
                  <a:gd name="T29" fmla="*/ 45 h 67"/>
                  <a:gd name="T30" fmla="*/ 5 w 72"/>
                  <a:gd name="T31" fmla="*/ 41 h 67"/>
                  <a:gd name="T32" fmla="*/ 9 w 72"/>
                  <a:gd name="T33" fmla="*/ 38 h 67"/>
                  <a:gd name="T34" fmla="*/ 26 w 72"/>
                  <a:gd name="T35" fmla="*/ 38 h 67"/>
                  <a:gd name="T36" fmla="*/ 13 w 72"/>
                  <a:gd name="T37" fmla="*/ 26 h 67"/>
                  <a:gd name="T38" fmla="*/ 9 w 72"/>
                  <a:gd name="T39" fmla="*/ 19 h 67"/>
                  <a:gd name="T40" fmla="*/ 13 w 72"/>
                  <a:gd name="T41" fmla="*/ 11 h 67"/>
                  <a:gd name="T42" fmla="*/ 21 w 72"/>
                  <a:gd name="T43" fmla="*/ 15 h 67"/>
                  <a:gd name="T44" fmla="*/ 21 w 72"/>
                  <a:gd name="T45" fmla="*/ 23 h 67"/>
                  <a:gd name="T46" fmla="*/ 26 w 72"/>
                  <a:gd name="T47" fmla="*/ 41 h 67"/>
                  <a:gd name="T48" fmla="*/ 30 w 72"/>
                  <a:gd name="T49" fmla="*/ 23 h 67"/>
                  <a:gd name="T50" fmla="*/ 38 w 72"/>
                  <a:gd name="T51" fmla="*/ 4 h 67"/>
                  <a:gd name="T52" fmla="*/ 47 w 72"/>
                  <a:gd name="T53" fmla="*/ 0 h 67"/>
                  <a:gd name="T54" fmla="*/ 51 w 72"/>
                  <a:gd name="T55" fmla="*/ 4 h 67"/>
                  <a:gd name="T56" fmla="*/ 47 w 72"/>
                  <a:gd name="T57" fmla="*/ 15 h 67"/>
                  <a:gd name="T58" fmla="*/ 34 w 72"/>
                  <a:gd name="T59" fmla="*/ 26 h 67"/>
                  <a:gd name="T60" fmla="*/ 26 w 72"/>
                  <a:gd name="T61" fmla="*/ 3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67">
                    <a:moveTo>
                      <a:pt x="26" y="34"/>
                    </a:moveTo>
                    <a:lnTo>
                      <a:pt x="47" y="23"/>
                    </a:lnTo>
                    <a:lnTo>
                      <a:pt x="59" y="19"/>
                    </a:lnTo>
                    <a:lnTo>
                      <a:pt x="72" y="19"/>
                    </a:lnTo>
                    <a:lnTo>
                      <a:pt x="59" y="34"/>
                    </a:lnTo>
                    <a:lnTo>
                      <a:pt x="42" y="38"/>
                    </a:lnTo>
                    <a:lnTo>
                      <a:pt x="26" y="38"/>
                    </a:lnTo>
                    <a:lnTo>
                      <a:pt x="38" y="41"/>
                    </a:lnTo>
                    <a:lnTo>
                      <a:pt x="47" y="53"/>
                    </a:lnTo>
                    <a:lnTo>
                      <a:pt x="51" y="67"/>
                    </a:lnTo>
                    <a:lnTo>
                      <a:pt x="34" y="64"/>
                    </a:lnTo>
                    <a:lnTo>
                      <a:pt x="30" y="56"/>
                    </a:lnTo>
                    <a:lnTo>
                      <a:pt x="26" y="34"/>
                    </a:lnTo>
                    <a:lnTo>
                      <a:pt x="13" y="45"/>
                    </a:lnTo>
                    <a:lnTo>
                      <a:pt x="0" y="45"/>
                    </a:lnTo>
                    <a:lnTo>
                      <a:pt x="5" y="41"/>
                    </a:lnTo>
                    <a:lnTo>
                      <a:pt x="9" y="38"/>
                    </a:lnTo>
                    <a:lnTo>
                      <a:pt x="26" y="38"/>
                    </a:lnTo>
                    <a:lnTo>
                      <a:pt x="13" y="26"/>
                    </a:lnTo>
                    <a:lnTo>
                      <a:pt x="9" y="19"/>
                    </a:lnTo>
                    <a:lnTo>
                      <a:pt x="13" y="11"/>
                    </a:lnTo>
                    <a:lnTo>
                      <a:pt x="21" y="15"/>
                    </a:lnTo>
                    <a:lnTo>
                      <a:pt x="21" y="23"/>
                    </a:lnTo>
                    <a:lnTo>
                      <a:pt x="26" y="41"/>
                    </a:lnTo>
                    <a:lnTo>
                      <a:pt x="30" y="23"/>
                    </a:lnTo>
                    <a:lnTo>
                      <a:pt x="38" y="4"/>
                    </a:lnTo>
                    <a:lnTo>
                      <a:pt x="47" y="0"/>
                    </a:lnTo>
                    <a:lnTo>
                      <a:pt x="51" y="4"/>
                    </a:lnTo>
                    <a:lnTo>
                      <a:pt x="47" y="15"/>
                    </a:lnTo>
                    <a:lnTo>
                      <a:pt x="34" y="26"/>
                    </a:lnTo>
                    <a:lnTo>
                      <a:pt x="26" y="34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9" name="Freeform 348"/>
              <p:cNvSpPr>
                <a:spLocks/>
              </p:cNvSpPr>
              <p:nvPr/>
            </p:nvSpPr>
            <p:spPr bwMode="auto">
              <a:xfrm>
                <a:off x="3308" y="3786"/>
                <a:ext cx="59" cy="71"/>
              </a:xfrm>
              <a:custGeom>
                <a:avLst/>
                <a:gdLst>
                  <a:gd name="T0" fmla="*/ 21 w 59"/>
                  <a:gd name="T1" fmla="*/ 37 h 71"/>
                  <a:gd name="T2" fmla="*/ 38 w 59"/>
                  <a:gd name="T3" fmla="*/ 19 h 71"/>
                  <a:gd name="T4" fmla="*/ 47 w 59"/>
                  <a:gd name="T5" fmla="*/ 15 h 71"/>
                  <a:gd name="T6" fmla="*/ 59 w 59"/>
                  <a:gd name="T7" fmla="*/ 19 h 71"/>
                  <a:gd name="T8" fmla="*/ 55 w 59"/>
                  <a:gd name="T9" fmla="*/ 34 h 71"/>
                  <a:gd name="T10" fmla="*/ 42 w 59"/>
                  <a:gd name="T11" fmla="*/ 37 h 71"/>
                  <a:gd name="T12" fmla="*/ 21 w 59"/>
                  <a:gd name="T13" fmla="*/ 37 h 71"/>
                  <a:gd name="T14" fmla="*/ 34 w 59"/>
                  <a:gd name="T15" fmla="*/ 41 h 71"/>
                  <a:gd name="T16" fmla="*/ 59 w 59"/>
                  <a:gd name="T17" fmla="*/ 71 h 71"/>
                  <a:gd name="T18" fmla="*/ 42 w 59"/>
                  <a:gd name="T19" fmla="*/ 67 h 71"/>
                  <a:gd name="T20" fmla="*/ 34 w 59"/>
                  <a:gd name="T21" fmla="*/ 56 h 71"/>
                  <a:gd name="T22" fmla="*/ 21 w 59"/>
                  <a:gd name="T23" fmla="*/ 37 h 71"/>
                  <a:gd name="T24" fmla="*/ 17 w 59"/>
                  <a:gd name="T25" fmla="*/ 49 h 71"/>
                  <a:gd name="T26" fmla="*/ 5 w 59"/>
                  <a:gd name="T27" fmla="*/ 49 h 71"/>
                  <a:gd name="T28" fmla="*/ 5 w 59"/>
                  <a:gd name="T29" fmla="*/ 41 h 71"/>
                  <a:gd name="T30" fmla="*/ 9 w 59"/>
                  <a:gd name="T31" fmla="*/ 41 h 71"/>
                  <a:gd name="T32" fmla="*/ 21 w 59"/>
                  <a:gd name="T33" fmla="*/ 41 h 71"/>
                  <a:gd name="T34" fmla="*/ 9 w 59"/>
                  <a:gd name="T35" fmla="*/ 26 h 71"/>
                  <a:gd name="T36" fmla="*/ 0 w 59"/>
                  <a:gd name="T37" fmla="*/ 11 h 71"/>
                  <a:gd name="T38" fmla="*/ 9 w 59"/>
                  <a:gd name="T39" fmla="*/ 15 h 71"/>
                  <a:gd name="T40" fmla="*/ 13 w 59"/>
                  <a:gd name="T41" fmla="*/ 23 h 71"/>
                  <a:gd name="T42" fmla="*/ 21 w 59"/>
                  <a:gd name="T43" fmla="*/ 41 h 71"/>
                  <a:gd name="T44" fmla="*/ 21 w 59"/>
                  <a:gd name="T45" fmla="*/ 4 h 71"/>
                  <a:gd name="T46" fmla="*/ 26 w 59"/>
                  <a:gd name="T47" fmla="*/ 0 h 71"/>
                  <a:gd name="T48" fmla="*/ 30 w 59"/>
                  <a:gd name="T49" fmla="*/ 0 h 71"/>
                  <a:gd name="T50" fmla="*/ 34 w 59"/>
                  <a:gd name="T51" fmla="*/ 15 h 71"/>
                  <a:gd name="T52" fmla="*/ 26 w 59"/>
                  <a:gd name="T53" fmla="*/ 26 h 71"/>
                  <a:gd name="T54" fmla="*/ 21 w 59"/>
                  <a:gd name="T55" fmla="*/ 3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9" h="71">
                    <a:moveTo>
                      <a:pt x="21" y="37"/>
                    </a:moveTo>
                    <a:lnTo>
                      <a:pt x="38" y="19"/>
                    </a:lnTo>
                    <a:lnTo>
                      <a:pt x="47" y="15"/>
                    </a:lnTo>
                    <a:lnTo>
                      <a:pt x="59" y="19"/>
                    </a:lnTo>
                    <a:lnTo>
                      <a:pt x="55" y="34"/>
                    </a:lnTo>
                    <a:lnTo>
                      <a:pt x="42" y="37"/>
                    </a:lnTo>
                    <a:lnTo>
                      <a:pt x="21" y="37"/>
                    </a:lnTo>
                    <a:lnTo>
                      <a:pt x="34" y="41"/>
                    </a:lnTo>
                    <a:lnTo>
                      <a:pt x="59" y="71"/>
                    </a:lnTo>
                    <a:lnTo>
                      <a:pt x="42" y="67"/>
                    </a:lnTo>
                    <a:lnTo>
                      <a:pt x="34" y="56"/>
                    </a:lnTo>
                    <a:lnTo>
                      <a:pt x="21" y="37"/>
                    </a:lnTo>
                    <a:lnTo>
                      <a:pt x="17" y="49"/>
                    </a:lnTo>
                    <a:lnTo>
                      <a:pt x="5" y="49"/>
                    </a:lnTo>
                    <a:lnTo>
                      <a:pt x="5" y="41"/>
                    </a:lnTo>
                    <a:lnTo>
                      <a:pt x="9" y="41"/>
                    </a:lnTo>
                    <a:lnTo>
                      <a:pt x="21" y="41"/>
                    </a:lnTo>
                    <a:lnTo>
                      <a:pt x="9" y="26"/>
                    </a:lnTo>
                    <a:lnTo>
                      <a:pt x="0" y="11"/>
                    </a:lnTo>
                    <a:lnTo>
                      <a:pt x="9" y="15"/>
                    </a:lnTo>
                    <a:lnTo>
                      <a:pt x="13" y="23"/>
                    </a:lnTo>
                    <a:lnTo>
                      <a:pt x="21" y="41"/>
                    </a:lnTo>
                    <a:lnTo>
                      <a:pt x="21" y="4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34" y="15"/>
                    </a:lnTo>
                    <a:lnTo>
                      <a:pt x="26" y="26"/>
                    </a:lnTo>
                    <a:lnTo>
                      <a:pt x="21" y="37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0" name="Freeform 349"/>
              <p:cNvSpPr>
                <a:spLocks/>
              </p:cNvSpPr>
              <p:nvPr/>
            </p:nvSpPr>
            <p:spPr bwMode="auto">
              <a:xfrm>
                <a:off x="3321" y="3861"/>
                <a:ext cx="84" cy="56"/>
              </a:xfrm>
              <a:custGeom>
                <a:avLst/>
                <a:gdLst>
                  <a:gd name="T0" fmla="*/ 46 w 84"/>
                  <a:gd name="T1" fmla="*/ 18 h 56"/>
                  <a:gd name="T2" fmla="*/ 59 w 84"/>
                  <a:gd name="T3" fmla="*/ 37 h 56"/>
                  <a:gd name="T4" fmla="*/ 59 w 84"/>
                  <a:gd name="T5" fmla="*/ 45 h 56"/>
                  <a:gd name="T6" fmla="*/ 50 w 84"/>
                  <a:gd name="T7" fmla="*/ 56 h 56"/>
                  <a:gd name="T8" fmla="*/ 38 w 84"/>
                  <a:gd name="T9" fmla="*/ 45 h 56"/>
                  <a:gd name="T10" fmla="*/ 38 w 84"/>
                  <a:gd name="T11" fmla="*/ 33 h 56"/>
                  <a:gd name="T12" fmla="*/ 46 w 84"/>
                  <a:gd name="T13" fmla="*/ 18 h 56"/>
                  <a:gd name="T14" fmla="*/ 38 w 84"/>
                  <a:gd name="T15" fmla="*/ 26 h 56"/>
                  <a:gd name="T16" fmla="*/ 17 w 84"/>
                  <a:gd name="T17" fmla="*/ 33 h 56"/>
                  <a:gd name="T18" fmla="*/ 0 w 84"/>
                  <a:gd name="T19" fmla="*/ 37 h 56"/>
                  <a:gd name="T20" fmla="*/ 8 w 84"/>
                  <a:gd name="T21" fmla="*/ 26 h 56"/>
                  <a:gd name="T22" fmla="*/ 21 w 84"/>
                  <a:gd name="T23" fmla="*/ 18 h 56"/>
                  <a:gd name="T24" fmla="*/ 46 w 84"/>
                  <a:gd name="T25" fmla="*/ 18 h 56"/>
                  <a:gd name="T26" fmla="*/ 38 w 84"/>
                  <a:gd name="T27" fmla="*/ 11 h 56"/>
                  <a:gd name="T28" fmla="*/ 38 w 84"/>
                  <a:gd name="T29" fmla="*/ 0 h 56"/>
                  <a:gd name="T30" fmla="*/ 46 w 84"/>
                  <a:gd name="T31" fmla="*/ 0 h 56"/>
                  <a:gd name="T32" fmla="*/ 50 w 84"/>
                  <a:gd name="T33" fmla="*/ 7 h 56"/>
                  <a:gd name="T34" fmla="*/ 42 w 84"/>
                  <a:gd name="T35" fmla="*/ 18 h 56"/>
                  <a:gd name="T36" fmla="*/ 63 w 84"/>
                  <a:gd name="T37" fmla="*/ 11 h 56"/>
                  <a:gd name="T38" fmla="*/ 84 w 84"/>
                  <a:gd name="T39" fmla="*/ 11 h 56"/>
                  <a:gd name="T40" fmla="*/ 75 w 84"/>
                  <a:gd name="T41" fmla="*/ 15 h 56"/>
                  <a:gd name="T42" fmla="*/ 63 w 84"/>
                  <a:gd name="T43" fmla="*/ 18 h 56"/>
                  <a:gd name="T44" fmla="*/ 42 w 84"/>
                  <a:gd name="T45" fmla="*/ 18 h 56"/>
                  <a:gd name="T46" fmla="*/ 84 w 84"/>
                  <a:gd name="T47" fmla="*/ 30 h 56"/>
                  <a:gd name="T48" fmla="*/ 84 w 84"/>
                  <a:gd name="T49" fmla="*/ 33 h 56"/>
                  <a:gd name="T50" fmla="*/ 80 w 84"/>
                  <a:gd name="T51" fmla="*/ 37 h 56"/>
                  <a:gd name="T52" fmla="*/ 67 w 84"/>
                  <a:gd name="T53" fmla="*/ 33 h 56"/>
                  <a:gd name="T54" fmla="*/ 54 w 84"/>
                  <a:gd name="T55" fmla="*/ 26 h 56"/>
                  <a:gd name="T56" fmla="*/ 46 w 84"/>
                  <a:gd name="T57" fmla="*/ 1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4" h="56">
                    <a:moveTo>
                      <a:pt x="46" y="18"/>
                    </a:moveTo>
                    <a:lnTo>
                      <a:pt x="59" y="37"/>
                    </a:lnTo>
                    <a:lnTo>
                      <a:pt x="59" y="45"/>
                    </a:lnTo>
                    <a:lnTo>
                      <a:pt x="50" y="56"/>
                    </a:lnTo>
                    <a:lnTo>
                      <a:pt x="38" y="45"/>
                    </a:lnTo>
                    <a:lnTo>
                      <a:pt x="38" y="33"/>
                    </a:lnTo>
                    <a:lnTo>
                      <a:pt x="46" y="18"/>
                    </a:lnTo>
                    <a:lnTo>
                      <a:pt x="38" y="26"/>
                    </a:lnTo>
                    <a:lnTo>
                      <a:pt x="17" y="33"/>
                    </a:lnTo>
                    <a:lnTo>
                      <a:pt x="0" y="37"/>
                    </a:lnTo>
                    <a:lnTo>
                      <a:pt x="8" y="26"/>
                    </a:lnTo>
                    <a:lnTo>
                      <a:pt x="21" y="18"/>
                    </a:lnTo>
                    <a:lnTo>
                      <a:pt x="46" y="18"/>
                    </a:lnTo>
                    <a:lnTo>
                      <a:pt x="38" y="11"/>
                    </a:lnTo>
                    <a:lnTo>
                      <a:pt x="38" y="0"/>
                    </a:lnTo>
                    <a:lnTo>
                      <a:pt x="46" y="0"/>
                    </a:lnTo>
                    <a:lnTo>
                      <a:pt x="50" y="7"/>
                    </a:lnTo>
                    <a:lnTo>
                      <a:pt x="42" y="18"/>
                    </a:lnTo>
                    <a:lnTo>
                      <a:pt x="63" y="11"/>
                    </a:lnTo>
                    <a:lnTo>
                      <a:pt x="84" y="11"/>
                    </a:lnTo>
                    <a:lnTo>
                      <a:pt x="75" y="15"/>
                    </a:lnTo>
                    <a:lnTo>
                      <a:pt x="63" y="18"/>
                    </a:lnTo>
                    <a:lnTo>
                      <a:pt x="42" y="18"/>
                    </a:lnTo>
                    <a:lnTo>
                      <a:pt x="84" y="30"/>
                    </a:lnTo>
                    <a:lnTo>
                      <a:pt x="84" y="33"/>
                    </a:lnTo>
                    <a:lnTo>
                      <a:pt x="80" y="37"/>
                    </a:lnTo>
                    <a:lnTo>
                      <a:pt x="67" y="33"/>
                    </a:lnTo>
                    <a:lnTo>
                      <a:pt x="54" y="26"/>
                    </a:lnTo>
                    <a:lnTo>
                      <a:pt x="46" y="18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1" name="Freeform 350"/>
              <p:cNvSpPr>
                <a:spLocks/>
              </p:cNvSpPr>
              <p:nvPr/>
            </p:nvSpPr>
            <p:spPr bwMode="auto">
              <a:xfrm>
                <a:off x="3355" y="3760"/>
                <a:ext cx="67" cy="60"/>
              </a:xfrm>
              <a:custGeom>
                <a:avLst/>
                <a:gdLst>
                  <a:gd name="T0" fmla="*/ 67 w 67"/>
                  <a:gd name="T1" fmla="*/ 34 h 60"/>
                  <a:gd name="T2" fmla="*/ 58 w 67"/>
                  <a:gd name="T3" fmla="*/ 45 h 60"/>
                  <a:gd name="T4" fmla="*/ 54 w 67"/>
                  <a:gd name="T5" fmla="*/ 49 h 60"/>
                  <a:gd name="T6" fmla="*/ 46 w 67"/>
                  <a:gd name="T7" fmla="*/ 45 h 60"/>
                  <a:gd name="T8" fmla="*/ 33 w 67"/>
                  <a:gd name="T9" fmla="*/ 37 h 60"/>
                  <a:gd name="T10" fmla="*/ 37 w 67"/>
                  <a:gd name="T11" fmla="*/ 49 h 60"/>
                  <a:gd name="T12" fmla="*/ 29 w 67"/>
                  <a:gd name="T13" fmla="*/ 60 h 60"/>
                  <a:gd name="T14" fmla="*/ 25 w 67"/>
                  <a:gd name="T15" fmla="*/ 56 h 60"/>
                  <a:gd name="T16" fmla="*/ 25 w 67"/>
                  <a:gd name="T17" fmla="*/ 49 h 60"/>
                  <a:gd name="T18" fmla="*/ 33 w 67"/>
                  <a:gd name="T19" fmla="*/ 37 h 60"/>
                  <a:gd name="T20" fmla="*/ 16 w 67"/>
                  <a:gd name="T21" fmla="*/ 41 h 60"/>
                  <a:gd name="T22" fmla="*/ 0 w 67"/>
                  <a:gd name="T23" fmla="*/ 34 h 60"/>
                  <a:gd name="T24" fmla="*/ 8 w 67"/>
                  <a:gd name="T25" fmla="*/ 26 h 60"/>
                  <a:gd name="T26" fmla="*/ 16 w 67"/>
                  <a:gd name="T27" fmla="*/ 30 h 60"/>
                  <a:gd name="T28" fmla="*/ 29 w 67"/>
                  <a:gd name="T29" fmla="*/ 37 h 60"/>
                  <a:gd name="T30" fmla="*/ 8 w 67"/>
                  <a:gd name="T31" fmla="*/ 11 h 60"/>
                  <a:gd name="T32" fmla="*/ 8 w 67"/>
                  <a:gd name="T33" fmla="*/ 4 h 60"/>
                  <a:gd name="T34" fmla="*/ 16 w 67"/>
                  <a:gd name="T35" fmla="*/ 4 h 60"/>
                  <a:gd name="T36" fmla="*/ 25 w 67"/>
                  <a:gd name="T37" fmla="*/ 11 h 60"/>
                  <a:gd name="T38" fmla="*/ 25 w 67"/>
                  <a:gd name="T39" fmla="*/ 22 h 60"/>
                  <a:gd name="T40" fmla="*/ 29 w 67"/>
                  <a:gd name="T41" fmla="*/ 34 h 60"/>
                  <a:gd name="T42" fmla="*/ 29 w 67"/>
                  <a:gd name="T43" fmla="*/ 15 h 60"/>
                  <a:gd name="T44" fmla="*/ 33 w 67"/>
                  <a:gd name="T45" fmla="*/ 7 h 60"/>
                  <a:gd name="T46" fmla="*/ 46 w 67"/>
                  <a:gd name="T47" fmla="*/ 0 h 60"/>
                  <a:gd name="T48" fmla="*/ 46 w 67"/>
                  <a:gd name="T49" fmla="*/ 0 h 60"/>
                  <a:gd name="T50" fmla="*/ 46 w 67"/>
                  <a:gd name="T51" fmla="*/ 7 h 60"/>
                  <a:gd name="T52" fmla="*/ 50 w 67"/>
                  <a:gd name="T53" fmla="*/ 15 h 60"/>
                  <a:gd name="T54" fmla="*/ 46 w 67"/>
                  <a:gd name="T55" fmla="*/ 26 h 60"/>
                  <a:gd name="T56" fmla="*/ 37 w 67"/>
                  <a:gd name="T57" fmla="*/ 34 h 60"/>
                  <a:gd name="T58" fmla="*/ 37 w 67"/>
                  <a:gd name="T59" fmla="*/ 37 h 60"/>
                  <a:gd name="T60" fmla="*/ 54 w 67"/>
                  <a:gd name="T61" fmla="*/ 30 h 60"/>
                  <a:gd name="T62" fmla="*/ 62 w 67"/>
                  <a:gd name="T63" fmla="*/ 30 h 60"/>
                  <a:gd name="T64" fmla="*/ 67 w 67"/>
                  <a:gd name="T65" fmla="*/ 30 h 60"/>
                  <a:gd name="T66" fmla="*/ 67 w 67"/>
                  <a:gd name="T67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7" h="60">
                    <a:moveTo>
                      <a:pt x="67" y="34"/>
                    </a:moveTo>
                    <a:lnTo>
                      <a:pt x="58" y="45"/>
                    </a:lnTo>
                    <a:lnTo>
                      <a:pt x="54" y="49"/>
                    </a:lnTo>
                    <a:lnTo>
                      <a:pt x="46" y="45"/>
                    </a:lnTo>
                    <a:lnTo>
                      <a:pt x="33" y="37"/>
                    </a:lnTo>
                    <a:lnTo>
                      <a:pt x="37" y="49"/>
                    </a:lnTo>
                    <a:lnTo>
                      <a:pt x="29" y="60"/>
                    </a:lnTo>
                    <a:lnTo>
                      <a:pt x="25" y="56"/>
                    </a:lnTo>
                    <a:lnTo>
                      <a:pt x="25" y="49"/>
                    </a:lnTo>
                    <a:lnTo>
                      <a:pt x="33" y="37"/>
                    </a:lnTo>
                    <a:lnTo>
                      <a:pt x="16" y="41"/>
                    </a:lnTo>
                    <a:lnTo>
                      <a:pt x="0" y="34"/>
                    </a:lnTo>
                    <a:lnTo>
                      <a:pt x="8" y="26"/>
                    </a:lnTo>
                    <a:lnTo>
                      <a:pt x="16" y="30"/>
                    </a:lnTo>
                    <a:lnTo>
                      <a:pt x="29" y="37"/>
                    </a:lnTo>
                    <a:lnTo>
                      <a:pt x="8" y="11"/>
                    </a:lnTo>
                    <a:lnTo>
                      <a:pt x="8" y="4"/>
                    </a:lnTo>
                    <a:lnTo>
                      <a:pt x="16" y="4"/>
                    </a:lnTo>
                    <a:lnTo>
                      <a:pt x="25" y="11"/>
                    </a:lnTo>
                    <a:lnTo>
                      <a:pt x="25" y="22"/>
                    </a:lnTo>
                    <a:lnTo>
                      <a:pt x="29" y="34"/>
                    </a:lnTo>
                    <a:lnTo>
                      <a:pt x="29" y="15"/>
                    </a:lnTo>
                    <a:lnTo>
                      <a:pt x="33" y="7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6" y="7"/>
                    </a:lnTo>
                    <a:lnTo>
                      <a:pt x="50" y="15"/>
                    </a:lnTo>
                    <a:lnTo>
                      <a:pt x="46" y="26"/>
                    </a:lnTo>
                    <a:lnTo>
                      <a:pt x="37" y="34"/>
                    </a:lnTo>
                    <a:lnTo>
                      <a:pt x="37" y="37"/>
                    </a:lnTo>
                    <a:lnTo>
                      <a:pt x="54" y="30"/>
                    </a:lnTo>
                    <a:lnTo>
                      <a:pt x="62" y="30"/>
                    </a:lnTo>
                    <a:lnTo>
                      <a:pt x="67" y="30"/>
                    </a:lnTo>
                    <a:lnTo>
                      <a:pt x="67" y="34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2" name="Freeform 351"/>
              <p:cNvSpPr>
                <a:spLocks/>
              </p:cNvSpPr>
              <p:nvPr/>
            </p:nvSpPr>
            <p:spPr bwMode="auto">
              <a:xfrm>
                <a:off x="3367" y="3809"/>
                <a:ext cx="75" cy="67"/>
              </a:xfrm>
              <a:custGeom>
                <a:avLst/>
                <a:gdLst>
                  <a:gd name="T0" fmla="*/ 42 w 75"/>
                  <a:gd name="T1" fmla="*/ 0 h 67"/>
                  <a:gd name="T2" fmla="*/ 34 w 75"/>
                  <a:gd name="T3" fmla="*/ 11 h 67"/>
                  <a:gd name="T4" fmla="*/ 29 w 75"/>
                  <a:gd name="T5" fmla="*/ 18 h 67"/>
                  <a:gd name="T6" fmla="*/ 34 w 75"/>
                  <a:gd name="T7" fmla="*/ 41 h 67"/>
                  <a:gd name="T8" fmla="*/ 29 w 75"/>
                  <a:gd name="T9" fmla="*/ 29 h 67"/>
                  <a:gd name="T10" fmla="*/ 25 w 75"/>
                  <a:gd name="T11" fmla="*/ 14 h 67"/>
                  <a:gd name="T12" fmla="*/ 13 w 75"/>
                  <a:gd name="T13" fmla="*/ 7 h 67"/>
                  <a:gd name="T14" fmla="*/ 8 w 75"/>
                  <a:gd name="T15" fmla="*/ 7 h 67"/>
                  <a:gd name="T16" fmla="*/ 8 w 75"/>
                  <a:gd name="T17" fmla="*/ 14 h 67"/>
                  <a:gd name="T18" fmla="*/ 38 w 75"/>
                  <a:gd name="T19" fmla="*/ 44 h 67"/>
                  <a:gd name="T20" fmla="*/ 17 w 75"/>
                  <a:gd name="T21" fmla="*/ 37 h 67"/>
                  <a:gd name="T22" fmla="*/ 8 w 75"/>
                  <a:gd name="T23" fmla="*/ 33 h 67"/>
                  <a:gd name="T24" fmla="*/ 0 w 75"/>
                  <a:gd name="T25" fmla="*/ 37 h 67"/>
                  <a:gd name="T26" fmla="*/ 17 w 75"/>
                  <a:gd name="T27" fmla="*/ 44 h 67"/>
                  <a:gd name="T28" fmla="*/ 34 w 75"/>
                  <a:gd name="T29" fmla="*/ 44 h 67"/>
                  <a:gd name="T30" fmla="*/ 29 w 75"/>
                  <a:gd name="T31" fmla="*/ 56 h 67"/>
                  <a:gd name="T32" fmla="*/ 29 w 75"/>
                  <a:gd name="T33" fmla="*/ 59 h 67"/>
                  <a:gd name="T34" fmla="*/ 34 w 75"/>
                  <a:gd name="T35" fmla="*/ 67 h 67"/>
                  <a:gd name="T36" fmla="*/ 38 w 75"/>
                  <a:gd name="T37" fmla="*/ 52 h 67"/>
                  <a:gd name="T38" fmla="*/ 34 w 75"/>
                  <a:gd name="T39" fmla="*/ 41 h 67"/>
                  <a:gd name="T40" fmla="*/ 55 w 75"/>
                  <a:gd name="T41" fmla="*/ 48 h 67"/>
                  <a:gd name="T42" fmla="*/ 63 w 75"/>
                  <a:gd name="T43" fmla="*/ 48 h 67"/>
                  <a:gd name="T44" fmla="*/ 75 w 75"/>
                  <a:gd name="T45" fmla="*/ 41 h 67"/>
                  <a:gd name="T46" fmla="*/ 75 w 75"/>
                  <a:gd name="T47" fmla="*/ 37 h 67"/>
                  <a:gd name="T48" fmla="*/ 63 w 75"/>
                  <a:gd name="T49" fmla="*/ 37 h 67"/>
                  <a:gd name="T50" fmla="*/ 46 w 75"/>
                  <a:gd name="T51" fmla="*/ 37 h 67"/>
                  <a:gd name="T52" fmla="*/ 34 w 75"/>
                  <a:gd name="T53" fmla="*/ 41 h 67"/>
                  <a:gd name="T54" fmla="*/ 46 w 75"/>
                  <a:gd name="T55" fmla="*/ 29 h 67"/>
                  <a:gd name="T56" fmla="*/ 50 w 75"/>
                  <a:gd name="T57" fmla="*/ 11 h 67"/>
                  <a:gd name="T58" fmla="*/ 42 w 75"/>
                  <a:gd name="T5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5" h="67">
                    <a:moveTo>
                      <a:pt x="42" y="0"/>
                    </a:moveTo>
                    <a:lnTo>
                      <a:pt x="34" y="11"/>
                    </a:lnTo>
                    <a:lnTo>
                      <a:pt x="29" y="18"/>
                    </a:lnTo>
                    <a:lnTo>
                      <a:pt x="34" y="41"/>
                    </a:lnTo>
                    <a:lnTo>
                      <a:pt x="29" y="29"/>
                    </a:lnTo>
                    <a:lnTo>
                      <a:pt x="25" y="14"/>
                    </a:lnTo>
                    <a:lnTo>
                      <a:pt x="13" y="7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38" y="44"/>
                    </a:lnTo>
                    <a:lnTo>
                      <a:pt x="17" y="37"/>
                    </a:lnTo>
                    <a:lnTo>
                      <a:pt x="8" y="33"/>
                    </a:lnTo>
                    <a:lnTo>
                      <a:pt x="0" y="37"/>
                    </a:lnTo>
                    <a:lnTo>
                      <a:pt x="17" y="44"/>
                    </a:lnTo>
                    <a:lnTo>
                      <a:pt x="34" y="44"/>
                    </a:lnTo>
                    <a:lnTo>
                      <a:pt x="29" y="56"/>
                    </a:lnTo>
                    <a:lnTo>
                      <a:pt x="29" y="59"/>
                    </a:lnTo>
                    <a:lnTo>
                      <a:pt x="34" y="67"/>
                    </a:lnTo>
                    <a:lnTo>
                      <a:pt x="38" y="52"/>
                    </a:lnTo>
                    <a:lnTo>
                      <a:pt x="34" y="41"/>
                    </a:lnTo>
                    <a:lnTo>
                      <a:pt x="55" y="48"/>
                    </a:lnTo>
                    <a:lnTo>
                      <a:pt x="63" y="48"/>
                    </a:lnTo>
                    <a:lnTo>
                      <a:pt x="75" y="41"/>
                    </a:lnTo>
                    <a:lnTo>
                      <a:pt x="75" y="37"/>
                    </a:lnTo>
                    <a:lnTo>
                      <a:pt x="63" y="37"/>
                    </a:lnTo>
                    <a:lnTo>
                      <a:pt x="46" y="37"/>
                    </a:lnTo>
                    <a:lnTo>
                      <a:pt x="34" y="41"/>
                    </a:lnTo>
                    <a:lnTo>
                      <a:pt x="46" y="29"/>
                    </a:lnTo>
                    <a:lnTo>
                      <a:pt x="50" y="1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3" name="Freeform 352"/>
              <p:cNvSpPr>
                <a:spLocks/>
              </p:cNvSpPr>
              <p:nvPr/>
            </p:nvSpPr>
            <p:spPr bwMode="auto">
              <a:xfrm>
                <a:off x="3409" y="3857"/>
                <a:ext cx="38" cy="78"/>
              </a:xfrm>
              <a:custGeom>
                <a:avLst/>
                <a:gdLst>
                  <a:gd name="T0" fmla="*/ 17 w 38"/>
                  <a:gd name="T1" fmla="*/ 0 h 78"/>
                  <a:gd name="T2" fmla="*/ 17 w 38"/>
                  <a:gd name="T3" fmla="*/ 19 h 78"/>
                  <a:gd name="T4" fmla="*/ 21 w 38"/>
                  <a:gd name="T5" fmla="*/ 37 h 78"/>
                  <a:gd name="T6" fmla="*/ 13 w 38"/>
                  <a:gd name="T7" fmla="*/ 30 h 78"/>
                  <a:gd name="T8" fmla="*/ 4 w 38"/>
                  <a:gd name="T9" fmla="*/ 30 h 78"/>
                  <a:gd name="T10" fmla="*/ 0 w 38"/>
                  <a:gd name="T11" fmla="*/ 34 h 78"/>
                  <a:gd name="T12" fmla="*/ 0 w 38"/>
                  <a:gd name="T13" fmla="*/ 37 h 78"/>
                  <a:gd name="T14" fmla="*/ 8 w 38"/>
                  <a:gd name="T15" fmla="*/ 41 h 78"/>
                  <a:gd name="T16" fmla="*/ 17 w 38"/>
                  <a:gd name="T17" fmla="*/ 41 h 78"/>
                  <a:gd name="T18" fmla="*/ 25 w 38"/>
                  <a:gd name="T19" fmla="*/ 34 h 78"/>
                  <a:gd name="T20" fmla="*/ 21 w 38"/>
                  <a:gd name="T21" fmla="*/ 56 h 78"/>
                  <a:gd name="T22" fmla="*/ 25 w 38"/>
                  <a:gd name="T23" fmla="*/ 67 h 78"/>
                  <a:gd name="T24" fmla="*/ 38 w 38"/>
                  <a:gd name="T25" fmla="*/ 78 h 78"/>
                  <a:gd name="T26" fmla="*/ 17 w 38"/>
                  <a:gd name="T2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78">
                    <a:moveTo>
                      <a:pt x="17" y="0"/>
                    </a:moveTo>
                    <a:lnTo>
                      <a:pt x="17" y="19"/>
                    </a:lnTo>
                    <a:lnTo>
                      <a:pt x="21" y="37"/>
                    </a:lnTo>
                    <a:lnTo>
                      <a:pt x="13" y="30"/>
                    </a:lnTo>
                    <a:lnTo>
                      <a:pt x="4" y="30"/>
                    </a:lnTo>
                    <a:lnTo>
                      <a:pt x="0" y="34"/>
                    </a:lnTo>
                    <a:lnTo>
                      <a:pt x="0" y="37"/>
                    </a:lnTo>
                    <a:lnTo>
                      <a:pt x="8" y="41"/>
                    </a:lnTo>
                    <a:lnTo>
                      <a:pt x="17" y="41"/>
                    </a:lnTo>
                    <a:lnTo>
                      <a:pt x="25" y="34"/>
                    </a:lnTo>
                    <a:lnTo>
                      <a:pt x="21" y="56"/>
                    </a:lnTo>
                    <a:lnTo>
                      <a:pt x="25" y="67"/>
                    </a:lnTo>
                    <a:lnTo>
                      <a:pt x="38" y="78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4" name="Freeform 353"/>
              <p:cNvSpPr>
                <a:spLocks/>
              </p:cNvSpPr>
              <p:nvPr/>
            </p:nvSpPr>
            <p:spPr bwMode="auto">
              <a:xfrm>
                <a:off x="3409" y="3857"/>
                <a:ext cx="38" cy="78"/>
              </a:xfrm>
              <a:custGeom>
                <a:avLst/>
                <a:gdLst>
                  <a:gd name="T0" fmla="*/ 17 w 38"/>
                  <a:gd name="T1" fmla="*/ 0 h 78"/>
                  <a:gd name="T2" fmla="*/ 17 w 38"/>
                  <a:gd name="T3" fmla="*/ 19 h 78"/>
                  <a:gd name="T4" fmla="*/ 21 w 38"/>
                  <a:gd name="T5" fmla="*/ 37 h 78"/>
                  <a:gd name="T6" fmla="*/ 13 w 38"/>
                  <a:gd name="T7" fmla="*/ 30 h 78"/>
                  <a:gd name="T8" fmla="*/ 4 w 38"/>
                  <a:gd name="T9" fmla="*/ 30 h 78"/>
                  <a:gd name="T10" fmla="*/ 0 w 38"/>
                  <a:gd name="T11" fmla="*/ 34 h 78"/>
                  <a:gd name="T12" fmla="*/ 0 w 38"/>
                  <a:gd name="T13" fmla="*/ 37 h 78"/>
                  <a:gd name="T14" fmla="*/ 8 w 38"/>
                  <a:gd name="T15" fmla="*/ 41 h 78"/>
                  <a:gd name="T16" fmla="*/ 17 w 38"/>
                  <a:gd name="T17" fmla="*/ 41 h 78"/>
                  <a:gd name="T18" fmla="*/ 25 w 38"/>
                  <a:gd name="T19" fmla="*/ 34 h 78"/>
                  <a:gd name="T20" fmla="*/ 21 w 38"/>
                  <a:gd name="T21" fmla="*/ 56 h 78"/>
                  <a:gd name="T22" fmla="*/ 25 w 38"/>
                  <a:gd name="T23" fmla="*/ 67 h 78"/>
                  <a:gd name="T24" fmla="*/ 38 w 38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78">
                    <a:moveTo>
                      <a:pt x="17" y="0"/>
                    </a:moveTo>
                    <a:lnTo>
                      <a:pt x="17" y="19"/>
                    </a:lnTo>
                    <a:lnTo>
                      <a:pt x="21" y="37"/>
                    </a:lnTo>
                    <a:lnTo>
                      <a:pt x="13" y="30"/>
                    </a:lnTo>
                    <a:lnTo>
                      <a:pt x="4" y="30"/>
                    </a:lnTo>
                    <a:lnTo>
                      <a:pt x="0" y="34"/>
                    </a:lnTo>
                    <a:lnTo>
                      <a:pt x="0" y="37"/>
                    </a:lnTo>
                    <a:lnTo>
                      <a:pt x="8" y="41"/>
                    </a:lnTo>
                    <a:lnTo>
                      <a:pt x="17" y="41"/>
                    </a:lnTo>
                    <a:lnTo>
                      <a:pt x="25" y="34"/>
                    </a:lnTo>
                    <a:lnTo>
                      <a:pt x="21" y="56"/>
                    </a:lnTo>
                    <a:lnTo>
                      <a:pt x="25" y="67"/>
                    </a:lnTo>
                    <a:lnTo>
                      <a:pt x="38" y="78"/>
                    </a:lnTo>
                  </a:path>
                </a:pathLst>
              </a:custGeom>
              <a:noFill/>
              <a:ln w="0">
                <a:solidFill>
                  <a:srgbClr val="8091C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5" name="Freeform 354"/>
              <p:cNvSpPr>
                <a:spLocks/>
              </p:cNvSpPr>
              <p:nvPr/>
            </p:nvSpPr>
            <p:spPr bwMode="auto">
              <a:xfrm>
                <a:off x="3426" y="3857"/>
                <a:ext cx="42" cy="78"/>
              </a:xfrm>
              <a:custGeom>
                <a:avLst/>
                <a:gdLst>
                  <a:gd name="T0" fmla="*/ 21 w 42"/>
                  <a:gd name="T1" fmla="*/ 78 h 78"/>
                  <a:gd name="T2" fmla="*/ 21 w 42"/>
                  <a:gd name="T3" fmla="*/ 60 h 78"/>
                  <a:gd name="T4" fmla="*/ 16 w 42"/>
                  <a:gd name="T5" fmla="*/ 41 h 78"/>
                  <a:gd name="T6" fmla="*/ 8 w 42"/>
                  <a:gd name="T7" fmla="*/ 34 h 78"/>
                  <a:gd name="T8" fmla="*/ 21 w 42"/>
                  <a:gd name="T9" fmla="*/ 41 h 78"/>
                  <a:gd name="T10" fmla="*/ 37 w 42"/>
                  <a:gd name="T11" fmla="*/ 41 h 78"/>
                  <a:gd name="T12" fmla="*/ 42 w 42"/>
                  <a:gd name="T13" fmla="*/ 41 h 78"/>
                  <a:gd name="T14" fmla="*/ 29 w 42"/>
                  <a:gd name="T15" fmla="*/ 30 h 78"/>
                  <a:gd name="T16" fmla="*/ 25 w 42"/>
                  <a:gd name="T17" fmla="*/ 30 h 78"/>
                  <a:gd name="T18" fmla="*/ 8 w 42"/>
                  <a:gd name="T19" fmla="*/ 34 h 78"/>
                  <a:gd name="T20" fmla="*/ 16 w 42"/>
                  <a:gd name="T21" fmla="*/ 22 h 78"/>
                  <a:gd name="T22" fmla="*/ 29 w 42"/>
                  <a:gd name="T23" fmla="*/ 19 h 78"/>
                  <a:gd name="T24" fmla="*/ 33 w 42"/>
                  <a:gd name="T25" fmla="*/ 4 h 78"/>
                  <a:gd name="T26" fmla="*/ 29 w 42"/>
                  <a:gd name="T27" fmla="*/ 8 h 78"/>
                  <a:gd name="T28" fmla="*/ 12 w 42"/>
                  <a:gd name="T29" fmla="*/ 19 h 78"/>
                  <a:gd name="T30" fmla="*/ 4 w 42"/>
                  <a:gd name="T31" fmla="*/ 37 h 78"/>
                  <a:gd name="T32" fmla="*/ 8 w 42"/>
                  <a:gd name="T33" fmla="*/ 15 h 78"/>
                  <a:gd name="T34" fmla="*/ 8 w 42"/>
                  <a:gd name="T35" fmla="*/ 8 h 78"/>
                  <a:gd name="T36" fmla="*/ 0 w 42"/>
                  <a:gd name="T37" fmla="*/ 0 h 78"/>
                  <a:gd name="T38" fmla="*/ 21 w 42"/>
                  <a:gd name="T3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2" h="78">
                    <a:moveTo>
                      <a:pt x="21" y="78"/>
                    </a:moveTo>
                    <a:lnTo>
                      <a:pt x="21" y="60"/>
                    </a:lnTo>
                    <a:lnTo>
                      <a:pt x="16" y="41"/>
                    </a:lnTo>
                    <a:lnTo>
                      <a:pt x="8" y="34"/>
                    </a:lnTo>
                    <a:lnTo>
                      <a:pt x="21" y="41"/>
                    </a:lnTo>
                    <a:lnTo>
                      <a:pt x="37" y="41"/>
                    </a:lnTo>
                    <a:lnTo>
                      <a:pt x="42" y="41"/>
                    </a:lnTo>
                    <a:lnTo>
                      <a:pt x="29" y="30"/>
                    </a:lnTo>
                    <a:lnTo>
                      <a:pt x="25" y="30"/>
                    </a:lnTo>
                    <a:lnTo>
                      <a:pt x="8" y="34"/>
                    </a:lnTo>
                    <a:lnTo>
                      <a:pt x="16" y="22"/>
                    </a:lnTo>
                    <a:lnTo>
                      <a:pt x="29" y="19"/>
                    </a:lnTo>
                    <a:lnTo>
                      <a:pt x="33" y="4"/>
                    </a:lnTo>
                    <a:lnTo>
                      <a:pt x="29" y="8"/>
                    </a:lnTo>
                    <a:lnTo>
                      <a:pt x="12" y="19"/>
                    </a:lnTo>
                    <a:lnTo>
                      <a:pt x="4" y="37"/>
                    </a:lnTo>
                    <a:lnTo>
                      <a:pt x="8" y="15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21" y="78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6" name="Freeform 355"/>
              <p:cNvSpPr>
                <a:spLocks/>
              </p:cNvSpPr>
              <p:nvPr/>
            </p:nvSpPr>
            <p:spPr bwMode="auto">
              <a:xfrm>
                <a:off x="3426" y="3857"/>
                <a:ext cx="42" cy="78"/>
              </a:xfrm>
              <a:custGeom>
                <a:avLst/>
                <a:gdLst>
                  <a:gd name="T0" fmla="*/ 21 w 42"/>
                  <a:gd name="T1" fmla="*/ 78 h 78"/>
                  <a:gd name="T2" fmla="*/ 21 w 42"/>
                  <a:gd name="T3" fmla="*/ 60 h 78"/>
                  <a:gd name="T4" fmla="*/ 16 w 42"/>
                  <a:gd name="T5" fmla="*/ 41 h 78"/>
                  <a:gd name="T6" fmla="*/ 8 w 42"/>
                  <a:gd name="T7" fmla="*/ 34 h 78"/>
                  <a:gd name="T8" fmla="*/ 21 w 42"/>
                  <a:gd name="T9" fmla="*/ 41 h 78"/>
                  <a:gd name="T10" fmla="*/ 37 w 42"/>
                  <a:gd name="T11" fmla="*/ 41 h 78"/>
                  <a:gd name="T12" fmla="*/ 42 w 42"/>
                  <a:gd name="T13" fmla="*/ 41 h 78"/>
                  <a:gd name="T14" fmla="*/ 29 w 42"/>
                  <a:gd name="T15" fmla="*/ 30 h 78"/>
                  <a:gd name="T16" fmla="*/ 25 w 42"/>
                  <a:gd name="T17" fmla="*/ 30 h 78"/>
                  <a:gd name="T18" fmla="*/ 8 w 42"/>
                  <a:gd name="T19" fmla="*/ 34 h 78"/>
                  <a:gd name="T20" fmla="*/ 16 w 42"/>
                  <a:gd name="T21" fmla="*/ 22 h 78"/>
                  <a:gd name="T22" fmla="*/ 29 w 42"/>
                  <a:gd name="T23" fmla="*/ 19 h 78"/>
                  <a:gd name="T24" fmla="*/ 33 w 42"/>
                  <a:gd name="T25" fmla="*/ 4 h 78"/>
                  <a:gd name="T26" fmla="*/ 29 w 42"/>
                  <a:gd name="T27" fmla="*/ 8 h 78"/>
                  <a:gd name="T28" fmla="*/ 12 w 42"/>
                  <a:gd name="T29" fmla="*/ 19 h 78"/>
                  <a:gd name="T30" fmla="*/ 4 w 42"/>
                  <a:gd name="T31" fmla="*/ 37 h 78"/>
                  <a:gd name="T32" fmla="*/ 8 w 42"/>
                  <a:gd name="T33" fmla="*/ 15 h 78"/>
                  <a:gd name="T34" fmla="*/ 8 w 42"/>
                  <a:gd name="T35" fmla="*/ 8 h 78"/>
                  <a:gd name="T36" fmla="*/ 0 w 42"/>
                  <a:gd name="T3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" h="78">
                    <a:moveTo>
                      <a:pt x="21" y="78"/>
                    </a:moveTo>
                    <a:lnTo>
                      <a:pt x="21" y="60"/>
                    </a:lnTo>
                    <a:lnTo>
                      <a:pt x="16" y="41"/>
                    </a:lnTo>
                    <a:lnTo>
                      <a:pt x="8" y="34"/>
                    </a:lnTo>
                    <a:lnTo>
                      <a:pt x="21" y="41"/>
                    </a:lnTo>
                    <a:lnTo>
                      <a:pt x="37" y="41"/>
                    </a:lnTo>
                    <a:lnTo>
                      <a:pt x="42" y="41"/>
                    </a:lnTo>
                    <a:lnTo>
                      <a:pt x="29" y="30"/>
                    </a:lnTo>
                    <a:lnTo>
                      <a:pt x="25" y="30"/>
                    </a:lnTo>
                    <a:lnTo>
                      <a:pt x="8" y="34"/>
                    </a:lnTo>
                    <a:lnTo>
                      <a:pt x="16" y="22"/>
                    </a:lnTo>
                    <a:lnTo>
                      <a:pt x="29" y="19"/>
                    </a:lnTo>
                    <a:lnTo>
                      <a:pt x="33" y="4"/>
                    </a:lnTo>
                    <a:lnTo>
                      <a:pt x="29" y="8"/>
                    </a:lnTo>
                    <a:lnTo>
                      <a:pt x="12" y="19"/>
                    </a:lnTo>
                    <a:lnTo>
                      <a:pt x="4" y="37"/>
                    </a:lnTo>
                    <a:lnTo>
                      <a:pt x="8" y="15"/>
                    </a:lnTo>
                    <a:lnTo>
                      <a:pt x="8" y="8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91C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7" name="Freeform 356"/>
              <p:cNvSpPr>
                <a:spLocks/>
              </p:cNvSpPr>
              <p:nvPr/>
            </p:nvSpPr>
            <p:spPr bwMode="auto">
              <a:xfrm>
                <a:off x="3422" y="3753"/>
                <a:ext cx="75" cy="63"/>
              </a:xfrm>
              <a:custGeom>
                <a:avLst/>
                <a:gdLst>
                  <a:gd name="T0" fmla="*/ 25 w 75"/>
                  <a:gd name="T1" fmla="*/ 33 h 63"/>
                  <a:gd name="T2" fmla="*/ 46 w 75"/>
                  <a:gd name="T3" fmla="*/ 18 h 63"/>
                  <a:gd name="T4" fmla="*/ 58 w 75"/>
                  <a:gd name="T5" fmla="*/ 14 h 63"/>
                  <a:gd name="T6" fmla="*/ 75 w 75"/>
                  <a:gd name="T7" fmla="*/ 18 h 63"/>
                  <a:gd name="T8" fmla="*/ 58 w 75"/>
                  <a:gd name="T9" fmla="*/ 29 h 63"/>
                  <a:gd name="T10" fmla="*/ 41 w 75"/>
                  <a:gd name="T11" fmla="*/ 37 h 63"/>
                  <a:gd name="T12" fmla="*/ 25 w 75"/>
                  <a:gd name="T13" fmla="*/ 33 h 63"/>
                  <a:gd name="T14" fmla="*/ 37 w 75"/>
                  <a:gd name="T15" fmla="*/ 37 h 63"/>
                  <a:gd name="T16" fmla="*/ 46 w 75"/>
                  <a:gd name="T17" fmla="*/ 52 h 63"/>
                  <a:gd name="T18" fmla="*/ 50 w 75"/>
                  <a:gd name="T19" fmla="*/ 63 h 63"/>
                  <a:gd name="T20" fmla="*/ 33 w 75"/>
                  <a:gd name="T21" fmla="*/ 59 h 63"/>
                  <a:gd name="T22" fmla="*/ 25 w 75"/>
                  <a:gd name="T23" fmla="*/ 52 h 63"/>
                  <a:gd name="T24" fmla="*/ 25 w 75"/>
                  <a:gd name="T25" fmla="*/ 33 h 63"/>
                  <a:gd name="T26" fmla="*/ 16 w 75"/>
                  <a:gd name="T27" fmla="*/ 41 h 63"/>
                  <a:gd name="T28" fmla="*/ 0 w 75"/>
                  <a:gd name="T29" fmla="*/ 44 h 63"/>
                  <a:gd name="T30" fmla="*/ 8 w 75"/>
                  <a:gd name="T31" fmla="*/ 33 h 63"/>
                  <a:gd name="T32" fmla="*/ 20 w 75"/>
                  <a:gd name="T33" fmla="*/ 37 h 63"/>
                  <a:gd name="T34" fmla="*/ 12 w 75"/>
                  <a:gd name="T35" fmla="*/ 22 h 63"/>
                  <a:gd name="T36" fmla="*/ 8 w 75"/>
                  <a:gd name="T37" fmla="*/ 14 h 63"/>
                  <a:gd name="T38" fmla="*/ 12 w 75"/>
                  <a:gd name="T39" fmla="*/ 7 h 63"/>
                  <a:gd name="T40" fmla="*/ 20 w 75"/>
                  <a:gd name="T41" fmla="*/ 11 h 63"/>
                  <a:gd name="T42" fmla="*/ 20 w 75"/>
                  <a:gd name="T43" fmla="*/ 18 h 63"/>
                  <a:gd name="T44" fmla="*/ 25 w 75"/>
                  <a:gd name="T45" fmla="*/ 37 h 63"/>
                  <a:gd name="T46" fmla="*/ 29 w 75"/>
                  <a:gd name="T47" fmla="*/ 18 h 63"/>
                  <a:gd name="T48" fmla="*/ 37 w 75"/>
                  <a:gd name="T49" fmla="*/ 3 h 63"/>
                  <a:gd name="T50" fmla="*/ 46 w 75"/>
                  <a:gd name="T51" fmla="*/ 0 h 63"/>
                  <a:gd name="T52" fmla="*/ 46 w 75"/>
                  <a:gd name="T53" fmla="*/ 3 h 63"/>
                  <a:gd name="T54" fmla="*/ 46 w 75"/>
                  <a:gd name="T55" fmla="*/ 14 h 63"/>
                  <a:gd name="T56" fmla="*/ 33 w 75"/>
                  <a:gd name="T57" fmla="*/ 22 h 63"/>
                  <a:gd name="T58" fmla="*/ 25 w 75"/>
                  <a:gd name="T59" fmla="*/ 3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5" h="63">
                    <a:moveTo>
                      <a:pt x="25" y="33"/>
                    </a:moveTo>
                    <a:lnTo>
                      <a:pt x="46" y="18"/>
                    </a:lnTo>
                    <a:lnTo>
                      <a:pt x="58" y="14"/>
                    </a:lnTo>
                    <a:lnTo>
                      <a:pt x="75" y="18"/>
                    </a:lnTo>
                    <a:lnTo>
                      <a:pt x="58" y="29"/>
                    </a:lnTo>
                    <a:lnTo>
                      <a:pt x="41" y="37"/>
                    </a:lnTo>
                    <a:lnTo>
                      <a:pt x="25" y="33"/>
                    </a:lnTo>
                    <a:lnTo>
                      <a:pt x="37" y="37"/>
                    </a:lnTo>
                    <a:lnTo>
                      <a:pt x="46" y="52"/>
                    </a:lnTo>
                    <a:lnTo>
                      <a:pt x="50" y="63"/>
                    </a:lnTo>
                    <a:lnTo>
                      <a:pt x="33" y="59"/>
                    </a:lnTo>
                    <a:lnTo>
                      <a:pt x="25" y="52"/>
                    </a:lnTo>
                    <a:lnTo>
                      <a:pt x="25" y="33"/>
                    </a:lnTo>
                    <a:lnTo>
                      <a:pt x="16" y="41"/>
                    </a:lnTo>
                    <a:lnTo>
                      <a:pt x="0" y="44"/>
                    </a:lnTo>
                    <a:lnTo>
                      <a:pt x="8" y="33"/>
                    </a:lnTo>
                    <a:lnTo>
                      <a:pt x="20" y="37"/>
                    </a:lnTo>
                    <a:lnTo>
                      <a:pt x="12" y="22"/>
                    </a:lnTo>
                    <a:lnTo>
                      <a:pt x="8" y="14"/>
                    </a:lnTo>
                    <a:lnTo>
                      <a:pt x="12" y="7"/>
                    </a:lnTo>
                    <a:lnTo>
                      <a:pt x="20" y="11"/>
                    </a:lnTo>
                    <a:lnTo>
                      <a:pt x="20" y="18"/>
                    </a:lnTo>
                    <a:lnTo>
                      <a:pt x="25" y="37"/>
                    </a:lnTo>
                    <a:lnTo>
                      <a:pt x="29" y="18"/>
                    </a:lnTo>
                    <a:lnTo>
                      <a:pt x="37" y="3"/>
                    </a:lnTo>
                    <a:lnTo>
                      <a:pt x="46" y="0"/>
                    </a:lnTo>
                    <a:lnTo>
                      <a:pt x="46" y="3"/>
                    </a:lnTo>
                    <a:lnTo>
                      <a:pt x="46" y="14"/>
                    </a:lnTo>
                    <a:lnTo>
                      <a:pt x="33" y="22"/>
                    </a:lnTo>
                    <a:lnTo>
                      <a:pt x="25" y="33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8" name="Freeform 357"/>
              <p:cNvSpPr>
                <a:spLocks/>
              </p:cNvSpPr>
              <p:nvPr/>
            </p:nvSpPr>
            <p:spPr bwMode="auto">
              <a:xfrm>
                <a:off x="3447" y="3809"/>
                <a:ext cx="75" cy="67"/>
              </a:xfrm>
              <a:custGeom>
                <a:avLst/>
                <a:gdLst>
                  <a:gd name="T0" fmla="*/ 29 w 75"/>
                  <a:gd name="T1" fmla="*/ 41 h 67"/>
                  <a:gd name="T2" fmla="*/ 42 w 75"/>
                  <a:gd name="T3" fmla="*/ 18 h 67"/>
                  <a:gd name="T4" fmla="*/ 50 w 75"/>
                  <a:gd name="T5" fmla="*/ 7 h 67"/>
                  <a:gd name="T6" fmla="*/ 62 w 75"/>
                  <a:gd name="T7" fmla="*/ 3 h 67"/>
                  <a:gd name="T8" fmla="*/ 58 w 75"/>
                  <a:gd name="T9" fmla="*/ 22 h 67"/>
                  <a:gd name="T10" fmla="*/ 50 w 75"/>
                  <a:gd name="T11" fmla="*/ 33 h 67"/>
                  <a:gd name="T12" fmla="*/ 33 w 75"/>
                  <a:gd name="T13" fmla="*/ 41 h 67"/>
                  <a:gd name="T14" fmla="*/ 46 w 75"/>
                  <a:gd name="T15" fmla="*/ 41 h 67"/>
                  <a:gd name="T16" fmla="*/ 62 w 75"/>
                  <a:gd name="T17" fmla="*/ 48 h 67"/>
                  <a:gd name="T18" fmla="*/ 75 w 75"/>
                  <a:gd name="T19" fmla="*/ 56 h 67"/>
                  <a:gd name="T20" fmla="*/ 58 w 75"/>
                  <a:gd name="T21" fmla="*/ 63 h 67"/>
                  <a:gd name="T22" fmla="*/ 50 w 75"/>
                  <a:gd name="T23" fmla="*/ 59 h 67"/>
                  <a:gd name="T24" fmla="*/ 29 w 75"/>
                  <a:gd name="T25" fmla="*/ 41 h 67"/>
                  <a:gd name="T26" fmla="*/ 29 w 75"/>
                  <a:gd name="T27" fmla="*/ 56 h 67"/>
                  <a:gd name="T28" fmla="*/ 16 w 75"/>
                  <a:gd name="T29" fmla="*/ 67 h 67"/>
                  <a:gd name="T30" fmla="*/ 16 w 75"/>
                  <a:gd name="T31" fmla="*/ 59 h 67"/>
                  <a:gd name="T32" fmla="*/ 21 w 75"/>
                  <a:gd name="T33" fmla="*/ 52 h 67"/>
                  <a:gd name="T34" fmla="*/ 33 w 75"/>
                  <a:gd name="T35" fmla="*/ 44 h 67"/>
                  <a:gd name="T36" fmla="*/ 12 w 75"/>
                  <a:gd name="T37" fmla="*/ 41 h 67"/>
                  <a:gd name="T38" fmla="*/ 0 w 75"/>
                  <a:gd name="T39" fmla="*/ 26 h 67"/>
                  <a:gd name="T40" fmla="*/ 12 w 75"/>
                  <a:gd name="T41" fmla="*/ 26 h 67"/>
                  <a:gd name="T42" fmla="*/ 16 w 75"/>
                  <a:gd name="T43" fmla="*/ 29 h 67"/>
                  <a:gd name="T44" fmla="*/ 33 w 75"/>
                  <a:gd name="T45" fmla="*/ 48 h 67"/>
                  <a:gd name="T46" fmla="*/ 25 w 75"/>
                  <a:gd name="T47" fmla="*/ 29 h 67"/>
                  <a:gd name="T48" fmla="*/ 21 w 75"/>
                  <a:gd name="T49" fmla="*/ 7 h 67"/>
                  <a:gd name="T50" fmla="*/ 25 w 75"/>
                  <a:gd name="T51" fmla="*/ 0 h 67"/>
                  <a:gd name="T52" fmla="*/ 29 w 75"/>
                  <a:gd name="T53" fmla="*/ 3 h 67"/>
                  <a:gd name="T54" fmla="*/ 33 w 75"/>
                  <a:gd name="T55" fmla="*/ 14 h 67"/>
                  <a:gd name="T56" fmla="*/ 33 w 75"/>
                  <a:gd name="T57" fmla="*/ 26 h 67"/>
                  <a:gd name="T58" fmla="*/ 29 w 75"/>
                  <a:gd name="T59" fmla="*/ 4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5" h="67">
                    <a:moveTo>
                      <a:pt x="29" y="41"/>
                    </a:moveTo>
                    <a:lnTo>
                      <a:pt x="42" y="18"/>
                    </a:lnTo>
                    <a:lnTo>
                      <a:pt x="50" y="7"/>
                    </a:lnTo>
                    <a:lnTo>
                      <a:pt x="62" y="3"/>
                    </a:lnTo>
                    <a:lnTo>
                      <a:pt x="58" y="22"/>
                    </a:lnTo>
                    <a:lnTo>
                      <a:pt x="50" y="33"/>
                    </a:lnTo>
                    <a:lnTo>
                      <a:pt x="33" y="41"/>
                    </a:lnTo>
                    <a:lnTo>
                      <a:pt x="46" y="41"/>
                    </a:lnTo>
                    <a:lnTo>
                      <a:pt x="62" y="48"/>
                    </a:lnTo>
                    <a:lnTo>
                      <a:pt x="75" y="56"/>
                    </a:lnTo>
                    <a:lnTo>
                      <a:pt x="58" y="63"/>
                    </a:lnTo>
                    <a:lnTo>
                      <a:pt x="50" y="59"/>
                    </a:lnTo>
                    <a:lnTo>
                      <a:pt x="29" y="41"/>
                    </a:lnTo>
                    <a:lnTo>
                      <a:pt x="29" y="56"/>
                    </a:lnTo>
                    <a:lnTo>
                      <a:pt x="16" y="67"/>
                    </a:lnTo>
                    <a:lnTo>
                      <a:pt x="16" y="59"/>
                    </a:lnTo>
                    <a:lnTo>
                      <a:pt x="21" y="52"/>
                    </a:lnTo>
                    <a:lnTo>
                      <a:pt x="33" y="44"/>
                    </a:lnTo>
                    <a:lnTo>
                      <a:pt x="12" y="41"/>
                    </a:lnTo>
                    <a:lnTo>
                      <a:pt x="0" y="26"/>
                    </a:lnTo>
                    <a:lnTo>
                      <a:pt x="12" y="26"/>
                    </a:lnTo>
                    <a:lnTo>
                      <a:pt x="16" y="29"/>
                    </a:lnTo>
                    <a:lnTo>
                      <a:pt x="33" y="48"/>
                    </a:lnTo>
                    <a:lnTo>
                      <a:pt x="25" y="29"/>
                    </a:lnTo>
                    <a:lnTo>
                      <a:pt x="21" y="7"/>
                    </a:lnTo>
                    <a:lnTo>
                      <a:pt x="25" y="0"/>
                    </a:lnTo>
                    <a:lnTo>
                      <a:pt x="29" y="3"/>
                    </a:lnTo>
                    <a:lnTo>
                      <a:pt x="33" y="14"/>
                    </a:lnTo>
                    <a:lnTo>
                      <a:pt x="33" y="26"/>
                    </a:lnTo>
                    <a:lnTo>
                      <a:pt x="29" y="41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9" name="Freeform 358"/>
              <p:cNvSpPr>
                <a:spLocks/>
              </p:cNvSpPr>
              <p:nvPr/>
            </p:nvSpPr>
            <p:spPr bwMode="auto">
              <a:xfrm>
                <a:off x="251" y="3073"/>
                <a:ext cx="88" cy="168"/>
              </a:xfrm>
              <a:custGeom>
                <a:avLst/>
                <a:gdLst>
                  <a:gd name="T0" fmla="*/ 88 w 88"/>
                  <a:gd name="T1" fmla="*/ 168 h 168"/>
                  <a:gd name="T2" fmla="*/ 80 w 88"/>
                  <a:gd name="T3" fmla="*/ 164 h 168"/>
                  <a:gd name="T4" fmla="*/ 55 w 88"/>
                  <a:gd name="T5" fmla="*/ 149 h 168"/>
                  <a:gd name="T6" fmla="*/ 42 w 88"/>
                  <a:gd name="T7" fmla="*/ 142 h 168"/>
                  <a:gd name="T8" fmla="*/ 21 w 88"/>
                  <a:gd name="T9" fmla="*/ 112 h 168"/>
                  <a:gd name="T10" fmla="*/ 13 w 88"/>
                  <a:gd name="T11" fmla="*/ 105 h 168"/>
                  <a:gd name="T12" fmla="*/ 4 w 88"/>
                  <a:gd name="T13" fmla="*/ 82 h 168"/>
                  <a:gd name="T14" fmla="*/ 0 w 88"/>
                  <a:gd name="T15" fmla="*/ 60 h 168"/>
                  <a:gd name="T16" fmla="*/ 9 w 88"/>
                  <a:gd name="T17" fmla="*/ 41 h 168"/>
                  <a:gd name="T18" fmla="*/ 30 w 88"/>
                  <a:gd name="T19" fmla="*/ 19 h 168"/>
                  <a:gd name="T20" fmla="*/ 63 w 88"/>
                  <a:gd name="T21" fmla="*/ 0 h 168"/>
                  <a:gd name="T22" fmla="*/ 55 w 88"/>
                  <a:gd name="T23" fmla="*/ 23 h 168"/>
                  <a:gd name="T24" fmla="*/ 42 w 88"/>
                  <a:gd name="T25" fmla="*/ 37 h 168"/>
                  <a:gd name="T26" fmla="*/ 38 w 88"/>
                  <a:gd name="T27" fmla="*/ 56 h 168"/>
                  <a:gd name="T28" fmla="*/ 38 w 88"/>
                  <a:gd name="T29" fmla="*/ 64 h 168"/>
                  <a:gd name="T30" fmla="*/ 42 w 88"/>
                  <a:gd name="T31" fmla="*/ 75 h 168"/>
                  <a:gd name="T32" fmla="*/ 46 w 88"/>
                  <a:gd name="T33" fmla="*/ 86 h 168"/>
                  <a:gd name="T34" fmla="*/ 59 w 88"/>
                  <a:gd name="T35" fmla="*/ 112 h 168"/>
                  <a:gd name="T36" fmla="*/ 67 w 88"/>
                  <a:gd name="T37" fmla="*/ 127 h 168"/>
                  <a:gd name="T38" fmla="*/ 71 w 88"/>
                  <a:gd name="T39" fmla="*/ 142 h 168"/>
                  <a:gd name="T40" fmla="*/ 84 w 88"/>
                  <a:gd name="T41" fmla="*/ 157 h 168"/>
                  <a:gd name="T42" fmla="*/ 88 w 88"/>
                  <a:gd name="T43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8" h="168">
                    <a:moveTo>
                      <a:pt x="88" y="168"/>
                    </a:moveTo>
                    <a:lnTo>
                      <a:pt x="80" y="164"/>
                    </a:lnTo>
                    <a:lnTo>
                      <a:pt x="55" y="149"/>
                    </a:lnTo>
                    <a:lnTo>
                      <a:pt x="42" y="142"/>
                    </a:lnTo>
                    <a:lnTo>
                      <a:pt x="21" y="112"/>
                    </a:lnTo>
                    <a:lnTo>
                      <a:pt x="13" y="105"/>
                    </a:lnTo>
                    <a:lnTo>
                      <a:pt x="4" y="82"/>
                    </a:lnTo>
                    <a:lnTo>
                      <a:pt x="0" y="60"/>
                    </a:lnTo>
                    <a:lnTo>
                      <a:pt x="9" y="41"/>
                    </a:lnTo>
                    <a:lnTo>
                      <a:pt x="30" y="19"/>
                    </a:lnTo>
                    <a:lnTo>
                      <a:pt x="63" y="0"/>
                    </a:lnTo>
                    <a:lnTo>
                      <a:pt x="55" y="23"/>
                    </a:lnTo>
                    <a:lnTo>
                      <a:pt x="42" y="37"/>
                    </a:lnTo>
                    <a:lnTo>
                      <a:pt x="38" y="56"/>
                    </a:lnTo>
                    <a:lnTo>
                      <a:pt x="38" y="64"/>
                    </a:lnTo>
                    <a:lnTo>
                      <a:pt x="42" y="75"/>
                    </a:lnTo>
                    <a:lnTo>
                      <a:pt x="46" y="86"/>
                    </a:lnTo>
                    <a:lnTo>
                      <a:pt x="59" y="112"/>
                    </a:lnTo>
                    <a:lnTo>
                      <a:pt x="67" y="127"/>
                    </a:lnTo>
                    <a:lnTo>
                      <a:pt x="71" y="142"/>
                    </a:lnTo>
                    <a:lnTo>
                      <a:pt x="84" y="157"/>
                    </a:lnTo>
                    <a:lnTo>
                      <a:pt x="88" y="168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0" name="Freeform 359"/>
              <p:cNvSpPr>
                <a:spLocks/>
              </p:cNvSpPr>
              <p:nvPr/>
            </p:nvSpPr>
            <p:spPr bwMode="auto">
              <a:xfrm>
                <a:off x="285" y="3308"/>
                <a:ext cx="381" cy="534"/>
              </a:xfrm>
              <a:custGeom>
                <a:avLst/>
                <a:gdLst>
                  <a:gd name="T0" fmla="*/ 12 w 381"/>
                  <a:gd name="T1" fmla="*/ 0 h 534"/>
                  <a:gd name="T2" fmla="*/ 17 w 381"/>
                  <a:gd name="T3" fmla="*/ 4 h 534"/>
                  <a:gd name="T4" fmla="*/ 25 w 381"/>
                  <a:gd name="T5" fmla="*/ 12 h 534"/>
                  <a:gd name="T6" fmla="*/ 58 w 381"/>
                  <a:gd name="T7" fmla="*/ 56 h 534"/>
                  <a:gd name="T8" fmla="*/ 88 w 381"/>
                  <a:gd name="T9" fmla="*/ 105 h 534"/>
                  <a:gd name="T10" fmla="*/ 113 w 381"/>
                  <a:gd name="T11" fmla="*/ 153 h 534"/>
                  <a:gd name="T12" fmla="*/ 134 w 381"/>
                  <a:gd name="T13" fmla="*/ 191 h 534"/>
                  <a:gd name="T14" fmla="*/ 151 w 381"/>
                  <a:gd name="T15" fmla="*/ 217 h 534"/>
                  <a:gd name="T16" fmla="*/ 163 w 381"/>
                  <a:gd name="T17" fmla="*/ 239 h 534"/>
                  <a:gd name="T18" fmla="*/ 184 w 381"/>
                  <a:gd name="T19" fmla="*/ 277 h 534"/>
                  <a:gd name="T20" fmla="*/ 205 w 381"/>
                  <a:gd name="T21" fmla="*/ 310 h 534"/>
                  <a:gd name="T22" fmla="*/ 226 w 381"/>
                  <a:gd name="T23" fmla="*/ 347 h 534"/>
                  <a:gd name="T24" fmla="*/ 259 w 381"/>
                  <a:gd name="T25" fmla="*/ 392 h 534"/>
                  <a:gd name="T26" fmla="*/ 297 w 381"/>
                  <a:gd name="T27" fmla="*/ 441 h 534"/>
                  <a:gd name="T28" fmla="*/ 331 w 381"/>
                  <a:gd name="T29" fmla="*/ 478 h 534"/>
                  <a:gd name="T30" fmla="*/ 343 w 381"/>
                  <a:gd name="T31" fmla="*/ 493 h 534"/>
                  <a:gd name="T32" fmla="*/ 352 w 381"/>
                  <a:gd name="T33" fmla="*/ 497 h 534"/>
                  <a:gd name="T34" fmla="*/ 360 w 381"/>
                  <a:gd name="T35" fmla="*/ 512 h 534"/>
                  <a:gd name="T36" fmla="*/ 381 w 381"/>
                  <a:gd name="T37" fmla="*/ 534 h 534"/>
                  <a:gd name="T38" fmla="*/ 368 w 381"/>
                  <a:gd name="T39" fmla="*/ 523 h 534"/>
                  <a:gd name="T40" fmla="*/ 352 w 381"/>
                  <a:gd name="T41" fmla="*/ 508 h 534"/>
                  <a:gd name="T42" fmla="*/ 297 w 381"/>
                  <a:gd name="T43" fmla="*/ 459 h 534"/>
                  <a:gd name="T44" fmla="*/ 247 w 381"/>
                  <a:gd name="T45" fmla="*/ 407 h 534"/>
                  <a:gd name="T46" fmla="*/ 222 w 381"/>
                  <a:gd name="T47" fmla="*/ 385 h 534"/>
                  <a:gd name="T48" fmla="*/ 209 w 381"/>
                  <a:gd name="T49" fmla="*/ 359 h 534"/>
                  <a:gd name="T50" fmla="*/ 176 w 381"/>
                  <a:gd name="T51" fmla="*/ 306 h 534"/>
                  <a:gd name="T52" fmla="*/ 151 w 381"/>
                  <a:gd name="T53" fmla="*/ 262 h 534"/>
                  <a:gd name="T54" fmla="*/ 134 w 381"/>
                  <a:gd name="T55" fmla="*/ 236 h 534"/>
                  <a:gd name="T56" fmla="*/ 125 w 381"/>
                  <a:gd name="T57" fmla="*/ 217 h 534"/>
                  <a:gd name="T58" fmla="*/ 104 w 381"/>
                  <a:gd name="T59" fmla="*/ 183 h 534"/>
                  <a:gd name="T60" fmla="*/ 92 w 381"/>
                  <a:gd name="T61" fmla="*/ 157 h 534"/>
                  <a:gd name="T62" fmla="*/ 71 w 381"/>
                  <a:gd name="T63" fmla="*/ 124 h 534"/>
                  <a:gd name="T64" fmla="*/ 29 w 381"/>
                  <a:gd name="T65" fmla="*/ 53 h 534"/>
                  <a:gd name="T66" fmla="*/ 21 w 381"/>
                  <a:gd name="T67" fmla="*/ 38 h 534"/>
                  <a:gd name="T68" fmla="*/ 12 w 381"/>
                  <a:gd name="T69" fmla="*/ 30 h 534"/>
                  <a:gd name="T70" fmla="*/ 8 w 381"/>
                  <a:gd name="T71" fmla="*/ 26 h 534"/>
                  <a:gd name="T72" fmla="*/ 0 w 381"/>
                  <a:gd name="T73" fmla="*/ 12 h 534"/>
                  <a:gd name="T74" fmla="*/ 12 w 381"/>
                  <a:gd name="T75" fmla="*/ 0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81" h="534">
                    <a:moveTo>
                      <a:pt x="12" y="0"/>
                    </a:moveTo>
                    <a:lnTo>
                      <a:pt x="17" y="4"/>
                    </a:lnTo>
                    <a:lnTo>
                      <a:pt x="25" y="12"/>
                    </a:lnTo>
                    <a:lnTo>
                      <a:pt x="58" y="56"/>
                    </a:lnTo>
                    <a:lnTo>
                      <a:pt x="88" y="105"/>
                    </a:lnTo>
                    <a:lnTo>
                      <a:pt x="113" y="153"/>
                    </a:lnTo>
                    <a:lnTo>
                      <a:pt x="134" y="191"/>
                    </a:lnTo>
                    <a:lnTo>
                      <a:pt x="151" y="217"/>
                    </a:lnTo>
                    <a:lnTo>
                      <a:pt x="163" y="239"/>
                    </a:lnTo>
                    <a:lnTo>
                      <a:pt x="184" y="277"/>
                    </a:lnTo>
                    <a:lnTo>
                      <a:pt x="205" y="310"/>
                    </a:lnTo>
                    <a:lnTo>
                      <a:pt x="226" y="347"/>
                    </a:lnTo>
                    <a:lnTo>
                      <a:pt x="259" y="392"/>
                    </a:lnTo>
                    <a:lnTo>
                      <a:pt x="297" y="441"/>
                    </a:lnTo>
                    <a:lnTo>
                      <a:pt x="331" y="478"/>
                    </a:lnTo>
                    <a:lnTo>
                      <a:pt x="343" y="493"/>
                    </a:lnTo>
                    <a:lnTo>
                      <a:pt x="352" y="497"/>
                    </a:lnTo>
                    <a:lnTo>
                      <a:pt x="360" y="512"/>
                    </a:lnTo>
                    <a:lnTo>
                      <a:pt x="381" y="534"/>
                    </a:lnTo>
                    <a:lnTo>
                      <a:pt x="368" y="523"/>
                    </a:lnTo>
                    <a:lnTo>
                      <a:pt x="352" y="508"/>
                    </a:lnTo>
                    <a:lnTo>
                      <a:pt x="297" y="459"/>
                    </a:lnTo>
                    <a:lnTo>
                      <a:pt x="247" y="407"/>
                    </a:lnTo>
                    <a:lnTo>
                      <a:pt x="222" y="385"/>
                    </a:lnTo>
                    <a:lnTo>
                      <a:pt x="209" y="359"/>
                    </a:lnTo>
                    <a:lnTo>
                      <a:pt x="176" y="306"/>
                    </a:lnTo>
                    <a:lnTo>
                      <a:pt x="151" y="262"/>
                    </a:lnTo>
                    <a:lnTo>
                      <a:pt x="134" y="236"/>
                    </a:lnTo>
                    <a:lnTo>
                      <a:pt x="125" y="217"/>
                    </a:lnTo>
                    <a:lnTo>
                      <a:pt x="104" y="183"/>
                    </a:lnTo>
                    <a:lnTo>
                      <a:pt x="92" y="157"/>
                    </a:lnTo>
                    <a:lnTo>
                      <a:pt x="71" y="124"/>
                    </a:lnTo>
                    <a:lnTo>
                      <a:pt x="29" y="53"/>
                    </a:lnTo>
                    <a:lnTo>
                      <a:pt x="21" y="38"/>
                    </a:lnTo>
                    <a:lnTo>
                      <a:pt x="12" y="30"/>
                    </a:lnTo>
                    <a:lnTo>
                      <a:pt x="8" y="26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1" name="Freeform 360"/>
              <p:cNvSpPr>
                <a:spLocks/>
              </p:cNvSpPr>
              <p:nvPr/>
            </p:nvSpPr>
            <p:spPr bwMode="auto">
              <a:xfrm>
                <a:off x="147" y="3077"/>
                <a:ext cx="201" cy="246"/>
              </a:xfrm>
              <a:custGeom>
                <a:avLst/>
                <a:gdLst>
                  <a:gd name="T0" fmla="*/ 4 w 201"/>
                  <a:gd name="T1" fmla="*/ 97 h 246"/>
                  <a:gd name="T2" fmla="*/ 0 w 201"/>
                  <a:gd name="T3" fmla="*/ 164 h 246"/>
                  <a:gd name="T4" fmla="*/ 4 w 201"/>
                  <a:gd name="T5" fmla="*/ 179 h 246"/>
                  <a:gd name="T6" fmla="*/ 16 w 201"/>
                  <a:gd name="T7" fmla="*/ 187 h 246"/>
                  <a:gd name="T8" fmla="*/ 92 w 201"/>
                  <a:gd name="T9" fmla="*/ 235 h 246"/>
                  <a:gd name="T10" fmla="*/ 121 w 201"/>
                  <a:gd name="T11" fmla="*/ 246 h 246"/>
                  <a:gd name="T12" fmla="*/ 146 w 201"/>
                  <a:gd name="T13" fmla="*/ 243 h 246"/>
                  <a:gd name="T14" fmla="*/ 159 w 201"/>
                  <a:gd name="T15" fmla="*/ 231 h 246"/>
                  <a:gd name="T16" fmla="*/ 163 w 201"/>
                  <a:gd name="T17" fmla="*/ 216 h 246"/>
                  <a:gd name="T18" fmla="*/ 175 w 201"/>
                  <a:gd name="T19" fmla="*/ 183 h 246"/>
                  <a:gd name="T20" fmla="*/ 192 w 201"/>
                  <a:gd name="T21" fmla="*/ 179 h 246"/>
                  <a:gd name="T22" fmla="*/ 201 w 201"/>
                  <a:gd name="T23" fmla="*/ 172 h 246"/>
                  <a:gd name="T24" fmla="*/ 196 w 201"/>
                  <a:gd name="T25" fmla="*/ 157 h 246"/>
                  <a:gd name="T26" fmla="*/ 184 w 201"/>
                  <a:gd name="T27" fmla="*/ 145 h 246"/>
                  <a:gd name="T28" fmla="*/ 155 w 201"/>
                  <a:gd name="T29" fmla="*/ 131 h 246"/>
                  <a:gd name="T30" fmla="*/ 138 w 201"/>
                  <a:gd name="T31" fmla="*/ 116 h 246"/>
                  <a:gd name="T32" fmla="*/ 121 w 201"/>
                  <a:gd name="T33" fmla="*/ 97 h 246"/>
                  <a:gd name="T34" fmla="*/ 104 w 201"/>
                  <a:gd name="T35" fmla="*/ 63 h 246"/>
                  <a:gd name="T36" fmla="*/ 88 w 201"/>
                  <a:gd name="T37" fmla="*/ 30 h 246"/>
                  <a:gd name="T38" fmla="*/ 71 w 201"/>
                  <a:gd name="T39" fmla="*/ 15 h 246"/>
                  <a:gd name="T40" fmla="*/ 46 w 201"/>
                  <a:gd name="T41" fmla="*/ 0 h 246"/>
                  <a:gd name="T42" fmla="*/ 41 w 201"/>
                  <a:gd name="T43" fmla="*/ 4 h 246"/>
                  <a:gd name="T44" fmla="*/ 41 w 201"/>
                  <a:gd name="T45" fmla="*/ 7 h 246"/>
                  <a:gd name="T46" fmla="*/ 54 w 201"/>
                  <a:gd name="T47" fmla="*/ 26 h 246"/>
                  <a:gd name="T48" fmla="*/ 62 w 201"/>
                  <a:gd name="T49" fmla="*/ 45 h 246"/>
                  <a:gd name="T50" fmla="*/ 67 w 201"/>
                  <a:gd name="T51" fmla="*/ 48 h 246"/>
                  <a:gd name="T52" fmla="*/ 62 w 201"/>
                  <a:gd name="T53" fmla="*/ 45 h 246"/>
                  <a:gd name="T54" fmla="*/ 54 w 201"/>
                  <a:gd name="T55" fmla="*/ 37 h 246"/>
                  <a:gd name="T56" fmla="*/ 41 w 201"/>
                  <a:gd name="T57" fmla="*/ 30 h 246"/>
                  <a:gd name="T58" fmla="*/ 33 w 201"/>
                  <a:gd name="T59" fmla="*/ 19 h 246"/>
                  <a:gd name="T60" fmla="*/ 25 w 201"/>
                  <a:gd name="T61" fmla="*/ 15 h 246"/>
                  <a:gd name="T62" fmla="*/ 8 w 201"/>
                  <a:gd name="T63" fmla="*/ 30 h 246"/>
                  <a:gd name="T64" fmla="*/ 4 w 201"/>
                  <a:gd name="T65" fmla="*/ 63 h 246"/>
                  <a:gd name="T66" fmla="*/ 4 w 201"/>
                  <a:gd name="T67" fmla="*/ 97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01" h="246">
                    <a:moveTo>
                      <a:pt x="4" y="97"/>
                    </a:moveTo>
                    <a:lnTo>
                      <a:pt x="0" y="164"/>
                    </a:lnTo>
                    <a:lnTo>
                      <a:pt x="4" y="179"/>
                    </a:lnTo>
                    <a:lnTo>
                      <a:pt x="16" y="187"/>
                    </a:lnTo>
                    <a:lnTo>
                      <a:pt x="92" y="235"/>
                    </a:lnTo>
                    <a:lnTo>
                      <a:pt x="121" y="246"/>
                    </a:lnTo>
                    <a:lnTo>
                      <a:pt x="146" y="243"/>
                    </a:lnTo>
                    <a:lnTo>
                      <a:pt x="159" y="231"/>
                    </a:lnTo>
                    <a:lnTo>
                      <a:pt x="163" y="216"/>
                    </a:lnTo>
                    <a:lnTo>
                      <a:pt x="175" y="183"/>
                    </a:lnTo>
                    <a:lnTo>
                      <a:pt x="192" y="179"/>
                    </a:lnTo>
                    <a:lnTo>
                      <a:pt x="201" y="172"/>
                    </a:lnTo>
                    <a:lnTo>
                      <a:pt x="196" y="157"/>
                    </a:lnTo>
                    <a:lnTo>
                      <a:pt x="184" y="145"/>
                    </a:lnTo>
                    <a:lnTo>
                      <a:pt x="155" y="131"/>
                    </a:lnTo>
                    <a:lnTo>
                      <a:pt x="138" y="116"/>
                    </a:lnTo>
                    <a:lnTo>
                      <a:pt x="121" y="97"/>
                    </a:lnTo>
                    <a:lnTo>
                      <a:pt x="104" y="63"/>
                    </a:lnTo>
                    <a:lnTo>
                      <a:pt x="88" y="30"/>
                    </a:lnTo>
                    <a:lnTo>
                      <a:pt x="71" y="15"/>
                    </a:lnTo>
                    <a:lnTo>
                      <a:pt x="46" y="0"/>
                    </a:lnTo>
                    <a:lnTo>
                      <a:pt x="41" y="4"/>
                    </a:lnTo>
                    <a:lnTo>
                      <a:pt x="41" y="7"/>
                    </a:lnTo>
                    <a:lnTo>
                      <a:pt x="54" y="26"/>
                    </a:lnTo>
                    <a:lnTo>
                      <a:pt x="62" y="45"/>
                    </a:lnTo>
                    <a:lnTo>
                      <a:pt x="67" y="48"/>
                    </a:lnTo>
                    <a:lnTo>
                      <a:pt x="62" y="45"/>
                    </a:lnTo>
                    <a:lnTo>
                      <a:pt x="54" y="37"/>
                    </a:lnTo>
                    <a:lnTo>
                      <a:pt x="41" y="30"/>
                    </a:lnTo>
                    <a:lnTo>
                      <a:pt x="33" y="19"/>
                    </a:lnTo>
                    <a:lnTo>
                      <a:pt x="25" y="15"/>
                    </a:lnTo>
                    <a:lnTo>
                      <a:pt x="8" y="30"/>
                    </a:lnTo>
                    <a:lnTo>
                      <a:pt x="4" y="63"/>
                    </a:lnTo>
                    <a:lnTo>
                      <a:pt x="4" y="97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2" name="Freeform 361"/>
              <p:cNvSpPr>
                <a:spLocks/>
              </p:cNvSpPr>
              <p:nvPr/>
            </p:nvSpPr>
            <p:spPr bwMode="auto">
              <a:xfrm>
                <a:off x="105" y="3163"/>
                <a:ext cx="209" cy="160"/>
              </a:xfrm>
              <a:custGeom>
                <a:avLst/>
                <a:gdLst>
                  <a:gd name="T0" fmla="*/ 188 w 209"/>
                  <a:gd name="T1" fmla="*/ 160 h 160"/>
                  <a:gd name="T2" fmla="*/ 150 w 209"/>
                  <a:gd name="T3" fmla="*/ 160 h 160"/>
                  <a:gd name="T4" fmla="*/ 117 w 209"/>
                  <a:gd name="T5" fmla="*/ 157 h 160"/>
                  <a:gd name="T6" fmla="*/ 88 w 209"/>
                  <a:gd name="T7" fmla="*/ 145 h 160"/>
                  <a:gd name="T8" fmla="*/ 58 w 209"/>
                  <a:gd name="T9" fmla="*/ 123 h 160"/>
                  <a:gd name="T10" fmla="*/ 42 w 209"/>
                  <a:gd name="T11" fmla="*/ 89 h 160"/>
                  <a:gd name="T12" fmla="*/ 25 w 209"/>
                  <a:gd name="T13" fmla="*/ 59 h 160"/>
                  <a:gd name="T14" fmla="*/ 16 w 209"/>
                  <a:gd name="T15" fmla="*/ 33 h 160"/>
                  <a:gd name="T16" fmla="*/ 4 w 209"/>
                  <a:gd name="T17" fmla="*/ 11 h 160"/>
                  <a:gd name="T18" fmla="*/ 0 w 209"/>
                  <a:gd name="T19" fmla="*/ 0 h 160"/>
                  <a:gd name="T20" fmla="*/ 12 w 209"/>
                  <a:gd name="T21" fmla="*/ 11 h 160"/>
                  <a:gd name="T22" fmla="*/ 16 w 209"/>
                  <a:gd name="T23" fmla="*/ 11 h 160"/>
                  <a:gd name="T24" fmla="*/ 25 w 209"/>
                  <a:gd name="T25" fmla="*/ 7 h 160"/>
                  <a:gd name="T26" fmla="*/ 37 w 209"/>
                  <a:gd name="T27" fmla="*/ 22 h 160"/>
                  <a:gd name="T28" fmla="*/ 50 w 209"/>
                  <a:gd name="T29" fmla="*/ 37 h 160"/>
                  <a:gd name="T30" fmla="*/ 138 w 209"/>
                  <a:gd name="T31" fmla="*/ 93 h 160"/>
                  <a:gd name="T32" fmla="*/ 167 w 209"/>
                  <a:gd name="T33" fmla="*/ 101 h 160"/>
                  <a:gd name="T34" fmla="*/ 188 w 209"/>
                  <a:gd name="T35" fmla="*/ 108 h 160"/>
                  <a:gd name="T36" fmla="*/ 201 w 209"/>
                  <a:gd name="T37" fmla="*/ 123 h 160"/>
                  <a:gd name="T38" fmla="*/ 209 w 209"/>
                  <a:gd name="T39" fmla="*/ 138 h 160"/>
                  <a:gd name="T40" fmla="*/ 201 w 209"/>
                  <a:gd name="T41" fmla="*/ 153 h 160"/>
                  <a:gd name="T42" fmla="*/ 188 w 209"/>
                  <a:gd name="T43" fmla="*/ 16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9" h="160">
                    <a:moveTo>
                      <a:pt x="188" y="160"/>
                    </a:moveTo>
                    <a:lnTo>
                      <a:pt x="150" y="160"/>
                    </a:lnTo>
                    <a:lnTo>
                      <a:pt x="117" y="157"/>
                    </a:lnTo>
                    <a:lnTo>
                      <a:pt x="88" y="145"/>
                    </a:lnTo>
                    <a:lnTo>
                      <a:pt x="58" y="123"/>
                    </a:lnTo>
                    <a:lnTo>
                      <a:pt x="42" y="89"/>
                    </a:lnTo>
                    <a:lnTo>
                      <a:pt x="25" y="59"/>
                    </a:lnTo>
                    <a:lnTo>
                      <a:pt x="16" y="33"/>
                    </a:lnTo>
                    <a:lnTo>
                      <a:pt x="4" y="11"/>
                    </a:lnTo>
                    <a:lnTo>
                      <a:pt x="0" y="0"/>
                    </a:lnTo>
                    <a:lnTo>
                      <a:pt x="12" y="11"/>
                    </a:lnTo>
                    <a:lnTo>
                      <a:pt x="16" y="11"/>
                    </a:lnTo>
                    <a:lnTo>
                      <a:pt x="25" y="7"/>
                    </a:lnTo>
                    <a:lnTo>
                      <a:pt x="37" y="22"/>
                    </a:lnTo>
                    <a:lnTo>
                      <a:pt x="50" y="37"/>
                    </a:lnTo>
                    <a:lnTo>
                      <a:pt x="138" y="93"/>
                    </a:lnTo>
                    <a:lnTo>
                      <a:pt x="167" y="101"/>
                    </a:lnTo>
                    <a:lnTo>
                      <a:pt x="188" y="108"/>
                    </a:lnTo>
                    <a:lnTo>
                      <a:pt x="201" y="123"/>
                    </a:lnTo>
                    <a:lnTo>
                      <a:pt x="209" y="138"/>
                    </a:lnTo>
                    <a:lnTo>
                      <a:pt x="201" y="153"/>
                    </a:lnTo>
                    <a:lnTo>
                      <a:pt x="188" y="160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3" name="Freeform 362"/>
              <p:cNvSpPr>
                <a:spLocks/>
              </p:cNvSpPr>
              <p:nvPr/>
            </p:nvSpPr>
            <p:spPr bwMode="auto">
              <a:xfrm>
                <a:off x="4209" y="4029"/>
                <a:ext cx="193" cy="71"/>
              </a:xfrm>
              <a:custGeom>
                <a:avLst/>
                <a:gdLst>
                  <a:gd name="T0" fmla="*/ 193 w 193"/>
                  <a:gd name="T1" fmla="*/ 15 h 71"/>
                  <a:gd name="T2" fmla="*/ 184 w 193"/>
                  <a:gd name="T3" fmla="*/ 18 h 71"/>
                  <a:gd name="T4" fmla="*/ 163 w 193"/>
                  <a:gd name="T5" fmla="*/ 37 h 71"/>
                  <a:gd name="T6" fmla="*/ 151 w 193"/>
                  <a:gd name="T7" fmla="*/ 48 h 71"/>
                  <a:gd name="T8" fmla="*/ 134 w 193"/>
                  <a:gd name="T9" fmla="*/ 56 h 71"/>
                  <a:gd name="T10" fmla="*/ 117 w 193"/>
                  <a:gd name="T11" fmla="*/ 63 h 71"/>
                  <a:gd name="T12" fmla="*/ 105 w 193"/>
                  <a:gd name="T13" fmla="*/ 67 h 71"/>
                  <a:gd name="T14" fmla="*/ 75 w 193"/>
                  <a:gd name="T15" fmla="*/ 71 h 71"/>
                  <a:gd name="T16" fmla="*/ 50 w 193"/>
                  <a:gd name="T17" fmla="*/ 67 h 71"/>
                  <a:gd name="T18" fmla="*/ 33 w 193"/>
                  <a:gd name="T19" fmla="*/ 56 h 71"/>
                  <a:gd name="T20" fmla="*/ 12 w 193"/>
                  <a:gd name="T21" fmla="*/ 33 h 71"/>
                  <a:gd name="T22" fmla="*/ 0 w 193"/>
                  <a:gd name="T23" fmla="*/ 0 h 71"/>
                  <a:gd name="T24" fmla="*/ 25 w 193"/>
                  <a:gd name="T25" fmla="*/ 15 h 71"/>
                  <a:gd name="T26" fmla="*/ 54 w 193"/>
                  <a:gd name="T27" fmla="*/ 33 h 71"/>
                  <a:gd name="T28" fmla="*/ 75 w 193"/>
                  <a:gd name="T29" fmla="*/ 37 h 71"/>
                  <a:gd name="T30" fmla="*/ 92 w 193"/>
                  <a:gd name="T31" fmla="*/ 33 h 71"/>
                  <a:gd name="T32" fmla="*/ 121 w 193"/>
                  <a:gd name="T33" fmla="*/ 26 h 71"/>
                  <a:gd name="T34" fmla="*/ 142 w 193"/>
                  <a:gd name="T35" fmla="*/ 26 h 71"/>
                  <a:gd name="T36" fmla="*/ 159 w 193"/>
                  <a:gd name="T37" fmla="*/ 22 h 71"/>
                  <a:gd name="T38" fmla="*/ 180 w 193"/>
                  <a:gd name="T39" fmla="*/ 18 h 71"/>
                  <a:gd name="T40" fmla="*/ 193 w 193"/>
                  <a:gd name="T41" fmla="*/ 1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3" h="71">
                    <a:moveTo>
                      <a:pt x="193" y="15"/>
                    </a:moveTo>
                    <a:lnTo>
                      <a:pt x="184" y="18"/>
                    </a:lnTo>
                    <a:lnTo>
                      <a:pt x="163" y="37"/>
                    </a:lnTo>
                    <a:lnTo>
                      <a:pt x="151" y="48"/>
                    </a:lnTo>
                    <a:lnTo>
                      <a:pt x="134" y="56"/>
                    </a:lnTo>
                    <a:lnTo>
                      <a:pt x="117" y="63"/>
                    </a:lnTo>
                    <a:lnTo>
                      <a:pt x="105" y="67"/>
                    </a:lnTo>
                    <a:lnTo>
                      <a:pt x="75" y="71"/>
                    </a:lnTo>
                    <a:lnTo>
                      <a:pt x="50" y="67"/>
                    </a:lnTo>
                    <a:lnTo>
                      <a:pt x="33" y="56"/>
                    </a:lnTo>
                    <a:lnTo>
                      <a:pt x="12" y="33"/>
                    </a:lnTo>
                    <a:lnTo>
                      <a:pt x="0" y="0"/>
                    </a:lnTo>
                    <a:lnTo>
                      <a:pt x="25" y="15"/>
                    </a:lnTo>
                    <a:lnTo>
                      <a:pt x="54" y="33"/>
                    </a:lnTo>
                    <a:lnTo>
                      <a:pt x="75" y="37"/>
                    </a:lnTo>
                    <a:lnTo>
                      <a:pt x="92" y="33"/>
                    </a:lnTo>
                    <a:lnTo>
                      <a:pt x="121" y="26"/>
                    </a:lnTo>
                    <a:lnTo>
                      <a:pt x="142" y="26"/>
                    </a:lnTo>
                    <a:lnTo>
                      <a:pt x="159" y="22"/>
                    </a:lnTo>
                    <a:lnTo>
                      <a:pt x="180" y="18"/>
                    </a:lnTo>
                    <a:lnTo>
                      <a:pt x="193" y="15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4" name="Freeform 363"/>
              <p:cNvSpPr>
                <a:spLocks/>
              </p:cNvSpPr>
              <p:nvPr/>
            </p:nvSpPr>
            <p:spPr bwMode="auto">
              <a:xfrm>
                <a:off x="4464" y="3887"/>
                <a:ext cx="666" cy="220"/>
              </a:xfrm>
              <a:custGeom>
                <a:avLst/>
                <a:gdLst>
                  <a:gd name="T0" fmla="*/ 0 w 666"/>
                  <a:gd name="T1" fmla="*/ 209 h 220"/>
                  <a:gd name="T2" fmla="*/ 5 w 666"/>
                  <a:gd name="T3" fmla="*/ 205 h 220"/>
                  <a:gd name="T4" fmla="*/ 17 w 666"/>
                  <a:gd name="T5" fmla="*/ 202 h 220"/>
                  <a:gd name="T6" fmla="*/ 72 w 666"/>
                  <a:gd name="T7" fmla="*/ 179 h 220"/>
                  <a:gd name="T8" fmla="*/ 134 w 666"/>
                  <a:gd name="T9" fmla="*/ 164 h 220"/>
                  <a:gd name="T10" fmla="*/ 189 w 666"/>
                  <a:gd name="T11" fmla="*/ 153 h 220"/>
                  <a:gd name="T12" fmla="*/ 235 w 666"/>
                  <a:gd name="T13" fmla="*/ 142 h 220"/>
                  <a:gd name="T14" fmla="*/ 268 w 666"/>
                  <a:gd name="T15" fmla="*/ 134 h 220"/>
                  <a:gd name="T16" fmla="*/ 293 w 666"/>
                  <a:gd name="T17" fmla="*/ 127 h 220"/>
                  <a:gd name="T18" fmla="*/ 340 w 666"/>
                  <a:gd name="T19" fmla="*/ 116 h 220"/>
                  <a:gd name="T20" fmla="*/ 381 w 666"/>
                  <a:gd name="T21" fmla="*/ 108 h 220"/>
                  <a:gd name="T22" fmla="*/ 427 w 666"/>
                  <a:gd name="T23" fmla="*/ 97 h 220"/>
                  <a:gd name="T24" fmla="*/ 486 w 666"/>
                  <a:gd name="T25" fmla="*/ 78 h 220"/>
                  <a:gd name="T26" fmla="*/ 545 w 666"/>
                  <a:gd name="T27" fmla="*/ 56 h 220"/>
                  <a:gd name="T28" fmla="*/ 574 w 666"/>
                  <a:gd name="T29" fmla="*/ 45 h 220"/>
                  <a:gd name="T30" fmla="*/ 595 w 666"/>
                  <a:gd name="T31" fmla="*/ 34 h 220"/>
                  <a:gd name="T32" fmla="*/ 612 w 666"/>
                  <a:gd name="T33" fmla="*/ 26 h 220"/>
                  <a:gd name="T34" fmla="*/ 620 w 666"/>
                  <a:gd name="T35" fmla="*/ 22 h 220"/>
                  <a:gd name="T36" fmla="*/ 629 w 666"/>
                  <a:gd name="T37" fmla="*/ 19 h 220"/>
                  <a:gd name="T38" fmla="*/ 637 w 666"/>
                  <a:gd name="T39" fmla="*/ 15 h 220"/>
                  <a:gd name="T40" fmla="*/ 666 w 666"/>
                  <a:gd name="T41" fmla="*/ 0 h 220"/>
                  <a:gd name="T42" fmla="*/ 654 w 666"/>
                  <a:gd name="T43" fmla="*/ 11 h 220"/>
                  <a:gd name="T44" fmla="*/ 633 w 666"/>
                  <a:gd name="T45" fmla="*/ 22 h 220"/>
                  <a:gd name="T46" fmla="*/ 603 w 666"/>
                  <a:gd name="T47" fmla="*/ 41 h 220"/>
                  <a:gd name="T48" fmla="*/ 570 w 666"/>
                  <a:gd name="T49" fmla="*/ 60 h 220"/>
                  <a:gd name="T50" fmla="*/ 499 w 666"/>
                  <a:gd name="T51" fmla="*/ 93 h 220"/>
                  <a:gd name="T52" fmla="*/ 465 w 666"/>
                  <a:gd name="T53" fmla="*/ 108 h 220"/>
                  <a:gd name="T54" fmla="*/ 436 w 666"/>
                  <a:gd name="T55" fmla="*/ 116 h 220"/>
                  <a:gd name="T56" fmla="*/ 369 w 666"/>
                  <a:gd name="T57" fmla="*/ 131 h 220"/>
                  <a:gd name="T58" fmla="*/ 319 w 666"/>
                  <a:gd name="T59" fmla="*/ 142 h 220"/>
                  <a:gd name="T60" fmla="*/ 281 w 666"/>
                  <a:gd name="T61" fmla="*/ 149 h 220"/>
                  <a:gd name="T62" fmla="*/ 264 w 666"/>
                  <a:gd name="T63" fmla="*/ 157 h 220"/>
                  <a:gd name="T64" fmla="*/ 218 w 666"/>
                  <a:gd name="T65" fmla="*/ 168 h 220"/>
                  <a:gd name="T66" fmla="*/ 193 w 666"/>
                  <a:gd name="T67" fmla="*/ 172 h 220"/>
                  <a:gd name="T68" fmla="*/ 151 w 666"/>
                  <a:gd name="T69" fmla="*/ 183 h 220"/>
                  <a:gd name="T70" fmla="*/ 59 w 666"/>
                  <a:gd name="T71" fmla="*/ 202 h 220"/>
                  <a:gd name="T72" fmla="*/ 42 w 666"/>
                  <a:gd name="T73" fmla="*/ 209 h 220"/>
                  <a:gd name="T74" fmla="*/ 34 w 666"/>
                  <a:gd name="T75" fmla="*/ 213 h 220"/>
                  <a:gd name="T76" fmla="*/ 25 w 666"/>
                  <a:gd name="T77" fmla="*/ 216 h 220"/>
                  <a:gd name="T78" fmla="*/ 9 w 666"/>
                  <a:gd name="T79" fmla="*/ 220 h 220"/>
                  <a:gd name="T80" fmla="*/ 0 w 666"/>
                  <a:gd name="T81" fmla="*/ 209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66" h="220">
                    <a:moveTo>
                      <a:pt x="0" y="209"/>
                    </a:moveTo>
                    <a:lnTo>
                      <a:pt x="5" y="205"/>
                    </a:lnTo>
                    <a:lnTo>
                      <a:pt x="17" y="202"/>
                    </a:lnTo>
                    <a:lnTo>
                      <a:pt x="72" y="179"/>
                    </a:lnTo>
                    <a:lnTo>
                      <a:pt x="134" y="164"/>
                    </a:lnTo>
                    <a:lnTo>
                      <a:pt x="189" y="153"/>
                    </a:lnTo>
                    <a:lnTo>
                      <a:pt x="235" y="142"/>
                    </a:lnTo>
                    <a:lnTo>
                      <a:pt x="268" y="134"/>
                    </a:lnTo>
                    <a:lnTo>
                      <a:pt x="293" y="127"/>
                    </a:lnTo>
                    <a:lnTo>
                      <a:pt x="340" y="116"/>
                    </a:lnTo>
                    <a:lnTo>
                      <a:pt x="381" y="108"/>
                    </a:lnTo>
                    <a:lnTo>
                      <a:pt x="427" y="97"/>
                    </a:lnTo>
                    <a:lnTo>
                      <a:pt x="486" y="78"/>
                    </a:lnTo>
                    <a:lnTo>
                      <a:pt x="545" y="56"/>
                    </a:lnTo>
                    <a:lnTo>
                      <a:pt x="574" y="45"/>
                    </a:lnTo>
                    <a:lnTo>
                      <a:pt x="595" y="34"/>
                    </a:lnTo>
                    <a:lnTo>
                      <a:pt x="612" y="26"/>
                    </a:lnTo>
                    <a:lnTo>
                      <a:pt x="620" y="22"/>
                    </a:lnTo>
                    <a:lnTo>
                      <a:pt x="629" y="19"/>
                    </a:lnTo>
                    <a:lnTo>
                      <a:pt x="637" y="15"/>
                    </a:lnTo>
                    <a:lnTo>
                      <a:pt x="666" y="0"/>
                    </a:lnTo>
                    <a:lnTo>
                      <a:pt x="654" y="11"/>
                    </a:lnTo>
                    <a:lnTo>
                      <a:pt x="633" y="22"/>
                    </a:lnTo>
                    <a:lnTo>
                      <a:pt x="603" y="41"/>
                    </a:lnTo>
                    <a:lnTo>
                      <a:pt x="570" y="60"/>
                    </a:lnTo>
                    <a:lnTo>
                      <a:pt x="499" y="93"/>
                    </a:lnTo>
                    <a:lnTo>
                      <a:pt x="465" y="108"/>
                    </a:lnTo>
                    <a:lnTo>
                      <a:pt x="436" y="116"/>
                    </a:lnTo>
                    <a:lnTo>
                      <a:pt x="369" y="131"/>
                    </a:lnTo>
                    <a:lnTo>
                      <a:pt x="319" y="142"/>
                    </a:lnTo>
                    <a:lnTo>
                      <a:pt x="281" y="149"/>
                    </a:lnTo>
                    <a:lnTo>
                      <a:pt x="264" y="157"/>
                    </a:lnTo>
                    <a:lnTo>
                      <a:pt x="218" y="168"/>
                    </a:lnTo>
                    <a:lnTo>
                      <a:pt x="193" y="172"/>
                    </a:lnTo>
                    <a:lnTo>
                      <a:pt x="151" y="183"/>
                    </a:lnTo>
                    <a:lnTo>
                      <a:pt x="59" y="202"/>
                    </a:lnTo>
                    <a:lnTo>
                      <a:pt x="42" y="209"/>
                    </a:lnTo>
                    <a:lnTo>
                      <a:pt x="34" y="213"/>
                    </a:lnTo>
                    <a:lnTo>
                      <a:pt x="25" y="216"/>
                    </a:lnTo>
                    <a:lnTo>
                      <a:pt x="9" y="220"/>
                    </a:lnTo>
                    <a:lnTo>
                      <a:pt x="0" y="209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5" name="Freeform 364"/>
              <p:cNvSpPr>
                <a:spLocks/>
              </p:cNvSpPr>
              <p:nvPr/>
            </p:nvSpPr>
            <p:spPr bwMode="auto">
              <a:xfrm>
                <a:off x="4188" y="4036"/>
                <a:ext cx="285" cy="176"/>
              </a:xfrm>
              <a:custGeom>
                <a:avLst/>
                <a:gdLst>
                  <a:gd name="T0" fmla="*/ 96 w 285"/>
                  <a:gd name="T1" fmla="*/ 157 h 176"/>
                  <a:gd name="T2" fmla="*/ 172 w 285"/>
                  <a:gd name="T3" fmla="*/ 176 h 176"/>
                  <a:gd name="T4" fmla="*/ 184 w 285"/>
                  <a:gd name="T5" fmla="*/ 172 h 176"/>
                  <a:gd name="T6" fmla="*/ 197 w 285"/>
                  <a:gd name="T7" fmla="*/ 165 h 176"/>
                  <a:gd name="T8" fmla="*/ 268 w 285"/>
                  <a:gd name="T9" fmla="*/ 112 h 176"/>
                  <a:gd name="T10" fmla="*/ 285 w 285"/>
                  <a:gd name="T11" fmla="*/ 90 h 176"/>
                  <a:gd name="T12" fmla="*/ 285 w 285"/>
                  <a:gd name="T13" fmla="*/ 64 h 176"/>
                  <a:gd name="T14" fmla="*/ 281 w 285"/>
                  <a:gd name="T15" fmla="*/ 53 h 176"/>
                  <a:gd name="T16" fmla="*/ 264 w 285"/>
                  <a:gd name="T17" fmla="*/ 41 h 176"/>
                  <a:gd name="T18" fmla="*/ 230 w 285"/>
                  <a:gd name="T19" fmla="*/ 23 h 176"/>
                  <a:gd name="T20" fmla="*/ 226 w 285"/>
                  <a:gd name="T21" fmla="*/ 11 h 176"/>
                  <a:gd name="T22" fmla="*/ 226 w 285"/>
                  <a:gd name="T23" fmla="*/ 4 h 176"/>
                  <a:gd name="T24" fmla="*/ 222 w 285"/>
                  <a:gd name="T25" fmla="*/ 0 h 176"/>
                  <a:gd name="T26" fmla="*/ 205 w 285"/>
                  <a:gd name="T27" fmla="*/ 0 h 176"/>
                  <a:gd name="T28" fmla="*/ 193 w 285"/>
                  <a:gd name="T29" fmla="*/ 11 h 176"/>
                  <a:gd name="T30" fmla="*/ 167 w 285"/>
                  <a:gd name="T31" fmla="*/ 34 h 176"/>
                  <a:gd name="T32" fmla="*/ 146 w 285"/>
                  <a:gd name="T33" fmla="*/ 45 h 176"/>
                  <a:gd name="T34" fmla="*/ 126 w 285"/>
                  <a:gd name="T35" fmla="*/ 53 h 176"/>
                  <a:gd name="T36" fmla="*/ 84 w 285"/>
                  <a:gd name="T37" fmla="*/ 60 h 176"/>
                  <a:gd name="T38" fmla="*/ 42 w 285"/>
                  <a:gd name="T39" fmla="*/ 71 h 176"/>
                  <a:gd name="T40" fmla="*/ 21 w 285"/>
                  <a:gd name="T41" fmla="*/ 82 h 176"/>
                  <a:gd name="T42" fmla="*/ 0 w 285"/>
                  <a:gd name="T43" fmla="*/ 101 h 176"/>
                  <a:gd name="T44" fmla="*/ 0 w 285"/>
                  <a:gd name="T45" fmla="*/ 105 h 176"/>
                  <a:gd name="T46" fmla="*/ 4 w 285"/>
                  <a:gd name="T47" fmla="*/ 105 h 176"/>
                  <a:gd name="T48" fmla="*/ 29 w 285"/>
                  <a:gd name="T49" fmla="*/ 101 h 176"/>
                  <a:gd name="T50" fmla="*/ 54 w 285"/>
                  <a:gd name="T51" fmla="*/ 94 h 176"/>
                  <a:gd name="T52" fmla="*/ 59 w 285"/>
                  <a:gd name="T53" fmla="*/ 94 h 176"/>
                  <a:gd name="T54" fmla="*/ 54 w 285"/>
                  <a:gd name="T55" fmla="*/ 97 h 176"/>
                  <a:gd name="T56" fmla="*/ 46 w 285"/>
                  <a:gd name="T57" fmla="*/ 101 h 176"/>
                  <a:gd name="T58" fmla="*/ 29 w 285"/>
                  <a:gd name="T59" fmla="*/ 109 h 176"/>
                  <a:gd name="T60" fmla="*/ 17 w 285"/>
                  <a:gd name="T61" fmla="*/ 116 h 176"/>
                  <a:gd name="T62" fmla="*/ 12 w 285"/>
                  <a:gd name="T63" fmla="*/ 120 h 176"/>
                  <a:gd name="T64" fmla="*/ 25 w 285"/>
                  <a:gd name="T65" fmla="*/ 138 h 176"/>
                  <a:gd name="T66" fmla="*/ 59 w 285"/>
                  <a:gd name="T67" fmla="*/ 150 h 176"/>
                  <a:gd name="T68" fmla="*/ 96 w 285"/>
                  <a:gd name="T69" fmla="*/ 157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5" h="176">
                    <a:moveTo>
                      <a:pt x="96" y="157"/>
                    </a:moveTo>
                    <a:lnTo>
                      <a:pt x="172" y="176"/>
                    </a:lnTo>
                    <a:lnTo>
                      <a:pt x="184" y="172"/>
                    </a:lnTo>
                    <a:lnTo>
                      <a:pt x="197" y="165"/>
                    </a:lnTo>
                    <a:lnTo>
                      <a:pt x="268" y="112"/>
                    </a:lnTo>
                    <a:lnTo>
                      <a:pt x="285" y="90"/>
                    </a:lnTo>
                    <a:lnTo>
                      <a:pt x="285" y="64"/>
                    </a:lnTo>
                    <a:lnTo>
                      <a:pt x="281" y="53"/>
                    </a:lnTo>
                    <a:lnTo>
                      <a:pt x="264" y="41"/>
                    </a:lnTo>
                    <a:lnTo>
                      <a:pt x="230" y="23"/>
                    </a:lnTo>
                    <a:lnTo>
                      <a:pt x="226" y="11"/>
                    </a:lnTo>
                    <a:lnTo>
                      <a:pt x="226" y="4"/>
                    </a:lnTo>
                    <a:lnTo>
                      <a:pt x="222" y="0"/>
                    </a:lnTo>
                    <a:lnTo>
                      <a:pt x="205" y="0"/>
                    </a:lnTo>
                    <a:lnTo>
                      <a:pt x="193" y="11"/>
                    </a:lnTo>
                    <a:lnTo>
                      <a:pt x="167" y="34"/>
                    </a:lnTo>
                    <a:lnTo>
                      <a:pt x="146" y="45"/>
                    </a:lnTo>
                    <a:lnTo>
                      <a:pt x="126" y="53"/>
                    </a:lnTo>
                    <a:lnTo>
                      <a:pt x="84" y="60"/>
                    </a:lnTo>
                    <a:lnTo>
                      <a:pt x="42" y="71"/>
                    </a:lnTo>
                    <a:lnTo>
                      <a:pt x="21" y="82"/>
                    </a:lnTo>
                    <a:lnTo>
                      <a:pt x="0" y="101"/>
                    </a:lnTo>
                    <a:lnTo>
                      <a:pt x="0" y="105"/>
                    </a:lnTo>
                    <a:lnTo>
                      <a:pt x="4" y="105"/>
                    </a:lnTo>
                    <a:lnTo>
                      <a:pt x="29" y="101"/>
                    </a:lnTo>
                    <a:lnTo>
                      <a:pt x="54" y="94"/>
                    </a:lnTo>
                    <a:lnTo>
                      <a:pt x="59" y="94"/>
                    </a:lnTo>
                    <a:lnTo>
                      <a:pt x="54" y="97"/>
                    </a:lnTo>
                    <a:lnTo>
                      <a:pt x="46" y="101"/>
                    </a:lnTo>
                    <a:lnTo>
                      <a:pt x="29" y="109"/>
                    </a:lnTo>
                    <a:lnTo>
                      <a:pt x="17" y="116"/>
                    </a:lnTo>
                    <a:lnTo>
                      <a:pt x="12" y="120"/>
                    </a:lnTo>
                    <a:lnTo>
                      <a:pt x="25" y="138"/>
                    </a:lnTo>
                    <a:lnTo>
                      <a:pt x="59" y="150"/>
                    </a:lnTo>
                    <a:lnTo>
                      <a:pt x="96" y="157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6" name="Freeform 365"/>
              <p:cNvSpPr>
                <a:spLocks/>
              </p:cNvSpPr>
              <p:nvPr/>
            </p:nvSpPr>
            <p:spPr bwMode="auto">
              <a:xfrm>
                <a:off x="4263" y="4077"/>
                <a:ext cx="214" cy="153"/>
              </a:xfrm>
              <a:custGeom>
                <a:avLst/>
                <a:gdLst>
                  <a:gd name="T0" fmla="*/ 214 w 214"/>
                  <a:gd name="T1" fmla="*/ 26 h 153"/>
                  <a:gd name="T2" fmla="*/ 210 w 214"/>
                  <a:gd name="T3" fmla="*/ 56 h 153"/>
                  <a:gd name="T4" fmla="*/ 197 w 214"/>
                  <a:gd name="T5" fmla="*/ 86 h 153"/>
                  <a:gd name="T6" fmla="*/ 176 w 214"/>
                  <a:gd name="T7" fmla="*/ 109 h 153"/>
                  <a:gd name="T8" fmla="*/ 147 w 214"/>
                  <a:gd name="T9" fmla="*/ 127 h 153"/>
                  <a:gd name="T10" fmla="*/ 105 w 214"/>
                  <a:gd name="T11" fmla="*/ 138 h 153"/>
                  <a:gd name="T12" fmla="*/ 71 w 214"/>
                  <a:gd name="T13" fmla="*/ 142 h 153"/>
                  <a:gd name="T14" fmla="*/ 38 w 214"/>
                  <a:gd name="T15" fmla="*/ 146 h 153"/>
                  <a:gd name="T16" fmla="*/ 13 w 214"/>
                  <a:gd name="T17" fmla="*/ 153 h 153"/>
                  <a:gd name="T18" fmla="*/ 0 w 214"/>
                  <a:gd name="T19" fmla="*/ 153 h 153"/>
                  <a:gd name="T20" fmla="*/ 13 w 214"/>
                  <a:gd name="T21" fmla="*/ 146 h 153"/>
                  <a:gd name="T22" fmla="*/ 17 w 214"/>
                  <a:gd name="T23" fmla="*/ 142 h 153"/>
                  <a:gd name="T24" fmla="*/ 13 w 214"/>
                  <a:gd name="T25" fmla="*/ 135 h 153"/>
                  <a:gd name="T26" fmla="*/ 21 w 214"/>
                  <a:gd name="T27" fmla="*/ 131 h 153"/>
                  <a:gd name="T28" fmla="*/ 34 w 214"/>
                  <a:gd name="T29" fmla="*/ 124 h 153"/>
                  <a:gd name="T30" fmla="*/ 55 w 214"/>
                  <a:gd name="T31" fmla="*/ 116 h 153"/>
                  <a:gd name="T32" fmla="*/ 130 w 214"/>
                  <a:gd name="T33" fmla="*/ 53 h 153"/>
                  <a:gd name="T34" fmla="*/ 147 w 214"/>
                  <a:gd name="T35" fmla="*/ 30 h 153"/>
                  <a:gd name="T36" fmla="*/ 159 w 214"/>
                  <a:gd name="T37" fmla="*/ 12 h 153"/>
                  <a:gd name="T38" fmla="*/ 180 w 214"/>
                  <a:gd name="T39" fmla="*/ 0 h 153"/>
                  <a:gd name="T40" fmla="*/ 197 w 214"/>
                  <a:gd name="T41" fmla="*/ 4 h 153"/>
                  <a:gd name="T42" fmla="*/ 210 w 214"/>
                  <a:gd name="T43" fmla="*/ 12 h 153"/>
                  <a:gd name="T44" fmla="*/ 214 w 214"/>
                  <a:gd name="T45" fmla="*/ 26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4" h="153">
                    <a:moveTo>
                      <a:pt x="214" y="26"/>
                    </a:moveTo>
                    <a:lnTo>
                      <a:pt x="210" y="56"/>
                    </a:lnTo>
                    <a:lnTo>
                      <a:pt x="197" y="86"/>
                    </a:lnTo>
                    <a:lnTo>
                      <a:pt x="176" y="109"/>
                    </a:lnTo>
                    <a:lnTo>
                      <a:pt x="147" y="127"/>
                    </a:lnTo>
                    <a:lnTo>
                      <a:pt x="105" y="138"/>
                    </a:lnTo>
                    <a:lnTo>
                      <a:pt x="71" y="142"/>
                    </a:lnTo>
                    <a:lnTo>
                      <a:pt x="38" y="146"/>
                    </a:lnTo>
                    <a:lnTo>
                      <a:pt x="13" y="153"/>
                    </a:lnTo>
                    <a:lnTo>
                      <a:pt x="0" y="153"/>
                    </a:lnTo>
                    <a:lnTo>
                      <a:pt x="13" y="146"/>
                    </a:lnTo>
                    <a:lnTo>
                      <a:pt x="17" y="142"/>
                    </a:lnTo>
                    <a:lnTo>
                      <a:pt x="13" y="135"/>
                    </a:lnTo>
                    <a:lnTo>
                      <a:pt x="21" y="131"/>
                    </a:lnTo>
                    <a:lnTo>
                      <a:pt x="34" y="124"/>
                    </a:lnTo>
                    <a:lnTo>
                      <a:pt x="55" y="116"/>
                    </a:lnTo>
                    <a:lnTo>
                      <a:pt x="130" y="53"/>
                    </a:lnTo>
                    <a:lnTo>
                      <a:pt x="147" y="30"/>
                    </a:lnTo>
                    <a:lnTo>
                      <a:pt x="159" y="12"/>
                    </a:lnTo>
                    <a:lnTo>
                      <a:pt x="180" y="0"/>
                    </a:lnTo>
                    <a:lnTo>
                      <a:pt x="197" y="4"/>
                    </a:lnTo>
                    <a:lnTo>
                      <a:pt x="210" y="12"/>
                    </a:lnTo>
                    <a:lnTo>
                      <a:pt x="214" y="26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7" name="Freeform 366"/>
              <p:cNvSpPr>
                <a:spLocks/>
              </p:cNvSpPr>
              <p:nvPr/>
            </p:nvSpPr>
            <p:spPr bwMode="auto">
              <a:xfrm>
                <a:off x="419" y="4033"/>
                <a:ext cx="192" cy="63"/>
              </a:xfrm>
              <a:custGeom>
                <a:avLst/>
                <a:gdLst>
                  <a:gd name="T0" fmla="*/ 192 w 192"/>
                  <a:gd name="T1" fmla="*/ 3 h 63"/>
                  <a:gd name="T2" fmla="*/ 184 w 192"/>
                  <a:gd name="T3" fmla="*/ 11 h 63"/>
                  <a:gd name="T4" fmla="*/ 167 w 192"/>
                  <a:gd name="T5" fmla="*/ 26 h 63"/>
                  <a:gd name="T6" fmla="*/ 155 w 192"/>
                  <a:gd name="T7" fmla="*/ 41 h 63"/>
                  <a:gd name="T8" fmla="*/ 142 w 192"/>
                  <a:gd name="T9" fmla="*/ 48 h 63"/>
                  <a:gd name="T10" fmla="*/ 121 w 192"/>
                  <a:gd name="T11" fmla="*/ 56 h 63"/>
                  <a:gd name="T12" fmla="*/ 109 w 192"/>
                  <a:gd name="T13" fmla="*/ 59 h 63"/>
                  <a:gd name="T14" fmla="*/ 84 w 192"/>
                  <a:gd name="T15" fmla="*/ 63 h 63"/>
                  <a:gd name="T16" fmla="*/ 58 w 192"/>
                  <a:gd name="T17" fmla="*/ 63 h 63"/>
                  <a:gd name="T18" fmla="*/ 37 w 192"/>
                  <a:gd name="T19" fmla="*/ 56 h 63"/>
                  <a:gd name="T20" fmla="*/ 17 w 192"/>
                  <a:gd name="T21" fmla="*/ 33 h 63"/>
                  <a:gd name="T22" fmla="*/ 0 w 192"/>
                  <a:gd name="T23" fmla="*/ 0 h 63"/>
                  <a:gd name="T24" fmla="*/ 25 w 192"/>
                  <a:gd name="T25" fmla="*/ 11 h 63"/>
                  <a:gd name="T26" fmla="*/ 58 w 192"/>
                  <a:gd name="T27" fmla="*/ 29 h 63"/>
                  <a:gd name="T28" fmla="*/ 79 w 192"/>
                  <a:gd name="T29" fmla="*/ 33 h 63"/>
                  <a:gd name="T30" fmla="*/ 96 w 192"/>
                  <a:gd name="T31" fmla="*/ 29 h 63"/>
                  <a:gd name="T32" fmla="*/ 125 w 192"/>
                  <a:gd name="T33" fmla="*/ 18 h 63"/>
                  <a:gd name="T34" fmla="*/ 146 w 192"/>
                  <a:gd name="T35" fmla="*/ 14 h 63"/>
                  <a:gd name="T36" fmla="*/ 159 w 192"/>
                  <a:gd name="T37" fmla="*/ 11 h 63"/>
                  <a:gd name="T38" fmla="*/ 180 w 192"/>
                  <a:gd name="T39" fmla="*/ 3 h 63"/>
                  <a:gd name="T40" fmla="*/ 192 w 192"/>
                  <a:gd name="T41" fmla="*/ 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2" h="63">
                    <a:moveTo>
                      <a:pt x="192" y="3"/>
                    </a:moveTo>
                    <a:lnTo>
                      <a:pt x="184" y="11"/>
                    </a:lnTo>
                    <a:lnTo>
                      <a:pt x="167" y="26"/>
                    </a:lnTo>
                    <a:lnTo>
                      <a:pt x="155" y="41"/>
                    </a:lnTo>
                    <a:lnTo>
                      <a:pt x="142" y="48"/>
                    </a:lnTo>
                    <a:lnTo>
                      <a:pt x="121" y="56"/>
                    </a:lnTo>
                    <a:lnTo>
                      <a:pt x="109" y="59"/>
                    </a:lnTo>
                    <a:lnTo>
                      <a:pt x="84" y="63"/>
                    </a:lnTo>
                    <a:lnTo>
                      <a:pt x="58" y="63"/>
                    </a:lnTo>
                    <a:lnTo>
                      <a:pt x="37" y="56"/>
                    </a:lnTo>
                    <a:lnTo>
                      <a:pt x="17" y="33"/>
                    </a:lnTo>
                    <a:lnTo>
                      <a:pt x="0" y="0"/>
                    </a:lnTo>
                    <a:lnTo>
                      <a:pt x="25" y="11"/>
                    </a:lnTo>
                    <a:lnTo>
                      <a:pt x="58" y="29"/>
                    </a:lnTo>
                    <a:lnTo>
                      <a:pt x="79" y="33"/>
                    </a:lnTo>
                    <a:lnTo>
                      <a:pt x="96" y="29"/>
                    </a:lnTo>
                    <a:lnTo>
                      <a:pt x="125" y="18"/>
                    </a:lnTo>
                    <a:lnTo>
                      <a:pt x="146" y="14"/>
                    </a:lnTo>
                    <a:lnTo>
                      <a:pt x="159" y="11"/>
                    </a:lnTo>
                    <a:lnTo>
                      <a:pt x="180" y="3"/>
                    </a:lnTo>
                    <a:lnTo>
                      <a:pt x="192" y="3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8" name="Freeform 367"/>
              <p:cNvSpPr>
                <a:spLocks/>
              </p:cNvSpPr>
              <p:nvPr/>
            </p:nvSpPr>
            <p:spPr bwMode="auto">
              <a:xfrm>
                <a:off x="678" y="3838"/>
                <a:ext cx="650" cy="258"/>
              </a:xfrm>
              <a:custGeom>
                <a:avLst/>
                <a:gdLst>
                  <a:gd name="T0" fmla="*/ 0 w 650"/>
                  <a:gd name="T1" fmla="*/ 247 h 258"/>
                  <a:gd name="T2" fmla="*/ 5 w 650"/>
                  <a:gd name="T3" fmla="*/ 243 h 258"/>
                  <a:gd name="T4" fmla="*/ 17 w 650"/>
                  <a:gd name="T5" fmla="*/ 236 h 258"/>
                  <a:gd name="T6" fmla="*/ 72 w 650"/>
                  <a:gd name="T7" fmla="*/ 213 h 258"/>
                  <a:gd name="T8" fmla="*/ 130 w 650"/>
                  <a:gd name="T9" fmla="*/ 195 h 258"/>
                  <a:gd name="T10" fmla="*/ 185 w 650"/>
                  <a:gd name="T11" fmla="*/ 180 h 258"/>
                  <a:gd name="T12" fmla="*/ 231 w 650"/>
                  <a:gd name="T13" fmla="*/ 165 h 258"/>
                  <a:gd name="T14" fmla="*/ 260 w 650"/>
                  <a:gd name="T15" fmla="*/ 153 h 258"/>
                  <a:gd name="T16" fmla="*/ 289 w 650"/>
                  <a:gd name="T17" fmla="*/ 146 h 258"/>
                  <a:gd name="T18" fmla="*/ 331 w 650"/>
                  <a:gd name="T19" fmla="*/ 135 h 258"/>
                  <a:gd name="T20" fmla="*/ 373 w 650"/>
                  <a:gd name="T21" fmla="*/ 124 h 258"/>
                  <a:gd name="T22" fmla="*/ 419 w 650"/>
                  <a:gd name="T23" fmla="*/ 109 h 258"/>
                  <a:gd name="T24" fmla="*/ 478 w 650"/>
                  <a:gd name="T25" fmla="*/ 86 h 258"/>
                  <a:gd name="T26" fmla="*/ 536 w 650"/>
                  <a:gd name="T27" fmla="*/ 60 h 258"/>
                  <a:gd name="T28" fmla="*/ 578 w 650"/>
                  <a:gd name="T29" fmla="*/ 34 h 258"/>
                  <a:gd name="T30" fmla="*/ 595 w 650"/>
                  <a:gd name="T31" fmla="*/ 27 h 258"/>
                  <a:gd name="T32" fmla="*/ 608 w 650"/>
                  <a:gd name="T33" fmla="*/ 23 h 258"/>
                  <a:gd name="T34" fmla="*/ 620 w 650"/>
                  <a:gd name="T35" fmla="*/ 15 h 258"/>
                  <a:gd name="T36" fmla="*/ 650 w 650"/>
                  <a:gd name="T37" fmla="*/ 0 h 258"/>
                  <a:gd name="T38" fmla="*/ 637 w 650"/>
                  <a:gd name="T39" fmla="*/ 8 h 258"/>
                  <a:gd name="T40" fmla="*/ 616 w 650"/>
                  <a:gd name="T41" fmla="*/ 23 h 258"/>
                  <a:gd name="T42" fmla="*/ 591 w 650"/>
                  <a:gd name="T43" fmla="*/ 41 h 258"/>
                  <a:gd name="T44" fmla="*/ 557 w 650"/>
                  <a:gd name="T45" fmla="*/ 64 h 258"/>
                  <a:gd name="T46" fmla="*/ 490 w 650"/>
                  <a:gd name="T47" fmla="*/ 101 h 258"/>
                  <a:gd name="T48" fmla="*/ 457 w 650"/>
                  <a:gd name="T49" fmla="*/ 116 h 258"/>
                  <a:gd name="T50" fmla="*/ 432 w 650"/>
                  <a:gd name="T51" fmla="*/ 127 h 258"/>
                  <a:gd name="T52" fmla="*/ 365 w 650"/>
                  <a:gd name="T53" fmla="*/ 146 h 258"/>
                  <a:gd name="T54" fmla="*/ 315 w 650"/>
                  <a:gd name="T55" fmla="*/ 161 h 258"/>
                  <a:gd name="T56" fmla="*/ 281 w 650"/>
                  <a:gd name="T57" fmla="*/ 172 h 258"/>
                  <a:gd name="T58" fmla="*/ 260 w 650"/>
                  <a:gd name="T59" fmla="*/ 176 h 258"/>
                  <a:gd name="T60" fmla="*/ 218 w 650"/>
                  <a:gd name="T61" fmla="*/ 191 h 258"/>
                  <a:gd name="T62" fmla="*/ 189 w 650"/>
                  <a:gd name="T63" fmla="*/ 198 h 258"/>
                  <a:gd name="T64" fmla="*/ 147 w 650"/>
                  <a:gd name="T65" fmla="*/ 213 h 258"/>
                  <a:gd name="T66" fmla="*/ 63 w 650"/>
                  <a:gd name="T67" fmla="*/ 239 h 258"/>
                  <a:gd name="T68" fmla="*/ 47 w 650"/>
                  <a:gd name="T69" fmla="*/ 243 h 258"/>
                  <a:gd name="T70" fmla="*/ 38 w 650"/>
                  <a:gd name="T71" fmla="*/ 251 h 258"/>
                  <a:gd name="T72" fmla="*/ 30 w 650"/>
                  <a:gd name="T73" fmla="*/ 254 h 258"/>
                  <a:gd name="T74" fmla="*/ 13 w 650"/>
                  <a:gd name="T75" fmla="*/ 258 h 258"/>
                  <a:gd name="T76" fmla="*/ 0 w 650"/>
                  <a:gd name="T77" fmla="*/ 247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50" h="258">
                    <a:moveTo>
                      <a:pt x="0" y="247"/>
                    </a:moveTo>
                    <a:lnTo>
                      <a:pt x="5" y="243"/>
                    </a:lnTo>
                    <a:lnTo>
                      <a:pt x="17" y="236"/>
                    </a:lnTo>
                    <a:lnTo>
                      <a:pt x="72" y="213"/>
                    </a:lnTo>
                    <a:lnTo>
                      <a:pt x="130" y="195"/>
                    </a:lnTo>
                    <a:lnTo>
                      <a:pt x="185" y="180"/>
                    </a:lnTo>
                    <a:lnTo>
                      <a:pt x="231" y="165"/>
                    </a:lnTo>
                    <a:lnTo>
                      <a:pt x="260" y="153"/>
                    </a:lnTo>
                    <a:lnTo>
                      <a:pt x="289" y="146"/>
                    </a:lnTo>
                    <a:lnTo>
                      <a:pt x="331" y="135"/>
                    </a:lnTo>
                    <a:lnTo>
                      <a:pt x="373" y="124"/>
                    </a:lnTo>
                    <a:lnTo>
                      <a:pt x="419" y="109"/>
                    </a:lnTo>
                    <a:lnTo>
                      <a:pt x="478" y="86"/>
                    </a:lnTo>
                    <a:lnTo>
                      <a:pt x="536" y="60"/>
                    </a:lnTo>
                    <a:lnTo>
                      <a:pt x="578" y="34"/>
                    </a:lnTo>
                    <a:lnTo>
                      <a:pt x="595" y="27"/>
                    </a:lnTo>
                    <a:lnTo>
                      <a:pt x="608" y="23"/>
                    </a:lnTo>
                    <a:lnTo>
                      <a:pt x="620" y="15"/>
                    </a:lnTo>
                    <a:lnTo>
                      <a:pt x="650" y="0"/>
                    </a:lnTo>
                    <a:lnTo>
                      <a:pt x="637" y="8"/>
                    </a:lnTo>
                    <a:lnTo>
                      <a:pt x="616" y="23"/>
                    </a:lnTo>
                    <a:lnTo>
                      <a:pt x="591" y="41"/>
                    </a:lnTo>
                    <a:lnTo>
                      <a:pt x="557" y="64"/>
                    </a:lnTo>
                    <a:lnTo>
                      <a:pt x="490" y="101"/>
                    </a:lnTo>
                    <a:lnTo>
                      <a:pt x="457" y="116"/>
                    </a:lnTo>
                    <a:lnTo>
                      <a:pt x="432" y="127"/>
                    </a:lnTo>
                    <a:lnTo>
                      <a:pt x="365" y="146"/>
                    </a:lnTo>
                    <a:lnTo>
                      <a:pt x="315" y="161"/>
                    </a:lnTo>
                    <a:lnTo>
                      <a:pt x="281" y="172"/>
                    </a:lnTo>
                    <a:lnTo>
                      <a:pt x="260" y="176"/>
                    </a:lnTo>
                    <a:lnTo>
                      <a:pt x="218" y="191"/>
                    </a:lnTo>
                    <a:lnTo>
                      <a:pt x="189" y="198"/>
                    </a:lnTo>
                    <a:lnTo>
                      <a:pt x="147" y="213"/>
                    </a:lnTo>
                    <a:lnTo>
                      <a:pt x="63" y="239"/>
                    </a:lnTo>
                    <a:lnTo>
                      <a:pt x="47" y="243"/>
                    </a:lnTo>
                    <a:lnTo>
                      <a:pt x="38" y="251"/>
                    </a:lnTo>
                    <a:lnTo>
                      <a:pt x="30" y="254"/>
                    </a:lnTo>
                    <a:lnTo>
                      <a:pt x="13" y="258"/>
                    </a:lnTo>
                    <a:lnTo>
                      <a:pt x="0" y="247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9" name="Freeform 368"/>
              <p:cNvSpPr>
                <a:spLocks/>
              </p:cNvSpPr>
              <p:nvPr/>
            </p:nvSpPr>
            <p:spPr bwMode="auto">
              <a:xfrm>
                <a:off x="406" y="4029"/>
                <a:ext cx="285" cy="175"/>
              </a:xfrm>
              <a:custGeom>
                <a:avLst/>
                <a:gdLst>
                  <a:gd name="T0" fmla="*/ 101 w 285"/>
                  <a:gd name="T1" fmla="*/ 164 h 175"/>
                  <a:gd name="T2" fmla="*/ 176 w 285"/>
                  <a:gd name="T3" fmla="*/ 175 h 175"/>
                  <a:gd name="T4" fmla="*/ 193 w 285"/>
                  <a:gd name="T5" fmla="*/ 172 h 175"/>
                  <a:gd name="T6" fmla="*/ 205 w 285"/>
                  <a:gd name="T7" fmla="*/ 164 h 175"/>
                  <a:gd name="T8" fmla="*/ 268 w 285"/>
                  <a:gd name="T9" fmla="*/ 108 h 175"/>
                  <a:gd name="T10" fmla="*/ 285 w 285"/>
                  <a:gd name="T11" fmla="*/ 82 h 175"/>
                  <a:gd name="T12" fmla="*/ 285 w 285"/>
                  <a:gd name="T13" fmla="*/ 60 h 175"/>
                  <a:gd name="T14" fmla="*/ 277 w 285"/>
                  <a:gd name="T15" fmla="*/ 48 h 175"/>
                  <a:gd name="T16" fmla="*/ 260 w 285"/>
                  <a:gd name="T17" fmla="*/ 37 h 175"/>
                  <a:gd name="T18" fmla="*/ 226 w 285"/>
                  <a:gd name="T19" fmla="*/ 22 h 175"/>
                  <a:gd name="T20" fmla="*/ 222 w 285"/>
                  <a:gd name="T21" fmla="*/ 11 h 175"/>
                  <a:gd name="T22" fmla="*/ 218 w 285"/>
                  <a:gd name="T23" fmla="*/ 4 h 175"/>
                  <a:gd name="T24" fmla="*/ 214 w 285"/>
                  <a:gd name="T25" fmla="*/ 0 h 175"/>
                  <a:gd name="T26" fmla="*/ 197 w 285"/>
                  <a:gd name="T27" fmla="*/ 0 h 175"/>
                  <a:gd name="T28" fmla="*/ 184 w 285"/>
                  <a:gd name="T29" fmla="*/ 11 h 175"/>
                  <a:gd name="T30" fmla="*/ 164 w 285"/>
                  <a:gd name="T31" fmla="*/ 33 h 175"/>
                  <a:gd name="T32" fmla="*/ 143 w 285"/>
                  <a:gd name="T33" fmla="*/ 48 h 175"/>
                  <a:gd name="T34" fmla="*/ 122 w 285"/>
                  <a:gd name="T35" fmla="*/ 60 h 175"/>
                  <a:gd name="T36" fmla="*/ 80 w 285"/>
                  <a:gd name="T37" fmla="*/ 67 h 175"/>
                  <a:gd name="T38" fmla="*/ 38 w 285"/>
                  <a:gd name="T39" fmla="*/ 82 h 175"/>
                  <a:gd name="T40" fmla="*/ 21 w 285"/>
                  <a:gd name="T41" fmla="*/ 93 h 175"/>
                  <a:gd name="T42" fmla="*/ 4 w 285"/>
                  <a:gd name="T43" fmla="*/ 112 h 175"/>
                  <a:gd name="T44" fmla="*/ 0 w 285"/>
                  <a:gd name="T45" fmla="*/ 116 h 175"/>
                  <a:gd name="T46" fmla="*/ 9 w 285"/>
                  <a:gd name="T47" fmla="*/ 119 h 175"/>
                  <a:gd name="T48" fmla="*/ 30 w 285"/>
                  <a:gd name="T49" fmla="*/ 112 h 175"/>
                  <a:gd name="T50" fmla="*/ 55 w 285"/>
                  <a:gd name="T51" fmla="*/ 101 h 175"/>
                  <a:gd name="T52" fmla="*/ 59 w 285"/>
                  <a:gd name="T53" fmla="*/ 101 h 175"/>
                  <a:gd name="T54" fmla="*/ 55 w 285"/>
                  <a:gd name="T55" fmla="*/ 104 h 175"/>
                  <a:gd name="T56" fmla="*/ 46 w 285"/>
                  <a:gd name="T57" fmla="*/ 112 h 175"/>
                  <a:gd name="T58" fmla="*/ 30 w 285"/>
                  <a:gd name="T59" fmla="*/ 119 h 175"/>
                  <a:gd name="T60" fmla="*/ 17 w 285"/>
                  <a:gd name="T61" fmla="*/ 127 h 175"/>
                  <a:gd name="T62" fmla="*/ 13 w 285"/>
                  <a:gd name="T63" fmla="*/ 134 h 175"/>
                  <a:gd name="T64" fmla="*/ 30 w 285"/>
                  <a:gd name="T65" fmla="*/ 149 h 175"/>
                  <a:gd name="T66" fmla="*/ 63 w 285"/>
                  <a:gd name="T67" fmla="*/ 160 h 175"/>
                  <a:gd name="T68" fmla="*/ 101 w 285"/>
                  <a:gd name="T69" fmla="*/ 16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5" h="175">
                    <a:moveTo>
                      <a:pt x="101" y="164"/>
                    </a:moveTo>
                    <a:lnTo>
                      <a:pt x="176" y="175"/>
                    </a:lnTo>
                    <a:lnTo>
                      <a:pt x="193" y="172"/>
                    </a:lnTo>
                    <a:lnTo>
                      <a:pt x="205" y="164"/>
                    </a:lnTo>
                    <a:lnTo>
                      <a:pt x="268" y="108"/>
                    </a:lnTo>
                    <a:lnTo>
                      <a:pt x="285" y="82"/>
                    </a:lnTo>
                    <a:lnTo>
                      <a:pt x="285" y="60"/>
                    </a:lnTo>
                    <a:lnTo>
                      <a:pt x="277" y="48"/>
                    </a:lnTo>
                    <a:lnTo>
                      <a:pt x="260" y="37"/>
                    </a:lnTo>
                    <a:lnTo>
                      <a:pt x="226" y="22"/>
                    </a:lnTo>
                    <a:lnTo>
                      <a:pt x="222" y="11"/>
                    </a:lnTo>
                    <a:lnTo>
                      <a:pt x="218" y="4"/>
                    </a:lnTo>
                    <a:lnTo>
                      <a:pt x="214" y="0"/>
                    </a:lnTo>
                    <a:lnTo>
                      <a:pt x="197" y="0"/>
                    </a:lnTo>
                    <a:lnTo>
                      <a:pt x="184" y="11"/>
                    </a:lnTo>
                    <a:lnTo>
                      <a:pt x="164" y="33"/>
                    </a:lnTo>
                    <a:lnTo>
                      <a:pt x="143" y="48"/>
                    </a:lnTo>
                    <a:lnTo>
                      <a:pt x="122" y="60"/>
                    </a:lnTo>
                    <a:lnTo>
                      <a:pt x="80" y="67"/>
                    </a:lnTo>
                    <a:lnTo>
                      <a:pt x="38" y="82"/>
                    </a:lnTo>
                    <a:lnTo>
                      <a:pt x="21" y="93"/>
                    </a:lnTo>
                    <a:lnTo>
                      <a:pt x="4" y="112"/>
                    </a:lnTo>
                    <a:lnTo>
                      <a:pt x="0" y="116"/>
                    </a:lnTo>
                    <a:lnTo>
                      <a:pt x="9" y="119"/>
                    </a:lnTo>
                    <a:lnTo>
                      <a:pt x="30" y="112"/>
                    </a:lnTo>
                    <a:lnTo>
                      <a:pt x="55" y="101"/>
                    </a:lnTo>
                    <a:lnTo>
                      <a:pt x="59" y="101"/>
                    </a:lnTo>
                    <a:lnTo>
                      <a:pt x="55" y="104"/>
                    </a:lnTo>
                    <a:lnTo>
                      <a:pt x="46" y="112"/>
                    </a:lnTo>
                    <a:lnTo>
                      <a:pt x="30" y="119"/>
                    </a:lnTo>
                    <a:lnTo>
                      <a:pt x="17" y="127"/>
                    </a:lnTo>
                    <a:lnTo>
                      <a:pt x="13" y="134"/>
                    </a:lnTo>
                    <a:lnTo>
                      <a:pt x="30" y="149"/>
                    </a:lnTo>
                    <a:lnTo>
                      <a:pt x="63" y="160"/>
                    </a:lnTo>
                    <a:lnTo>
                      <a:pt x="101" y="164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0" name="Freeform 369"/>
              <p:cNvSpPr>
                <a:spLocks/>
              </p:cNvSpPr>
              <p:nvPr/>
            </p:nvSpPr>
            <p:spPr bwMode="auto">
              <a:xfrm>
                <a:off x="486" y="4070"/>
                <a:ext cx="209" cy="160"/>
              </a:xfrm>
              <a:custGeom>
                <a:avLst/>
                <a:gdLst>
                  <a:gd name="T0" fmla="*/ 209 w 209"/>
                  <a:gd name="T1" fmla="*/ 19 h 160"/>
                  <a:gd name="T2" fmla="*/ 205 w 209"/>
                  <a:gd name="T3" fmla="*/ 52 h 160"/>
                  <a:gd name="T4" fmla="*/ 192 w 209"/>
                  <a:gd name="T5" fmla="*/ 82 h 160"/>
                  <a:gd name="T6" fmla="*/ 176 w 209"/>
                  <a:gd name="T7" fmla="*/ 108 h 160"/>
                  <a:gd name="T8" fmla="*/ 146 w 209"/>
                  <a:gd name="T9" fmla="*/ 123 h 160"/>
                  <a:gd name="T10" fmla="*/ 109 w 209"/>
                  <a:gd name="T11" fmla="*/ 138 h 160"/>
                  <a:gd name="T12" fmla="*/ 75 w 209"/>
                  <a:gd name="T13" fmla="*/ 145 h 160"/>
                  <a:gd name="T14" fmla="*/ 17 w 209"/>
                  <a:gd name="T15" fmla="*/ 160 h 160"/>
                  <a:gd name="T16" fmla="*/ 0 w 209"/>
                  <a:gd name="T17" fmla="*/ 160 h 160"/>
                  <a:gd name="T18" fmla="*/ 17 w 209"/>
                  <a:gd name="T19" fmla="*/ 153 h 160"/>
                  <a:gd name="T20" fmla="*/ 17 w 209"/>
                  <a:gd name="T21" fmla="*/ 145 h 160"/>
                  <a:gd name="T22" fmla="*/ 12 w 209"/>
                  <a:gd name="T23" fmla="*/ 142 h 160"/>
                  <a:gd name="T24" fmla="*/ 25 w 209"/>
                  <a:gd name="T25" fmla="*/ 138 h 160"/>
                  <a:gd name="T26" fmla="*/ 33 w 209"/>
                  <a:gd name="T27" fmla="*/ 131 h 160"/>
                  <a:gd name="T28" fmla="*/ 54 w 209"/>
                  <a:gd name="T29" fmla="*/ 119 h 160"/>
                  <a:gd name="T30" fmla="*/ 125 w 209"/>
                  <a:gd name="T31" fmla="*/ 52 h 160"/>
                  <a:gd name="T32" fmla="*/ 138 w 209"/>
                  <a:gd name="T33" fmla="*/ 26 h 160"/>
                  <a:gd name="T34" fmla="*/ 155 w 209"/>
                  <a:gd name="T35" fmla="*/ 11 h 160"/>
                  <a:gd name="T36" fmla="*/ 172 w 209"/>
                  <a:gd name="T37" fmla="*/ 0 h 160"/>
                  <a:gd name="T38" fmla="*/ 188 w 209"/>
                  <a:gd name="T39" fmla="*/ 0 h 160"/>
                  <a:gd name="T40" fmla="*/ 205 w 209"/>
                  <a:gd name="T41" fmla="*/ 7 h 160"/>
                  <a:gd name="T42" fmla="*/ 209 w 209"/>
                  <a:gd name="T43" fmla="*/ 1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9" h="160">
                    <a:moveTo>
                      <a:pt x="209" y="19"/>
                    </a:moveTo>
                    <a:lnTo>
                      <a:pt x="205" y="52"/>
                    </a:lnTo>
                    <a:lnTo>
                      <a:pt x="192" y="82"/>
                    </a:lnTo>
                    <a:lnTo>
                      <a:pt x="176" y="108"/>
                    </a:lnTo>
                    <a:lnTo>
                      <a:pt x="146" y="123"/>
                    </a:lnTo>
                    <a:lnTo>
                      <a:pt x="109" y="138"/>
                    </a:lnTo>
                    <a:lnTo>
                      <a:pt x="75" y="145"/>
                    </a:lnTo>
                    <a:lnTo>
                      <a:pt x="17" y="160"/>
                    </a:lnTo>
                    <a:lnTo>
                      <a:pt x="0" y="160"/>
                    </a:lnTo>
                    <a:lnTo>
                      <a:pt x="17" y="153"/>
                    </a:lnTo>
                    <a:lnTo>
                      <a:pt x="17" y="145"/>
                    </a:lnTo>
                    <a:lnTo>
                      <a:pt x="12" y="142"/>
                    </a:lnTo>
                    <a:lnTo>
                      <a:pt x="25" y="138"/>
                    </a:lnTo>
                    <a:lnTo>
                      <a:pt x="33" y="131"/>
                    </a:lnTo>
                    <a:lnTo>
                      <a:pt x="54" y="119"/>
                    </a:lnTo>
                    <a:lnTo>
                      <a:pt x="125" y="52"/>
                    </a:lnTo>
                    <a:lnTo>
                      <a:pt x="138" y="26"/>
                    </a:lnTo>
                    <a:lnTo>
                      <a:pt x="155" y="11"/>
                    </a:lnTo>
                    <a:lnTo>
                      <a:pt x="172" y="0"/>
                    </a:lnTo>
                    <a:lnTo>
                      <a:pt x="188" y="0"/>
                    </a:lnTo>
                    <a:lnTo>
                      <a:pt x="205" y="7"/>
                    </a:lnTo>
                    <a:lnTo>
                      <a:pt x="209" y="19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1" name="Freeform 370"/>
              <p:cNvSpPr>
                <a:spLocks/>
              </p:cNvSpPr>
              <p:nvPr/>
            </p:nvSpPr>
            <p:spPr bwMode="auto">
              <a:xfrm>
                <a:off x="121" y="3510"/>
                <a:ext cx="164" cy="112"/>
              </a:xfrm>
              <a:custGeom>
                <a:avLst/>
                <a:gdLst>
                  <a:gd name="T0" fmla="*/ 164 w 164"/>
                  <a:gd name="T1" fmla="*/ 104 h 112"/>
                  <a:gd name="T2" fmla="*/ 151 w 164"/>
                  <a:gd name="T3" fmla="*/ 104 h 112"/>
                  <a:gd name="T4" fmla="*/ 126 w 164"/>
                  <a:gd name="T5" fmla="*/ 112 h 112"/>
                  <a:gd name="T6" fmla="*/ 109 w 164"/>
                  <a:gd name="T7" fmla="*/ 112 h 112"/>
                  <a:gd name="T8" fmla="*/ 72 w 164"/>
                  <a:gd name="T9" fmla="*/ 108 h 112"/>
                  <a:gd name="T10" fmla="*/ 59 w 164"/>
                  <a:gd name="T11" fmla="*/ 104 h 112"/>
                  <a:gd name="T12" fmla="*/ 34 w 164"/>
                  <a:gd name="T13" fmla="*/ 93 h 112"/>
                  <a:gd name="T14" fmla="*/ 13 w 164"/>
                  <a:gd name="T15" fmla="*/ 82 h 112"/>
                  <a:gd name="T16" fmla="*/ 5 w 164"/>
                  <a:gd name="T17" fmla="*/ 63 h 112"/>
                  <a:gd name="T18" fmla="*/ 0 w 164"/>
                  <a:gd name="T19" fmla="*/ 34 h 112"/>
                  <a:gd name="T20" fmla="*/ 9 w 164"/>
                  <a:gd name="T21" fmla="*/ 0 h 112"/>
                  <a:gd name="T22" fmla="*/ 21 w 164"/>
                  <a:gd name="T23" fmla="*/ 22 h 112"/>
                  <a:gd name="T24" fmla="*/ 26 w 164"/>
                  <a:gd name="T25" fmla="*/ 37 h 112"/>
                  <a:gd name="T26" fmla="*/ 38 w 164"/>
                  <a:gd name="T27" fmla="*/ 56 h 112"/>
                  <a:gd name="T28" fmla="*/ 55 w 164"/>
                  <a:gd name="T29" fmla="*/ 67 h 112"/>
                  <a:gd name="T30" fmla="*/ 67 w 164"/>
                  <a:gd name="T31" fmla="*/ 71 h 112"/>
                  <a:gd name="T32" fmla="*/ 97 w 164"/>
                  <a:gd name="T33" fmla="*/ 78 h 112"/>
                  <a:gd name="T34" fmla="*/ 118 w 164"/>
                  <a:gd name="T35" fmla="*/ 90 h 112"/>
                  <a:gd name="T36" fmla="*/ 130 w 164"/>
                  <a:gd name="T37" fmla="*/ 93 h 112"/>
                  <a:gd name="T38" fmla="*/ 151 w 164"/>
                  <a:gd name="T39" fmla="*/ 101 h 112"/>
                  <a:gd name="T40" fmla="*/ 164 w 164"/>
                  <a:gd name="T41" fmla="*/ 104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4" h="112">
                    <a:moveTo>
                      <a:pt x="164" y="104"/>
                    </a:moveTo>
                    <a:lnTo>
                      <a:pt x="151" y="104"/>
                    </a:lnTo>
                    <a:lnTo>
                      <a:pt x="126" y="112"/>
                    </a:lnTo>
                    <a:lnTo>
                      <a:pt x="109" y="112"/>
                    </a:lnTo>
                    <a:lnTo>
                      <a:pt x="72" y="108"/>
                    </a:lnTo>
                    <a:lnTo>
                      <a:pt x="59" y="104"/>
                    </a:lnTo>
                    <a:lnTo>
                      <a:pt x="34" y="93"/>
                    </a:lnTo>
                    <a:lnTo>
                      <a:pt x="13" y="82"/>
                    </a:lnTo>
                    <a:lnTo>
                      <a:pt x="5" y="63"/>
                    </a:lnTo>
                    <a:lnTo>
                      <a:pt x="0" y="34"/>
                    </a:lnTo>
                    <a:lnTo>
                      <a:pt x="9" y="0"/>
                    </a:lnTo>
                    <a:lnTo>
                      <a:pt x="21" y="22"/>
                    </a:lnTo>
                    <a:lnTo>
                      <a:pt x="26" y="37"/>
                    </a:lnTo>
                    <a:lnTo>
                      <a:pt x="38" y="56"/>
                    </a:lnTo>
                    <a:lnTo>
                      <a:pt x="55" y="67"/>
                    </a:lnTo>
                    <a:lnTo>
                      <a:pt x="67" y="71"/>
                    </a:lnTo>
                    <a:lnTo>
                      <a:pt x="97" y="78"/>
                    </a:lnTo>
                    <a:lnTo>
                      <a:pt x="118" y="90"/>
                    </a:lnTo>
                    <a:lnTo>
                      <a:pt x="130" y="93"/>
                    </a:lnTo>
                    <a:lnTo>
                      <a:pt x="151" y="101"/>
                    </a:lnTo>
                    <a:lnTo>
                      <a:pt x="164" y="104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2" name="Freeform 371"/>
              <p:cNvSpPr>
                <a:spLocks/>
              </p:cNvSpPr>
              <p:nvPr/>
            </p:nvSpPr>
            <p:spPr bwMode="auto">
              <a:xfrm>
                <a:off x="302" y="3689"/>
                <a:ext cx="682" cy="157"/>
              </a:xfrm>
              <a:custGeom>
                <a:avLst/>
                <a:gdLst>
                  <a:gd name="T0" fmla="*/ 4 w 682"/>
                  <a:gd name="T1" fmla="*/ 0 h 157"/>
                  <a:gd name="T2" fmla="*/ 8 w 682"/>
                  <a:gd name="T3" fmla="*/ 0 h 157"/>
                  <a:gd name="T4" fmla="*/ 20 w 682"/>
                  <a:gd name="T5" fmla="*/ 4 h 157"/>
                  <a:gd name="T6" fmla="*/ 79 w 682"/>
                  <a:gd name="T7" fmla="*/ 11 h 157"/>
                  <a:gd name="T8" fmla="*/ 142 w 682"/>
                  <a:gd name="T9" fmla="*/ 30 h 157"/>
                  <a:gd name="T10" fmla="*/ 196 w 682"/>
                  <a:gd name="T11" fmla="*/ 49 h 157"/>
                  <a:gd name="T12" fmla="*/ 238 w 682"/>
                  <a:gd name="T13" fmla="*/ 64 h 157"/>
                  <a:gd name="T14" fmla="*/ 272 w 682"/>
                  <a:gd name="T15" fmla="*/ 71 h 157"/>
                  <a:gd name="T16" fmla="*/ 297 w 682"/>
                  <a:gd name="T17" fmla="*/ 78 h 157"/>
                  <a:gd name="T18" fmla="*/ 339 w 682"/>
                  <a:gd name="T19" fmla="*/ 90 h 157"/>
                  <a:gd name="T20" fmla="*/ 381 w 682"/>
                  <a:gd name="T21" fmla="*/ 105 h 157"/>
                  <a:gd name="T22" fmla="*/ 427 w 682"/>
                  <a:gd name="T23" fmla="*/ 116 h 157"/>
                  <a:gd name="T24" fmla="*/ 485 w 682"/>
                  <a:gd name="T25" fmla="*/ 131 h 157"/>
                  <a:gd name="T26" fmla="*/ 552 w 682"/>
                  <a:gd name="T27" fmla="*/ 142 h 157"/>
                  <a:gd name="T28" fmla="*/ 582 w 682"/>
                  <a:gd name="T29" fmla="*/ 146 h 157"/>
                  <a:gd name="T30" fmla="*/ 607 w 682"/>
                  <a:gd name="T31" fmla="*/ 146 h 157"/>
                  <a:gd name="T32" fmla="*/ 624 w 682"/>
                  <a:gd name="T33" fmla="*/ 149 h 157"/>
                  <a:gd name="T34" fmla="*/ 632 w 682"/>
                  <a:gd name="T35" fmla="*/ 149 h 157"/>
                  <a:gd name="T36" fmla="*/ 640 w 682"/>
                  <a:gd name="T37" fmla="*/ 149 h 157"/>
                  <a:gd name="T38" fmla="*/ 649 w 682"/>
                  <a:gd name="T39" fmla="*/ 153 h 157"/>
                  <a:gd name="T40" fmla="*/ 682 w 682"/>
                  <a:gd name="T41" fmla="*/ 157 h 157"/>
                  <a:gd name="T42" fmla="*/ 670 w 682"/>
                  <a:gd name="T43" fmla="*/ 157 h 157"/>
                  <a:gd name="T44" fmla="*/ 640 w 682"/>
                  <a:gd name="T45" fmla="*/ 157 h 157"/>
                  <a:gd name="T46" fmla="*/ 607 w 682"/>
                  <a:gd name="T47" fmla="*/ 157 h 157"/>
                  <a:gd name="T48" fmla="*/ 569 w 682"/>
                  <a:gd name="T49" fmla="*/ 157 h 157"/>
                  <a:gd name="T50" fmla="*/ 490 w 682"/>
                  <a:gd name="T51" fmla="*/ 149 h 157"/>
                  <a:gd name="T52" fmla="*/ 452 w 682"/>
                  <a:gd name="T53" fmla="*/ 146 h 157"/>
                  <a:gd name="T54" fmla="*/ 423 w 682"/>
                  <a:gd name="T55" fmla="*/ 138 h 157"/>
                  <a:gd name="T56" fmla="*/ 356 w 682"/>
                  <a:gd name="T57" fmla="*/ 120 h 157"/>
                  <a:gd name="T58" fmla="*/ 309 w 682"/>
                  <a:gd name="T59" fmla="*/ 105 h 157"/>
                  <a:gd name="T60" fmla="*/ 272 w 682"/>
                  <a:gd name="T61" fmla="*/ 90 h 157"/>
                  <a:gd name="T62" fmla="*/ 255 w 682"/>
                  <a:gd name="T63" fmla="*/ 86 h 157"/>
                  <a:gd name="T64" fmla="*/ 213 w 682"/>
                  <a:gd name="T65" fmla="*/ 75 h 157"/>
                  <a:gd name="T66" fmla="*/ 184 w 682"/>
                  <a:gd name="T67" fmla="*/ 64 h 157"/>
                  <a:gd name="T68" fmla="*/ 142 w 682"/>
                  <a:gd name="T69" fmla="*/ 52 h 157"/>
                  <a:gd name="T70" fmla="*/ 54 w 682"/>
                  <a:gd name="T71" fmla="*/ 26 h 157"/>
                  <a:gd name="T72" fmla="*/ 37 w 682"/>
                  <a:gd name="T73" fmla="*/ 22 h 157"/>
                  <a:gd name="T74" fmla="*/ 29 w 682"/>
                  <a:gd name="T75" fmla="*/ 22 h 157"/>
                  <a:gd name="T76" fmla="*/ 16 w 682"/>
                  <a:gd name="T77" fmla="*/ 22 h 157"/>
                  <a:gd name="T78" fmla="*/ 0 w 682"/>
                  <a:gd name="T79" fmla="*/ 15 h 157"/>
                  <a:gd name="T80" fmla="*/ 4 w 682"/>
                  <a:gd name="T81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82" h="157">
                    <a:moveTo>
                      <a:pt x="4" y="0"/>
                    </a:moveTo>
                    <a:lnTo>
                      <a:pt x="8" y="0"/>
                    </a:lnTo>
                    <a:lnTo>
                      <a:pt x="20" y="4"/>
                    </a:lnTo>
                    <a:lnTo>
                      <a:pt x="79" y="11"/>
                    </a:lnTo>
                    <a:lnTo>
                      <a:pt x="142" y="30"/>
                    </a:lnTo>
                    <a:lnTo>
                      <a:pt x="196" y="49"/>
                    </a:lnTo>
                    <a:lnTo>
                      <a:pt x="238" y="64"/>
                    </a:lnTo>
                    <a:lnTo>
                      <a:pt x="272" y="71"/>
                    </a:lnTo>
                    <a:lnTo>
                      <a:pt x="297" y="78"/>
                    </a:lnTo>
                    <a:lnTo>
                      <a:pt x="339" y="90"/>
                    </a:lnTo>
                    <a:lnTo>
                      <a:pt x="381" y="105"/>
                    </a:lnTo>
                    <a:lnTo>
                      <a:pt x="427" y="116"/>
                    </a:lnTo>
                    <a:lnTo>
                      <a:pt x="485" y="131"/>
                    </a:lnTo>
                    <a:lnTo>
                      <a:pt x="552" y="142"/>
                    </a:lnTo>
                    <a:lnTo>
                      <a:pt x="582" y="146"/>
                    </a:lnTo>
                    <a:lnTo>
                      <a:pt x="607" y="146"/>
                    </a:lnTo>
                    <a:lnTo>
                      <a:pt x="624" y="149"/>
                    </a:lnTo>
                    <a:lnTo>
                      <a:pt x="632" y="149"/>
                    </a:lnTo>
                    <a:lnTo>
                      <a:pt x="640" y="149"/>
                    </a:lnTo>
                    <a:lnTo>
                      <a:pt x="649" y="153"/>
                    </a:lnTo>
                    <a:lnTo>
                      <a:pt x="682" y="157"/>
                    </a:lnTo>
                    <a:lnTo>
                      <a:pt x="670" y="157"/>
                    </a:lnTo>
                    <a:lnTo>
                      <a:pt x="640" y="157"/>
                    </a:lnTo>
                    <a:lnTo>
                      <a:pt x="607" y="157"/>
                    </a:lnTo>
                    <a:lnTo>
                      <a:pt x="569" y="157"/>
                    </a:lnTo>
                    <a:lnTo>
                      <a:pt x="490" y="149"/>
                    </a:lnTo>
                    <a:lnTo>
                      <a:pt x="452" y="146"/>
                    </a:lnTo>
                    <a:lnTo>
                      <a:pt x="423" y="138"/>
                    </a:lnTo>
                    <a:lnTo>
                      <a:pt x="356" y="120"/>
                    </a:lnTo>
                    <a:lnTo>
                      <a:pt x="309" y="105"/>
                    </a:lnTo>
                    <a:lnTo>
                      <a:pt x="272" y="90"/>
                    </a:lnTo>
                    <a:lnTo>
                      <a:pt x="255" y="86"/>
                    </a:lnTo>
                    <a:lnTo>
                      <a:pt x="213" y="75"/>
                    </a:lnTo>
                    <a:lnTo>
                      <a:pt x="184" y="64"/>
                    </a:lnTo>
                    <a:lnTo>
                      <a:pt x="142" y="52"/>
                    </a:lnTo>
                    <a:lnTo>
                      <a:pt x="54" y="26"/>
                    </a:lnTo>
                    <a:lnTo>
                      <a:pt x="37" y="22"/>
                    </a:lnTo>
                    <a:lnTo>
                      <a:pt x="29" y="22"/>
                    </a:lnTo>
                    <a:lnTo>
                      <a:pt x="16" y="22"/>
                    </a:lnTo>
                    <a:lnTo>
                      <a:pt x="0" y="15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3" name="Freeform 372"/>
              <p:cNvSpPr>
                <a:spLocks/>
              </p:cNvSpPr>
              <p:nvPr/>
            </p:nvSpPr>
            <p:spPr bwMode="auto">
              <a:xfrm>
                <a:off x="42" y="3585"/>
                <a:ext cx="268" cy="156"/>
              </a:xfrm>
              <a:custGeom>
                <a:avLst/>
                <a:gdLst>
                  <a:gd name="T0" fmla="*/ 50 w 268"/>
                  <a:gd name="T1" fmla="*/ 97 h 156"/>
                  <a:gd name="T2" fmla="*/ 105 w 268"/>
                  <a:gd name="T3" fmla="*/ 149 h 156"/>
                  <a:gd name="T4" fmla="*/ 117 w 268"/>
                  <a:gd name="T5" fmla="*/ 153 h 156"/>
                  <a:gd name="T6" fmla="*/ 130 w 268"/>
                  <a:gd name="T7" fmla="*/ 156 h 156"/>
                  <a:gd name="T8" fmla="*/ 226 w 268"/>
                  <a:gd name="T9" fmla="*/ 145 h 156"/>
                  <a:gd name="T10" fmla="*/ 251 w 268"/>
                  <a:gd name="T11" fmla="*/ 134 h 156"/>
                  <a:gd name="T12" fmla="*/ 268 w 268"/>
                  <a:gd name="T13" fmla="*/ 112 h 156"/>
                  <a:gd name="T14" fmla="*/ 268 w 268"/>
                  <a:gd name="T15" fmla="*/ 100 h 156"/>
                  <a:gd name="T16" fmla="*/ 264 w 268"/>
                  <a:gd name="T17" fmla="*/ 85 h 156"/>
                  <a:gd name="T18" fmla="*/ 247 w 268"/>
                  <a:gd name="T19" fmla="*/ 52 h 156"/>
                  <a:gd name="T20" fmla="*/ 251 w 268"/>
                  <a:gd name="T21" fmla="*/ 41 h 156"/>
                  <a:gd name="T22" fmla="*/ 255 w 268"/>
                  <a:gd name="T23" fmla="*/ 33 h 156"/>
                  <a:gd name="T24" fmla="*/ 251 w 268"/>
                  <a:gd name="T25" fmla="*/ 29 h 156"/>
                  <a:gd name="T26" fmla="*/ 239 w 268"/>
                  <a:gd name="T27" fmla="*/ 22 h 156"/>
                  <a:gd name="T28" fmla="*/ 222 w 268"/>
                  <a:gd name="T29" fmla="*/ 22 h 156"/>
                  <a:gd name="T30" fmla="*/ 188 w 268"/>
                  <a:gd name="T31" fmla="*/ 29 h 156"/>
                  <a:gd name="T32" fmla="*/ 163 w 268"/>
                  <a:gd name="T33" fmla="*/ 29 h 156"/>
                  <a:gd name="T34" fmla="*/ 142 w 268"/>
                  <a:gd name="T35" fmla="*/ 26 h 156"/>
                  <a:gd name="T36" fmla="*/ 100 w 268"/>
                  <a:gd name="T37" fmla="*/ 11 h 156"/>
                  <a:gd name="T38" fmla="*/ 59 w 268"/>
                  <a:gd name="T39" fmla="*/ 0 h 156"/>
                  <a:gd name="T40" fmla="*/ 33 w 268"/>
                  <a:gd name="T41" fmla="*/ 0 h 156"/>
                  <a:gd name="T42" fmla="*/ 8 w 268"/>
                  <a:gd name="T43" fmla="*/ 3 h 156"/>
                  <a:gd name="T44" fmla="*/ 4 w 268"/>
                  <a:gd name="T45" fmla="*/ 7 h 156"/>
                  <a:gd name="T46" fmla="*/ 8 w 268"/>
                  <a:gd name="T47" fmla="*/ 11 h 156"/>
                  <a:gd name="T48" fmla="*/ 33 w 268"/>
                  <a:gd name="T49" fmla="*/ 18 h 156"/>
                  <a:gd name="T50" fmla="*/ 59 w 268"/>
                  <a:gd name="T51" fmla="*/ 22 h 156"/>
                  <a:gd name="T52" fmla="*/ 59 w 268"/>
                  <a:gd name="T53" fmla="*/ 26 h 156"/>
                  <a:gd name="T54" fmla="*/ 54 w 268"/>
                  <a:gd name="T55" fmla="*/ 26 h 156"/>
                  <a:gd name="T56" fmla="*/ 46 w 268"/>
                  <a:gd name="T57" fmla="*/ 26 h 156"/>
                  <a:gd name="T58" fmla="*/ 29 w 268"/>
                  <a:gd name="T59" fmla="*/ 26 h 156"/>
                  <a:gd name="T60" fmla="*/ 12 w 268"/>
                  <a:gd name="T61" fmla="*/ 26 h 156"/>
                  <a:gd name="T62" fmla="*/ 4 w 268"/>
                  <a:gd name="T63" fmla="*/ 26 h 156"/>
                  <a:gd name="T64" fmla="*/ 0 w 268"/>
                  <a:gd name="T65" fmla="*/ 37 h 156"/>
                  <a:gd name="T66" fmla="*/ 4 w 268"/>
                  <a:gd name="T67" fmla="*/ 44 h 156"/>
                  <a:gd name="T68" fmla="*/ 25 w 268"/>
                  <a:gd name="T69" fmla="*/ 74 h 156"/>
                  <a:gd name="T70" fmla="*/ 50 w 268"/>
                  <a:gd name="T71" fmla="*/ 9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68" h="156">
                    <a:moveTo>
                      <a:pt x="50" y="97"/>
                    </a:moveTo>
                    <a:lnTo>
                      <a:pt x="105" y="149"/>
                    </a:lnTo>
                    <a:lnTo>
                      <a:pt x="117" y="153"/>
                    </a:lnTo>
                    <a:lnTo>
                      <a:pt x="130" y="156"/>
                    </a:lnTo>
                    <a:lnTo>
                      <a:pt x="226" y="145"/>
                    </a:lnTo>
                    <a:lnTo>
                      <a:pt x="251" y="134"/>
                    </a:lnTo>
                    <a:lnTo>
                      <a:pt x="268" y="112"/>
                    </a:lnTo>
                    <a:lnTo>
                      <a:pt x="268" y="100"/>
                    </a:lnTo>
                    <a:lnTo>
                      <a:pt x="264" y="85"/>
                    </a:lnTo>
                    <a:lnTo>
                      <a:pt x="247" y="52"/>
                    </a:lnTo>
                    <a:lnTo>
                      <a:pt x="251" y="41"/>
                    </a:lnTo>
                    <a:lnTo>
                      <a:pt x="255" y="33"/>
                    </a:lnTo>
                    <a:lnTo>
                      <a:pt x="251" y="29"/>
                    </a:lnTo>
                    <a:lnTo>
                      <a:pt x="239" y="22"/>
                    </a:lnTo>
                    <a:lnTo>
                      <a:pt x="222" y="22"/>
                    </a:lnTo>
                    <a:lnTo>
                      <a:pt x="188" y="29"/>
                    </a:lnTo>
                    <a:lnTo>
                      <a:pt x="163" y="29"/>
                    </a:lnTo>
                    <a:lnTo>
                      <a:pt x="142" y="26"/>
                    </a:lnTo>
                    <a:lnTo>
                      <a:pt x="100" y="11"/>
                    </a:lnTo>
                    <a:lnTo>
                      <a:pt x="59" y="0"/>
                    </a:lnTo>
                    <a:lnTo>
                      <a:pt x="33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8" y="11"/>
                    </a:lnTo>
                    <a:lnTo>
                      <a:pt x="33" y="18"/>
                    </a:lnTo>
                    <a:lnTo>
                      <a:pt x="59" y="22"/>
                    </a:lnTo>
                    <a:lnTo>
                      <a:pt x="59" y="26"/>
                    </a:lnTo>
                    <a:lnTo>
                      <a:pt x="54" y="26"/>
                    </a:lnTo>
                    <a:lnTo>
                      <a:pt x="46" y="26"/>
                    </a:lnTo>
                    <a:lnTo>
                      <a:pt x="29" y="26"/>
                    </a:lnTo>
                    <a:lnTo>
                      <a:pt x="12" y="26"/>
                    </a:lnTo>
                    <a:lnTo>
                      <a:pt x="4" y="26"/>
                    </a:lnTo>
                    <a:lnTo>
                      <a:pt x="0" y="37"/>
                    </a:lnTo>
                    <a:lnTo>
                      <a:pt x="4" y="44"/>
                    </a:lnTo>
                    <a:lnTo>
                      <a:pt x="25" y="74"/>
                    </a:lnTo>
                    <a:lnTo>
                      <a:pt x="50" y="97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4" name="Freeform 373"/>
              <p:cNvSpPr>
                <a:spLocks/>
              </p:cNvSpPr>
              <p:nvPr/>
            </p:nvSpPr>
            <p:spPr bwMode="auto">
              <a:xfrm>
                <a:off x="50" y="3667"/>
                <a:ext cx="268" cy="86"/>
              </a:xfrm>
              <a:custGeom>
                <a:avLst/>
                <a:gdLst>
                  <a:gd name="T0" fmla="*/ 260 w 268"/>
                  <a:gd name="T1" fmla="*/ 37 h 86"/>
                  <a:gd name="T2" fmla="*/ 239 w 268"/>
                  <a:gd name="T3" fmla="*/ 59 h 86"/>
                  <a:gd name="T4" fmla="*/ 210 w 268"/>
                  <a:gd name="T5" fmla="*/ 74 h 86"/>
                  <a:gd name="T6" fmla="*/ 176 w 268"/>
                  <a:gd name="T7" fmla="*/ 86 h 86"/>
                  <a:gd name="T8" fmla="*/ 143 w 268"/>
                  <a:gd name="T9" fmla="*/ 86 h 86"/>
                  <a:gd name="T10" fmla="*/ 101 w 268"/>
                  <a:gd name="T11" fmla="*/ 74 h 86"/>
                  <a:gd name="T12" fmla="*/ 67 w 268"/>
                  <a:gd name="T13" fmla="*/ 63 h 86"/>
                  <a:gd name="T14" fmla="*/ 13 w 268"/>
                  <a:gd name="T15" fmla="*/ 41 h 86"/>
                  <a:gd name="T16" fmla="*/ 0 w 268"/>
                  <a:gd name="T17" fmla="*/ 33 h 86"/>
                  <a:gd name="T18" fmla="*/ 17 w 268"/>
                  <a:gd name="T19" fmla="*/ 33 h 86"/>
                  <a:gd name="T20" fmla="*/ 21 w 268"/>
                  <a:gd name="T21" fmla="*/ 33 h 86"/>
                  <a:gd name="T22" fmla="*/ 25 w 268"/>
                  <a:gd name="T23" fmla="*/ 26 h 86"/>
                  <a:gd name="T24" fmla="*/ 34 w 268"/>
                  <a:gd name="T25" fmla="*/ 30 h 86"/>
                  <a:gd name="T26" fmla="*/ 46 w 268"/>
                  <a:gd name="T27" fmla="*/ 26 h 86"/>
                  <a:gd name="T28" fmla="*/ 71 w 268"/>
                  <a:gd name="T29" fmla="*/ 30 h 86"/>
                  <a:gd name="T30" fmla="*/ 172 w 268"/>
                  <a:gd name="T31" fmla="*/ 18 h 86"/>
                  <a:gd name="T32" fmla="*/ 201 w 268"/>
                  <a:gd name="T33" fmla="*/ 3 h 86"/>
                  <a:gd name="T34" fmla="*/ 222 w 268"/>
                  <a:gd name="T35" fmla="*/ 0 h 86"/>
                  <a:gd name="T36" fmla="*/ 247 w 268"/>
                  <a:gd name="T37" fmla="*/ 0 h 86"/>
                  <a:gd name="T38" fmla="*/ 260 w 268"/>
                  <a:gd name="T39" fmla="*/ 7 h 86"/>
                  <a:gd name="T40" fmla="*/ 268 w 268"/>
                  <a:gd name="T41" fmla="*/ 22 h 86"/>
                  <a:gd name="T42" fmla="*/ 260 w 268"/>
                  <a:gd name="T43" fmla="*/ 3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86">
                    <a:moveTo>
                      <a:pt x="260" y="37"/>
                    </a:moveTo>
                    <a:lnTo>
                      <a:pt x="239" y="59"/>
                    </a:lnTo>
                    <a:lnTo>
                      <a:pt x="210" y="74"/>
                    </a:lnTo>
                    <a:lnTo>
                      <a:pt x="176" y="86"/>
                    </a:lnTo>
                    <a:lnTo>
                      <a:pt x="143" y="86"/>
                    </a:lnTo>
                    <a:lnTo>
                      <a:pt x="101" y="74"/>
                    </a:lnTo>
                    <a:lnTo>
                      <a:pt x="67" y="63"/>
                    </a:lnTo>
                    <a:lnTo>
                      <a:pt x="13" y="41"/>
                    </a:lnTo>
                    <a:lnTo>
                      <a:pt x="0" y="33"/>
                    </a:lnTo>
                    <a:lnTo>
                      <a:pt x="17" y="33"/>
                    </a:lnTo>
                    <a:lnTo>
                      <a:pt x="21" y="33"/>
                    </a:lnTo>
                    <a:lnTo>
                      <a:pt x="25" y="26"/>
                    </a:lnTo>
                    <a:lnTo>
                      <a:pt x="34" y="30"/>
                    </a:lnTo>
                    <a:lnTo>
                      <a:pt x="46" y="26"/>
                    </a:lnTo>
                    <a:lnTo>
                      <a:pt x="71" y="30"/>
                    </a:lnTo>
                    <a:lnTo>
                      <a:pt x="172" y="18"/>
                    </a:lnTo>
                    <a:lnTo>
                      <a:pt x="201" y="3"/>
                    </a:lnTo>
                    <a:lnTo>
                      <a:pt x="222" y="0"/>
                    </a:lnTo>
                    <a:lnTo>
                      <a:pt x="247" y="0"/>
                    </a:lnTo>
                    <a:lnTo>
                      <a:pt x="260" y="7"/>
                    </a:lnTo>
                    <a:lnTo>
                      <a:pt x="268" y="22"/>
                    </a:lnTo>
                    <a:lnTo>
                      <a:pt x="260" y="37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5" name="Freeform 374"/>
              <p:cNvSpPr>
                <a:spLocks/>
              </p:cNvSpPr>
              <p:nvPr/>
            </p:nvSpPr>
            <p:spPr bwMode="auto">
              <a:xfrm>
                <a:off x="377" y="3536"/>
                <a:ext cx="155" cy="97"/>
              </a:xfrm>
              <a:custGeom>
                <a:avLst/>
                <a:gdLst>
                  <a:gd name="T0" fmla="*/ 155 w 155"/>
                  <a:gd name="T1" fmla="*/ 90 h 97"/>
                  <a:gd name="T2" fmla="*/ 151 w 155"/>
                  <a:gd name="T3" fmla="*/ 82 h 97"/>
                  <a:gd name="T4" fmla="*/ 142 w 155"/>
                  <a:gd name="T5" fmla="*/ 67 h 97"/>
                  <a:gd name="T6" fmla="*/ 121 w 155"/>
                  <a:gd name="T7" fmla="*/ 52 h 97"/>
                  <a:gd name="T8" fmla="*/ 100 w 155"/>
                  <a:gd name="T9" fmla="*/ 34 h 97"/>
                  <a:gd name="T10" fmla="*/ 46 w 155"/>
                  <a:gd name="T11" fmla="*/ 8 h 97"/>
                  <a:gd name="T12" fmla="*/ 25 w 155"/>
                  <a:gd name="T13" fmla="*/ 0 h 97"/>
                  <a:gd name="T14" fmla="*/ 0 w 155"/>
                  <a:gd name="T15" fmla="*/ 0 h 97"/>
                  <a:gd name="T16" fmla="*/ 38 w 155"/>
                  <a:gd name="T17" fmla="*/ 19 h 97"/>
                  <a:gd name="T18" fmla="*/ 54 w 155"/>
                  <a:gd name="T19" fmla="*/ 34 h 97"/>
                  <a:gd name="T20" fmla="*/ 67 w 155"/>
                  <a:gd name="T21" fmla="*/ 45 h 97"/>
                  <a:gd name="T22" fmla="*/ 88 w 155"/>
                  <a:gd name="T23" fmla="*/ 64 h 97"/>
                  <a:gd name="T24" fmla="*/ 109 w 155"/>
                  <a:gd name="T25" fmla="*/ 82 h 97"/>
                  <a:gd name="T26" fmla="*/ 134 w 155"/>
                  <a:gd name="T27" fmla="*/ 97 h 97"/>
                  <a:gd name="T28" fmla="*/ 146 w 155"/>
                  <a:gd name="T29" fmla="*/ 97 h 97"/>
                  <a:gd name="T30" fmla="*/ 155 w 155"/>
                  <a:gd name="T31" fmla="*/ 9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97">
                    <a:moveTo>
                      <a:pt x="155" y="90"/>
                    </a:moveTo>
                    <a:lnTo>
                      <a:pt x="151" y="82"/>
                    </a:lnTo>
                    <a:lnTo>
                      <a:pt x="142" y="67"/>
                    </a:lnTo>
                    <a:lnTo>
                      <a:pt x="121" y="52"/>
                    </a:lnTo>
                    <a:lnTo>
                      <a:pt x="100" y="34"/>
                    </a:lnTo>
                    <a:lnTo>
                      <a:pt x="46" y="8"/>
                    </a:lnTo>
                    <a:lnTo>
                      <a:pt x="25" y="0"/>
                    </a:lnTo>
                    <a:lnTo>
                      <a:pt x="0" y="0"/>
                    </a:lnTo>
                    <a:lnTo>
                      <a:pt x="38" y="19"/>
                    </a:lnTo>
                    <a:lnTo>
                      <a:pt x="54" y="34"/>
                    </a:lnTo>
                    <a:lnTo>
                      <a:pt x="67" y="45"/>
                    </a:lnTo>
                    <a:lnTo>
                      <a:pt x="88" y="64"/>
                    </a:lnTo>
                    <a:lnTo>
                      <a:pt x="109" y="82"/>
                    </a:lnTo>
                    <a:lnTo>
                      <a:pt x="134" y="97"/>
                    </a:lnTo>
                    <a:lnTo>
                      <a:pt x="146" y="97"/>
                    </a:lnTo>
                    <a:lnTo>
                      <a:pt x="155" y="9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6" name="Freeform 375"/>
              <p:cNvSpPr>
                <a:spLocks/>
              </p:cNvSpPr>
              <p:nvPr/>
            </p:nvSpPr>
            <p:spPr bwMode="auto">
              <a:xfrm>
                <a:off x="314" y="3723"/>
                <a:ext cx="126" cy="168"/>
              </a:xfrm>
              <a:custGeom>
                <a:avLst/>
                <a:gdLst>
                  <a:gd name="T0" fmla="*/ 29 w 126"/>
                  <a:gd name="T1" fmla="*/ 168 h 168"/>
                  <a:gd name="T2" fmla="*/ 55 w 126"/>
                  <a:gd name="T3" fmla="*/ 156 h 168"/>
                  <a:gd name="T4" fmla="*/ 75 w 126"/>
                  <a:gd name="T5" fmla="*/ 138 h 168"/>
                  <a:gd name="T6" fmla="*/ 101 w 126"/>
                  <a:gd name="T7" fmla="*/ 115 h 168"/>
                  <a:gd name="T8" fmla="*/ 117 w 126"/>
                  <a:gd name="T9" fmla="*/ 93 h 168"/>
                  <a:gd name="T10" fmla="*/ 126 w 126"/>
                  <a:gd name="T11" fmla="*/ 67 h 168"/>
                  <a:gd name="T12" fmla="*/ 122 w 126"/>
                  <a:gd name="T13" fmla="*/ 41 h 168"/>
                  <a:gd name="T14" fmla="*/ 105 w 126"/>
                  <a:gd name="T15" fmla="*/ 22 h 168"/>
                  <a:gd name="T16" fmla="*/ 88 w 126"/>
                  <a:gd name="T17" fmla="*/ 11 h 168"/>
                  <a:gd name="T18" fmla="*/ 71 w 126"/>
                  <a:gd name="T19" fmla="*/ 3 h 168"/>
                  <a:gd name="T20" fmla="*/ 55 w 126"/>
                  <a:gd name="T21" fmla="*/ 0 h 168"/>
                  <a:gd name="T22" fmla="*/ 38 w 126"/>
                  <a:gd name="T23" fmla="*/ 0 h 168"/>
                  <a:gd name="T24" fmla="*/ 17 w 126"/>
                  <a:gd name="T25" fmla="*/ 11 h 168"/>
                  <a:gd name="T26" fmla="*/ 4 w 126"/>
                  <a:gd name="T27" fmla="*/ 30 h 168"/>
                  <a:gd name="T28" fmla="*/ 0 w 126"/>
                  <a:gd name="T29" fmla="*/ 59 h 168"/>
                  <a:gd name="T30" fmla="*/ 0 w 126"/>
                  <a:gd name="T31" fmla="*/ 89 h 168"/>
                  <a:gd name="T32" fmla="*/ 4 w 126"/>
                  <a:gd name="T33" fmla="*/ 123 h 168"/>
                  <a:gd name="T34" fmla="*/ 13 w 126"/>
                  <a:gd name="T35" fmla="*/ 149 h 168"/>
                  <a:gd name="T36" fmla="*/ 29 w 126"/>
                  <a:gd name="T37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68">
                    <a:moveTo>
                      <a:pt x="29" y="168"/>
                    </a:moveTo>
                    <a:lnTo>
                      <a:pt x="55" y="156"/>
                    </a:lnTo>
                    <a:lnTo>
                      <a:pt x="75" y="138"/>
                    </a:lnTo>
                    <a:lnTo>
                      <a:pt x="101" y="115"/>
                    </a:lnTo>
                    <a:lnTo>
                      <a:pt x="117" y="93"/>
                    </a:lnTo>
                    <a:lnTo>
                      <a:pt x="126" y="67"/>
                    </a:lnTo>
                    <a:lnTo>
                      <a:pt x="122" y="41"/>
                    </a:lnTo>
                    <a:lnTo>
                      <a:pt x="105" y="22"/>
                    </a:lnTo>
                    <a:lnTo>
                      <a:pt x="88" y="11"/>
                    </a:lnTo>
                    <a:lnTo>
                      <a:pt x="71" y="3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17" y="11"/>
                    </a:lnTo>
                    <a:lnTo>
                      <a:pt x="4" y="30"/>
                    </a:lnTo>
                    <a:lnTo>
                      <a:pt x="0" y="59"/>
                    </a:lnTo>
                    <a:lnTo>
                      <a:pt x="0" y="89"/>
                    </a:lnTo>
                    <a:lnTo>
                      <a:pt x="4" y="123"/>
                    </a:lnTo>
                    <a:lnTo>
                      <a:pt x="13" y="149"/>
                    </a:lnTo>
                    <a:lnTo>
                      <a:pt x="29" y="16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7" name="Freeform 376"/>
              <p:cNvSpPr>
                <a:spLocks/>
              </p:cNvSpPr>
              <p:nvPr/>
            </p:nvSpPr>
            <p:spPr bwMode="auto">
              <a:xfrm>
                <a:off x="352" y="3764"/>
                <a:ext cx="42" cy="86"/>
              </a:xfrm>
              <a:custGeom>
                <a:avLst/>
                <a:gdLst>
                  <a:gd name="T0" fmla="*/ 0 w 42"/>
                  <a:gd name="T1" fmla="*/ 86 h 86"/>
                  <a:gd name="T2" fmla="*/ 33 w 42"/>
                  <a:gd name="T3" fmla="*/ 48 h 86"/>
                  <a:gd name="T4" fmla="*/ 42 w 42"/>
                  <a:gd name="T5" fmla="*/ 30 h 86"/>
                  <a:gd name="T6" fmla="*/ 42 w 42"/>
                  <a:gd name="T7" fmla="*/ 15 h 86"/>
                  <a:gd name="T8" fmla="*/ 33 w 42"/>
                  <a:gd name="T9" fmla="*/ 0 h 86"/>
                  <a:gd name="T10" fmla="*/ 0 w 42"/>
                  <a:gd name="T11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86">
                    <a:moveTo>
                      <a:pt x="0" y="86"/>
                    </a:moveTo>
                    <a:lnTo>
                      <a:pt x="33" y="48"/>
                    </a:lnTo>
                    <a:lnTo>
                      <a:pt x="42" y="30"/>
                    </a:lnTo>
                    <a:lnTo>
                      <a:pt x="42" y="15"/>
                    </a:lnTo>
                    <a:lnTo>
                      <a:pt x="33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8" name="Freeform 377"/>
              <p:cNvSpPr>
                <a:spLocks/>
              </p:cNvSpPr>
              <p:nvPr/>
            </p:nvSpPr>
            <p:spPr bwMode="auto">
              <a:xfrm>
                <a:off x="352" y="3764"/>
                <a:ext cx="42" cy="86"/>
              </a:xfrm>
              <a:custGeom>
                <a:avLst/>
                <a:gdLst>
                  <a:gd name="T0" fmla="*/ 0 w 42"/>
                  <a:gd name="T1" fmla="*/ 86 h 86"/>
                  <a:gd name="T2" fmla="*/ 33 w 42"/>
                  <a:gd name="T3" fmla="*/ 48 h 86"/>
                  <a:gd name="T4" fmla="*/ 42 w 42"/>
                  <a:gd name="T5" fmla="*/ 30 h 86"/>
                  <a:gd name="T6" fmla="*/ 42 w 42"/>
                  <a:gd name="T7" fmla="*/ 15 h 86"/>
                  <a:gd name="T8" fmla="*/ 33 w 42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86">
                    <a:moveTo>
                      <a:pt x="0" y="86"/>
                    </a:moveTo>
                    <a:lnTo>
                      <a:pt x="33" y="48"/>
                    </a:lnTo>
                    <a:lnTo>
                      <a:pt x="42" y="30"/>
                    </a:lnTo>
                    <a:lnTo>
                      <a:pt x="42" y="15"/>
                    </a:lnTo>
                    <a:lnTo>
                      <a:pt x="33" y="0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9" name="Freeform 378"/>
              <p:cNvSpPr>
                <a:spLocks/>
              </p:cNvSpPr>
              <p:nvPr/>
            </p:nvSpPr>
            <p:spPr bwMode="auto">
              <a:xfrm>
                <a:off x="658" y="3868"/>
                <a:ext cx="46" cy="138"/>
              </a:xfrm>
              <a:custGeom>
                <a:avLst/>
                <a:gdLst>
                  <a:gd name="T0" fmla="*/ 16 w 46"/>
                  <a:gd name="T1" fmla="*/ 0 h 138"/>
                  <a:gd name="T2" fmla="*/ 12 w 46"/>
                  <a:gd name="T3" fmla="*/ 0 h 138"/>
                  <a:gd name="T4" fmla="*/ 4 w 46"/>
                  <a:gd name="T5" fmla="*/ 11 h 138"/>
                  <a:gd name="T6" fmla="*/ 0 w 46"/>
                  <a:gd name="T7" fmla="*/ 23 h 138"/>
                  <a:gd name="T8" fmla="*/ 0 w 46"/>
                  <a:gd name="T9" fmla="*/ 41 h 138"/>
                  <a:gd name="T10" fmla="*/ 0 w 46"/>
                  <a:gd name="T11" fmla="*/ 60 h 138"/>
                  <a:gd name="T12" fmla="*/ 8 w 46"/>
                  <a:gd name="T13" fmla="*/ 82 h 138"/>
                  <a:gd name="T14" fmla="*/ 20 w 46"/>
                  <a:gd name="T15" fmla="*/ 112 h 138"/>
                  <a:gd name="T16" fmla="*/ 41 w 46"/>
                  <a:gd name="T17" fmla="*/ 138 h 138"/>
                  <a:gd name="T18" fmla="*/ 46 w 46"/>
                  <a:gd name="T19" fmla="*/ 123 h 138"/>
                  <a:gd name="T20" fmla="*/ 46 w 46"/>
                  <a:gd name="T21" fmla="*/ 101 h 138"/>
                  <a:gd name="T22" fmla="*/ 41 w 46"/>
                  <a:gd name="T23" fmla="*/ 56 h 138"/>
                  <a:gd name="T24" fmla="*/ 37 w 46"/>
                  <a:gd name="T25" fmla="*/ 34 h 138"/>
                  <a:gd name="T26" fmla="*/ 33 w 46"/>
                  <a:gd name="T27" fmla="*/ 15 h 138"/>
                  <a:gd name="T28" fmla="*/ 25 w 46"/>
                  <a:gd name="T29" fmla="*/ 4 h 138"/>
                  <a:gd name="T30" fmla="*/ 16 w 46"/>
                  <a:gd name="T31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6" h="138">
                    <a:moveTo>
                      <a:pt x="16" y="0"/>
                    </a:moveTo>
                    <a:lnTo>
                      <a:pt x="12" y="0"/>
                    </a:lnTo>
                    <a:lnTo>
                      <a:pt x="4" y="11"/>
                    </a:lnTo>
                    <a:lnTo>
                      <a:pt x="0" y="23"/>
                    </a:lnTo>
                    <a:lnTo>
                      <a:pt x="0" y="41"/>
                    </a:lnTo>
                    <a:lnTo>
                      <a:pt x="0" y="60"/>
                    </a:lnTo>
                    <a:lnTo>
                      <a:pt x="8" y="82"/>
                    </a:lnTo>
                    <a:lnTo>
                      <a:pt x="20" y="112"/>
                    </a:lnTo>
                    <a:lnTo>
                      <a:pt x="41" y="138"/>
                    </a:lnTo>
                    <a:lnTo>
                      <a:pt x="46" y="123"/>
                    </a:lnTo>
                    <a:lnTo>
                      <a:pt x="46" y="101"/>
                    </a:lnTo>
                    <a:lnTo>
                      <a:pt x="41" y="56"/>
                    </a:lnTo>
                    <a:lnTo>
                      <a:pt x="37" y="34"/>
                    </a:lnTo>
                    <a:lnTo>
                      <a:pt x="33" y="15"/>
                    </a:lnTo>
                    <a:lnTo>
                      <a:pt x="25" y="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0" name="Freeform 379"/>
              <p:cNvSpPr>
                <a:spLocks/>
              </p:cNvSpPr>
              <p:nvPr/>
            </p:nvSpPr>
            <p:spPr bwMode="auto">
              <a:xfrm>
                <a:off x="674" y="3865"/>
                <a:ext cx="101" cy="134"/>
              </a:xfrm>
              <a:custGeom>
                <a:avLst/>
                <a:gdLst>
                  <a:gd name="T0" fmla="*/ 4 w 101"/>
                  <a:gd name="T1" fmla="*/ 0 h 134"/>
                  <a:gd name="T2" fmla="*/ 0 w 101"/>
                  <a:gd name="T3" fmla="*/ 11 h 134"/>
                  <a:gd name="T4" fmla="*/ 0 w 101"/>
                  <a:gd name="T5" fmla="*/ 22 h 134"/>
                  <a:gd name="T6" fmla="*/ 9 w 101"/>
                  <a:gd name="T7" fmla="*/ 44 h 134"/>
                  <a:gd name="T8" fmla="*/ 25 w 101"/>
                  <a:gd name="T9" fmla="*/ 63 h 134"/>
                  <a:gd name="T10" fmla="*/ 63 w 101"/>
                  <a:gd name="T11" fmla="*/ 104 h 134"/>
                  <a:gd name="T12" fmla="*/ 84 w 101"/>
                  <a:gd name="T13" fmla="*/ 123 h 134"/>
                  <a:gd name="T14" fmla="*/ 101 w 101"/>
                  <a:gd name="T15" fmla="*/ 134 h 134"/>
                  <a:gd name="T16" fmla="*/ 88 w 101"/>
                  <a:gd name="T17" fmla="*/ 89 h 134"/>
                  <a:gd name="T18" fmla="*/ 63 w 101"/>
                  <a:gd name="T19" fmla="*/ 41 h 134"/>
                  <a:gd name="T20" fmla="*/ 51 w 101"/>
                  <a:gd name="T21" fmla="*/ 22 h 134"/>
                  <a:gd name="T22" fmla="*/ 34 w 101"/>
                  <a:gd name="T23" fmla="*/ 7 h 134"/>
                  <a:gd name="T24" fmla="*/ 21 w 101"/>
                  <a:gd name="T25" fmla="*/ 0 h 134"/>
                  <a:gd name="T26" fmla="*/ 4 w 101"/>
                  <a:gd name="T2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134">
                    <a:moveTo>
                      <a:pt x="4" y="0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9" y="44"/>
                    </a:lnTo>
                    <a:lnTo>
                      <a:pt x="25" y="63"/>
                    </a:lnTo>
                    <a:lnTo>
                      <a:pt x="63" y="104"/>
                    </a:lnTo>
                    <a:lnTo>
                      <a:pt x="84" y="123"/>
                    </a:lnTo>
                    <a:lnTo>
                      <a:pt x="101" y="134"/>
                    </a:lnTo>
                    <a:lnTo>
                      <a:pt x="88" y="89"/>
                    </a:lnTo>
                    <a:lnTo>
                      <a:pt x="63" y="41"/>
                    </a:lnTo>
                    <a:lnTo>
                      <a:pt x="51" y="22"/>
                    </a:lnTo>
                    <a:lnTo>
                      <a:pt x="34" y="7"/>
                    </a:lnTo>
                    <a:lnTo>
                      <a:pt x="21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1" name="Freeform 380"/>
              <p:cNvSpPr>
                <a:spLocks/>
              </p:cNvSpPr>
              <p:nvPr/>
            </p:nvSpPr>
            <p:spPr bwMode="auto">
              <a:xfrm>
                <a:off x="687" y="3846"/>
                <a:ext cx="197" cy="56"/>
              </a:xfrm>
              <a:custGeom>
                <a:avLst/>
                <a:gdLst>
                  <a:gd name="T0" fmla="*/ 4 w 197"/>
                  <a:gd name="T1" fmla="*/ 26 h 56"/>
                  <a:gd name="T2" fmla="*/ 0 w 197"/>
                  <a:gd name="T3" fmla="*/ 11 h 56"/>
                  <a:gd name="T4" fmla="*/ 4 w 197"/>
                  <a:gd name="T5" fmla="*/ 4 h 56"/>
                  <a:gd name="T6" fmla="*/ 21 w 197"/>
                  <a:gd name="T7" fmla="*/ 0 h 56"/>
                  <a:gd name="T8" fmla="*/ 50 w 197"/>
                  <a:gd name="T9" fmla="*/ 0 h 56"/>
                  <a:gd name="T10" fmla="*/ 84 w 197"/>
                  <a:gd name="T11" fmla="*/ 7 h 56"/>
                  <a:gd name="T12" fmla="*/ 155 w 197"/>
                  <a:gd name="T13" fmla="*/ 30 h 56"/>
                  <a:gd name="T14" fmla="*/ 180 w 197"/>
                  <a:gd name="T15" fmla="*/ 33 h 56"/>
                  <a:gd name="T16" fmla="*/ 197 w 197"/>
                  <a:gd name="T17" fmla="*/ 33 h 56"/>
                  <a:gd name="T18" fmla="*/ 184 w 197"/>
                  <a:gd name="T19" fmla="*/ 37 h 56"/>
                  <a:gd name="T20" fmla="*/ 163 w 197"/>
                  <a:gd name="T21" fmla="*/ 45 h 56"/>
                  <a:gd name="T22" fmla="*/ 117 w 197"/>
                  <a:gd name="T23" fmla="*/ 56 h 56"/>
                  <a:gd name="T24" fmla="*/ 88 w 197"/>
                  <a:gd name="T25" fmla="*/ 56 h 56"/>
                  <a:gd name="T26" fmla="*/ 58 w 197"/>
                  <a:gd name="T27" fmla="*/ 52 h 56"/>
                  <a:gd name="T28" fmla="*/ 29 w 197"/>
                  <a:gd name="T29" fmla="*/ 41 h 56"/>
                  <a:gd name="T30" fmla="*/ 4 w 197"/>
                  <a:gd name="T31" fmla="*/ 2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7" h="56">
                    <a:moveTo>
                      <a:pt x="4" y="26"/>
                    </a:moveTo>
                    <a:lnTo>
                      <a:pt x="0" y="11"/>
                    </a:lnTo>
                    <a:lnTo>
                      <a:pt x="4" y="4"/>
                    </a:lnTo>
                    <a:lnTo>
                      <a:pt x="21" y="0"/>
                    </a:lnTo>
                    <a:lnTo>
                      <a:pt x="50" y="0"/>
                    </a:lnTo>
                    <a:lnTo>
                      <a:pt x="84" y="7"/>
                    </a:lnTo>
                    <a:lnTo>
                      <a:pt x="155" y="30"/>
                    </a:lnTo>
                    <a:lnTo>
                      <a:pt x="180" y="33"/>
                    </a:lnTo>
                    <a:lnTo>
                      <a:pt x="197" y="33"/>
                    </a:lnTo>
                    <a:lnTo>
                      <a:pt x="184" y="37"/>
                    </a:lnTo>
                    <a:lnTo>
                      <a:pt x="163" y="45"/>
                    </a:lnTo>
                    <a:lnTo>
                      <a:pt x="117" y="56"/>
                    </a:lnTo>
                    <a:lnTo>
                      <a:pt x="88" y="56"/>
                    </a:lnTo>
                    <a:lnTo>
                      <a:pt x="58" y="52"/>
                    </a:lnTo>
                    <a:lnTo>
                      <a:pt x="29" y="41"/>
                    </a:lnTo>
                    <a:lnTo>
                      <a:pt x="4" y="26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2" name="Freeform 381"/>
              <p:cNvSpPr>
                <a:spLocks/>
              </p:cNvSpPr>
              <p:nvPr/>
            </p:nvSpPr>
            <p:spPr bwMode="auto">
              <a:xfrm>
                <a:off x="1755" y="3887"/>
                <a:ext cx="54" cy="138"/>
              </a:xfrm>
              <a:custGeom>
                <a:avLst/>
                <a:gdLst>
                  <a:gd name="T0" fmla="*/ 8 w 54"/>
                  <a:gd name="T1" fmla="*/ 138 h 138"/>
                  <a:gd name="T2" fmla="*/ 16 w 54"/>
                  <a:gd name="T3" fmla="*/ 138 h 138"/>
                  <a:gd name="T4" fmla="*/ 25 w 54"/>
                  <a:gd name="T5" fmla="*/ 134 h 138"/>
                  <a:gd name="T6" fmla="*/ 37 w 54"/>
                  <a:gd name="T7" fmla="*/ 123 h 138"/>
                  <a:gd name="T8" fmla="*/ 46 w 54"/>
                  <a:gd name="T9" fmla="*/ 108 h 138"/>
                  <a:gd name="T10" fmla="*/ 54 w 54"/>
                  <a:gd name="T11" fmla="*/ 90 h 138"/>
                  <a:gd name="T12" fmla="*/ 54 w 54"/>
                  <a:gd name="T13" fmla="*/ 63 h 138"/>
                  <a:gd name="T14" fmla="*/ 54 w 54"/>
                  <a:gd name="T15" fmla="*/ 34 h 138"/>
                  <a:gd name="T16" fmla="*/ 46 w 54"/>
                  <a:gd name="T17" fmla="*/ 0 h 138"/>
                  <a:gd name="T18" fmla="*/ 29 w 54"/>
                  <a:gd name="T19" fmla="*/ 34 h 138"/>
                  <a:gd name="T20" fmla="*/ 12 w 54"/>
                  <a:gd name="T21" fmla="*/ 78 h 138"/>
                  <a:gd name="T22" fmla="*/ 0 w 54"/>
                  <a:gd name="T23" fmla="*/ 116 h 138"/>
                  <a:gd name="T24" fmla="*/ 0 w 54"/>
                  <a:gd name="T25" fmla="*/ 131 h 138"/>
                  <a:gd name="T26" fmla="*/ 8 w 54"/>
                  <a:gd name="T27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4" h="138">
                    <a:moveTo>
                      <a:pt x="8" y="138"/>
                    </a:moveTo>
                    <a:lnTo>
                      <a:pt x="16" y="138"/>
                    </a:lnTo>
                    <a:lnTo>
                      <a:pt x="25" y="134"/>
                    </a:lnTo>
                    <a:lnTo>
                      <a:pt x="37" y="123"/>
                    </a:lnTo>
                    <a:lnTo>
                      <a:pt x="46" y="108"/>
                    </a:lnTo>
                    <a:lnTo>
                      <a:pt x="54" y="90"/>
                    </a:lnTo>
                    <a:lnTo>
                      <a:pt x="54" y="63"/>
                    </a:lnTo>
                    <a:lnTo>
                      <a:pt x="54" y="34"/>
                    </a:lnTo>
                    <a:lnTo>
                      <a:pt x="46" y="0"/>
                    </a:lnTo>
                    <a:lnTo>
                      <a:pt x="29" y="34"/>
                    </a:lnTo>
                    <a:lnTo>
                      <a:pt x="12" y="78"/>
                    </a:lnTo>
                    <a:lnTo>
                      <a:pt x="0" y="116"/>
                    </a:lnTo>
                    <a:lnTo>
                      <a:pt x="0" y="131"/>
                    </a:lnTo>
                    <a:lnTo>
                      <a:pt x="8" y="13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3" name="Freeform 382"/>
              <p:cNvSpPr>
                <a:spLocks/>
              </p:cNvSpPr>
              <p:nvPr/>
            </p:nvSpPr>
            <p:spPr bwMode="auto">
              <a:xfrm>
                <a:off x="1725" y="3868"/>
                <a:ext cx="51" cy="157"/>
              </a:xfrm>
              <a:custGeom>
                <a:avLst/>
                <a:gdLst>
                  <a:gd name="T0" fmla="*/ 34 w 51"/>
                  <a:gd name="T1" fmla="*/ 157 h 157"/>
                  <a:gd name="T2" fmla="*/ 46 w 51"/>
                  <a:gd name="T3" fmla="*/ 150 h 157"/>
                  <a:gd name="T4" fmla="*/ 51 w 51"/>
                  <a:gd name="T5" fmla="*/ 138 h 157"/>
                  <a:gd name="T6" fmla="*/ 51 w 51"/>
                  <a:gd name="T7" fmla="*/ 116 h 157"/>
                  <a:gd name="T8" fmla="*/ 46 w 51"/>
                  <a:gd name="T9" fmla="*/ 94 h 157"/>
                  <a:gd name="T10" fmla="*/ 30 w 51"/>
                  <a:gd name="T11" fmla="*/ 41 h 157"/>
                  <a:gd name="T12" fmla="*/ 17 w 51"/>
                  <a:gd name="T13" fmla="*/ 19 h 157"/>
                  <a:gd name="T14" fmla="*/ 0 w 51"/>
                  <a:gd name="T15" fmla="*/ 0 h 157"/>
                  <a:gd name="T16" fmla="*/ 0 w 51"/>
                  <a:gd name="T17" fmla="*/ 49 h 157"/>
                  <a:gd name="T18" fmla="*/ 0 w 51"/>
                  <a:gd name="T19" fmla="*/ 101 h 157"/>
                  <a:gd name="T20" fmla="*/ 5 w 51"/>
                  <a:gd name="T21" fmla="*/ 123 h 157"/>
                  <a:gd name="T22" fmla="*/ 9 w 51"/>
                  <a:gd name="T23" fmla="*/ 142 h 157"/>
                  <a:gd name="T24" fmla="*/ 21 w 51"/>
                  <a:gd name="T25" fmla="*/ 153 h 157"/>
                  <a:gd name="T26" fmla="*/ 34 w 51"/>
                  <a:gd name="T27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" h="157">
                    <a:moveTo>
                      <a:pt x="34" y="157"/>
                    </a:moveTo>
                    <a:lnTo>
                      <a:pt x="46" y="150"/>
                    </a:lnTo>
                    <a:lnTo>
                      <a:pt x="51" y="138"/>
                    </a:lnTo>
                    <a:lnTo>
                      <a:pt x="51" y="116"/>
                    </a:lnTo>
                    <a:lnTo>
                      <a:pt x="46" y="94"/>
                    </a:lnTo>
                    <a:lnTo>
                      <a:pt x="30" y="41"/>
                    </a:lnTo>
                    <a:lnTo>
                      <a:pt x="17" y="19"/>
                    </a:lnTo>
                    <a:lnTo>
                      <a:pt x="0" y="0"/>
                    </a:lnTo>
                    <a:lnTo>
                      <a:pt x="0" y="49"/>
                    </a:lnTo>
                    <a:lnTo>
                      <a:pt x="0" y="101"/>
                    </a:lnTo>
                    <a:lnTo>
                      <a:pt x="5" y="123"/>
                    </a:lnTo>
                    <a:lnTo>
                      <a:pt x="9" y="142"/>
                    </a:lnTo>
                    <a:lnTo>
                      <a:pt x="21" y="153"/>
                    </a:lnTo>
                    <a:lnTo>
                      <a:pt x="34" y="157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4" name="Freeform 383"/>
              <p:cNvSpPr>
                <a:spLocks/>
              </p:cNvSpPr>
              <p:nvPr/>
            </p:nvSpPr>
            <p:spPr bwMode="auto">
              <a:xfrm>
                <a:off x="1579" y="3943"/>
                <a:ext cx="172" cy="90"/>
              </a:xfrm>
              <a:custGeom>
                <a:avLst/>
                <a:gdLst>
                  <a:gd name="T0" fmla="*/ 172 w 172"/>
                  <a:gd name="T1" fmla="*/ 75 h 90"/>
                  <a:gd name="T2" fmla="*/ 167 w 172"/>
                  <a:gd name="T3" fmla="*/ 86 h 90"/>
                  <a:gd name="T4" fmla="*/ 163 w 172"/>
                  <a:gd name="T5" fmla="*/ 90 h 90"/>
                  <a:gd name="T6" fmla="*/ 142 w 172"/>
                  <a:gd name="T7" fmla="*/ 90 h 90"/>
                  <a:gd name="T8" fmla="*/ 117 w 172"/>
                  <a:gd name="T9" fmla="*/ 78 h 90"/>
                  <a:gd name="T10" fmla="*/ 92 w 172"/>
                  <a:gd name="T11" fmla="*/ 60 h 90"/>
                  <a:gd name="T12" fmla="*/ 33 w 172"/>
                  <a:gd name="T13" fmla="*/ 19 h 90"/>
                  <a:gd name="T14" fmla="*/ 12 w 172"/>
                  <a:gd name="T15" fmla="*/ 7 h 90"/>
                  <a:gd name="T16" fmla="*/ 0 w 172"/>
                  <a:gd name="T17" fmla="*/ 4 h 90"/>
                  <a:gd name="T18" fmla="*/ 12 w 172"/>
                  <a:gd name="T19" fmla="*/ 4 h 90"/>
                  <a:gd name="T20" fmla="*/ 33 w 172"/>
                  <a:gd name="T21" fmla="*/ 0 h 90"/>
                  <a:gd name="T22" fmla="*/ 84 w 172"/>
                  <a:gd name="T23" fmla="*/ 7 h 90"/>
                  <a:gd name="T24" fmla="*/ 109 w 172"/>
                  <a:gd name="T25" fmla="*/ 19 h 90"/>
                  <a:gd name="T26" fmla="*/ 134 w 172"/>
                  <a:gd name="T27" fmla="*/ 30 h 90"/>
                  <a:gd name="T28" fmla="*/ 155 w 172"/>
                  <a:gd name="T29" fmla="*/ 48 h 90"/>
                  <a:gd name="T30" fmla="*/ 172 w 172"/>
                  <a:gd name="T31" fmla="*/ 7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2" h="90">
                    <a:moveTo>
                      <a:pt x="172" y="75"/>
                    </a:moveTo>
                    <a:lnTo>
                      <a:pt x="167" y="86"/>
                    </a:lnTo>
                    <a:lnTo>
                      <a:pt x="163" y="90"/>
                    </a:lnTo>
                    <a:lnTo>
                      <a:pt x="142" y="90"/>
                    </a:lnTo>
                    <a:lnTo>
                      <a:pt x="117" y="78"/>
                    </a:lnTo>
                    <a:lnTo>
                      <a:pt x="92" y="60"/>
                    </a:lnTo>
                    <a:lnTo>
                      <a:pt x="33" y="19"/>
                    </a:lnTo>
                    <a:lnTo>
                      <a:pt x="12" y="7"/>
                    </a:lnTo>
                    <a:lnTo>
                      <a:pt x="0" y="4"/>
                    </a:lnTo>
                    <a:lnTo>
                      <a:pt x="12" y="4"/>
                    </a:lnTo>
                    <a:lnTo>
                      <a:pt x="33" y="0"/>
                    </a:lnTo>
                    <a:lnTo>
                      <a:pt x="84" y="7"/>
                    </a:lnTo>
                    <a:lnTo>
                      <a:pt x="109" y="19"/>
                    </a:lnTo>
                    <a:lnTo>
                      <a:pt x="134" y="30"/>
                    </a:lnTo>
                    <a:lnTo>
                      <a:pt x="155" y="48"/>
                    </a:lnTo>
                    <a:lnTo>
                      <a:pt x="172" y="7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5" name="Freeform 384"/>
              <p:cNvSpPr>
                <a:spLocks/>
              </p:cNvSpPr>
              <p:nvPr/>
            </p:nvSpPr>
            <p:spPr bwMode="auto">
              <a:xfrm>
                <a:off x="1307" y="3879"/>
                <a:ext cx="96" cy="94"/>
              </a:xfrm>
              <a:custGeom>
                <a:avLst/>
                <a:gdLst>
                  <a:gd name="T0" fmla="*/ 96 w 96"/>
                  <a:gd name="T1" fmla="*/ 94 h 94"/>
                  <a:gd name="T2" fmla="*/ 79 w 96"/>
                  <a:gd name="T3" fmla="*/ 90 h 94"/>
                  <a:gd name="T4" fmla="*/ 58 w 96"/>
                  <a:gd name="T5" fmla="*/ 75 h 94"/>
                  <a:gd name="T6" fmla="*/ 46 w 96"/>
                  <a:gd name="T7" fmla="*/ 64 h 94"/>
                  <a:gd name="T8" fmla="*/ 33 w 96"/>
                  <a:gd name="T9" fmla="*/ 45 h 94"/>
                  <a:gd name="T10" fmla="*/ 16 w 96"/>
                  <a:gd name="T11" fmla="*/ 27 h 94"/>
                  <a:gd name="T12" fmla="*/ 0 w 96"/>
                  <a:gd name="T13" fmla="*/ 0 h 94"/>
                  <a:gd name="T14" fmla="*/ 37 w 96"/>
                  <a:gd name="T15" fmla="*/ 23 h 94"/>
                  <a:gd name="T16" fmla="*/ 71 w 96"/>
                  <a:gd name="T17" fmla="*/ 45 h 94"/>
                  <a:gd name="T18" fmla="*/ 96 w 96"/>
                  <a:gd name="T19" fmla="*/ 68 h 94"/>
                  <a:gd name="T20" fmla="*/ 96 w 96"/>
                  <a:gd name="T21" fmla="*/ 83 h 94"/>
                  <a:gd name="T22" fmla="*/ 96 w 96"/>
                  <a:gd name="T23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6" h="94">
                    <a:moveTo>
                      <a:pt x="96" y="94"/>
                    </a:moveTo>
                    <a:lnTo>
                      <a:pt x="79" y="90"/>
                    </a:lnTo>
                    <a:lnTo>
                      <a:pt x="58" y="75"/>
                    </a:lnTo>
                    <a:lnTo>
                      <a:pt x="46" y="64"/>
                    </a:lnTo>
                    <a:lnTo>
                      <a:pt x="33" y="45"/>
                    </a:lnTo>
                    <a:lnTo>
                      <a:pt x="16" y="27"/>
                    </a:lnTo>
                    <a:lnTo>
                      <a:pt x="0" y="0"/>
                    </a:lnTo>
                    <a:lnTo>
                      <a:pt x="37" y="23"/>
                    </a:lnTo>
                    <a:lnTo>
                      <a:pt x="71" y="45"/>
                    </a:lnTo>
                    <a:lnTo>
                      <a:pt x="96" y="68"/>
                    </a:lnTo>
                    <a:lnTo>
                      <a:pt x="96" y="83"/>
                    </a:lnTo>
                    <a:lnTo>
                      <a:pt x="96" y="9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6" name="Freeform 385"/>
              <p:cNvSpPr>
                <a:spLocks/>
              </p:cNvSpPr>
              <p:nvPr/>
            </p:nvSpPr>
            <p:spPr bwMode="auto">
              <a:xfrm>
                <a:off x="293" y="2898"/>
                <a:ext cx="151" cy="97"/>
              </a:xfrm>
              <a:custGeom>
                <a:avLst/>
                <a:gdLst>
                  <a:gd name="T0" fmla="*/ 151 w 151"/>
                  <a:gd name="T1" fmla="*/ 89 h 97"/>
                  <a:gd name="T2" fmla="*/ 151 w 151"/>
                  <a:gd name="T3" fmla="*/ 82 h 97"/>
                  <a:gd name="T4" fmla="*/ 138 w 151"/>
                  <a:gd name="T5" fmla="*/ 67 h 97"/>
                  <a:gd name="T6" fmla="*/ 122 w 151"/>
                  <a:gd name="T7" fmla="*/ 52 h 97"/>
                  <a:gd name="T8" fmla="*/ 96 w 151"/>
                  <a:gd name="T9" fmla="*/ 33 h 97"/>
                  <a:gd name="T10" fmla="*/ 46 w 151"/>
                  <a:gd name="T11" fmla="*/ 3 h 97"/>
                  <a:gd name="T12" fmla="*/ 21 w 151"/>
                  <a:gd name="T13" fmla="*/ 0 h 97"/>
                  <a:gd name="T14" fmla="*/ 0 w 151"/>
                  <a:gd name="T15" fmla="*/ 0 h 97"/>
                  <a:gd name="T16" fmla="*/ 38 w 151"/>
                  <a:gd name="T17" fmla="*/ 18 h 97"/>
                  <a:gd name="T18" fmla="*/ 55 w 151"/>
                  <a:gd name="T19" fmla="*/ 30 h 97"/>
                  <a:gd name="T20" fmla="*/ 67 w 151"/>
                  <a:gd name="T21" fmla="*/ 44 h 97"/>
                  <a:gd name="T22" fmla="*/ 84 w 151"/>
                  <a:gd name="T23" fmla="*/ 59 h 97"/>
                  <a:gd name="T24" fmla="*/ 109 w 151"/>
                  <a:gd name="T25" fmla="*/ 82 h 97"/>
                  <a:gd name="T26" fmla="*/ 134 w 151"/>
                  <a:gd name="T27" fmla="*/ 97 h 97"/>
                  <a:gd name="T28" fmla="*/ 143 w 151"/>
                  <a:gd name="T29" fmla="*/ 97 h 97"/>
                  <a:gd name="T30" fmla="*/ 151 w 151"/>
                  <a:gd name="T31" fmla="*/ 8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97">
                    <a:moveTo>
                      <a:pt x="151" y="89"/>
                    </a:moveTo>
                    <a:lnTo>
                      <a:pt x="151" y="82"/>
                    </a:lnTo>
                    <a:lnTo>
                      <a:pt x="138" y="67"/>
                    </a:lnTo>
                    <a:lnTo>
                      <a:pt x="122" y="52"/>
                    </a:lnTo>
                    <a:lnTo>
                      <a:pt x="96" y="33"/>
                    </a:lnTo>
                    <a:lnTo>
                      <a:pt x="46" y="3"/>
                    </a:lnTo>
                    <a:lnTo>
                      <a:pt x="21" y="0"/>
                    </a:lnTo>
                    <a:lnTo>
                      <a:pt x="0" y="0"/>
                    </a:lnTo>
                    <a:lnTo>
                      <a:pt x="38" y="18"/>
                    </a:lnTo>
                    <a:lnTo>
                      <a:pt x="55" y="30"/>
                    </a:lnTo>
                    <a:lnTo>
                      <a:pt x="67" y="44"/>
                    </a:lnTo>
                    <a:lnTo>
                      <a:pt x="84" y="59"/>
                    </a:lnTo>
                    <a:lnTo>
                      <a:pt x="109" y="82"/>
                    </a:lnTo>
                    <a:lnTo>
                      <a:pt x="134" y="97"/>
                    </a:lnTo>
                    <a:lnTo>
                      <a:pt x="143" y="97"/>
                    </a:lnTo>
                    <a:lnTo>
                      <a:pt x="151" y="89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7" name="Freeform 386"/>
              <p:cNvSpPr>
                <a:spLocks/>
              </p:cNvSpPr>
              <p:nvPr/>
            </p:nvSpPr>
            <p:spPr bwMode="auto">
              <a:xfrm>
                <a:off x="448" y="3409"/>
                <a:ext cx="71" cy="142"/>
              </a:xfrm>
              <a:custGeom>
                <a:avLst/>
                <a:gdLst>
                  <a:gd name="T0" fmla="*/ 29 w 71"/>
                  <a:gd name="T1" fmla="*/ 142 h 142"/>
                  <a:gd name="T2" fmla="*/ 21 w 71"/>
                  <a:gd name="T3" fmla="*/ 138 h 142"/>
                  <a:gd name="T4" fmla="*/ 13 w 71"/>
                  <a:gd name="T5" fmla="*/ 127 h 142"/>
                  <a:gd name="T6" fmla="*/ 4 w 71"/>
                  <a:gd name="T7" fmla="*/ 112 h 142"/>
                  <a:gd name="T8" fmla="*/ 0 w 71"/>
                  <a:gd name="T9" fmla="*/ 97 h 142"/>
                  <a:gd name="T10" fmla="*/ 4 w 71"/>
                  <a:gd name="T11" fmla="*/ 75 h 142"/>
                  <a:gd name="T12" fmla="*/ 17 w 71"/>
                  <a:gd name="T13" fmla="*/ 52 h 142"/>
                  <a:gd name="T14" fmla="*/ 38 w 71"/>
                  <a:gd name="T15" fmla="*/ 26 h 142"/>
                  <a:gd name="T16" fmla="*/ 71 w 71"/>
                  <a:gd name="T17" fmla="*/ 0 h 142"/>
                  <a:gd name="T18" fmla="*/ 63 w 71"/>
                  <a:gd name="T19" fmla="*/ 52 h 142"/>
                  <a:gd name="T20" fmla="*/ 50 w 71"/>
                  <a:gd name="T21" fmla="*/ 93 h 142"/>
                  <a:gd name="T22" fmla="*/ 42 w 71"/>
                  <a:gd name="T23" fmla="*/ 123 h 142"/>
                  <a:gd name="T24" fmla="*/ 29 w 71"/>
                  <a:gd name="T25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142">
                    <a:moveTo>
                      <a:pt x="29" y="142"/>
                    </a:moveTo>
                    <a:lnTo>
                      <a:pt x="21" y="138"/>
                    </a:lnTo>
                    <a:lnTo>
                      <a:pt x="13" y="127"/>
                    </a:lnTo>
                    <a:lnTo>
                      <a:pt x="4" y="112"/>
                    </a:lnTo>
                    <a:lnTo>
                      <a:pt x="0" y="97"/>
                    </a:lnTo>
                    <a:lnTo>
                      <a:pt x="4" y="75"/>
                    </a:lnTo>
                    <a:lnTo>
                      <a:pt x="17" y="52"/>
                    </a:lnTo>
                    <a:lnTo>
                      <a:pt x="38" y="26"/>
                    </a:lnTo>
                    <a:lnTo>
                      <a:pt x="71" y="0"/>
                    </a:lnTo>
                    <a:lnTo>
                      <a:pt x="63" y="52"/>
                    </a:lnTo>
                    <a:lnTo>
                      <a:pt x="50" y="93"/>
                    </a:lnTo>
                    <a:lnTo>
                      <a:pt x="42" y="123"/>
                    </a:lnTo>
                    <a:lnTo>
                      <a:pt x="29" y="142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8" name="Freeform 387"/>
              <p:cNvSpPr>
                <a:spLocks/>
              </p:cNvSpPr>
              <p:nvPr/>
            </p:nvSpPr>
            <p:spPr bwMode="auto">
              <a:xfrm>
                <a:off x="2467" y="3898"/>
                <a:ext cx="109" cy="82"/>
              </a:xfrm>
              <a:custGeom>
                <a:avLst/>
                <a:gdLst>
                  <a:gd name="T0" fmla="*/ 0 w 109"/>
                  <a:gd name="T1" fmla="*/ 4 h 82"/>
                  <a:gd name="T2" fmla="*/ 16 w 109"/>
                  <a:gd name="T3" fmla="*/ 0 h 82"/>
                  <a:gd name="T4" fmla="*/ 42 w 109"/>
                  <a:gd name="T5" fmla="*/ 4 h 82"/>
                  <a:gd name="T6" fmla="*/ 58 w 109"/>
                  <a:gd name="T7" fmla="*/ 15 h 82"/>
                  <a:gd name="T8" fmla="*/ 71 w 109"/>
                  <a:gd name="T9" fmla="*/ 30 h 82"/>
                  <a:gd name="T10" fmla="*/ 88 w 109"/>
                  <a:gd name="T11" fmla="*/ 52 h 82"/>
                  <a:gd name="T12" fmla="*/ 109 w 109"/>
                  <a:gd name="T13" fmla="*/ 82 h 82"/>
                  <a:gd name="T14" fmla="*/ 33 w 109"/>
                  <a:gd name="T15" fmla="*/ 45 h 82"/>
                  <a:gd name="T16" fmla="*/ 8 w 109"/>
                  <a:gd name="T17" fmla="*/ 23 h 82"/>
                  <a:gd name="T18" fmla="*/ 0 w 109"/>
                  <a:gd name="T19" fmla="*/ 15 h 82"/>
                  <a:gd name="T20" fmla="*/ 0 w 109"/>
                  <a:gd name="T21" fmla="*/ 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9" h="82">
                    <a:moveTo>
                      <a:pt x="0" y="4"/>
                    </a:moveTo>
                    <a:lnTo>
                      <a:pt x="16" y="0"/>
                    </a:lnTo>
                    <a:lnTo>
                      <a:pt x="42" y="4"/>
                    </a:lnTo>
                    <a:lnTo>
                      <a:pt x="58" y="15"/>
                    </a:lnTo>
                    <a:lnTo>
                      <a:pt x="71" y="30"/>
                    </a:lnTo>
                    <a:lnTo>
                      <a:pt x="88" y="52"/>
                    </a:lnTo>
                    <a:lnTo>
                      <a:pt x="109" y="82"/>
                    </a:lnTo>
                    <a:lnTo>
                      <a:pt x="33" y="45"/>
                    </a:lnTo>
                    <a:lnTo>
                      <a:pt x="8" y="23"/>
                    </a:lnTo>
                    <a:lnTo>
                      <a:pt x="0" y="1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9" name="Freeform 388"/>
              <p:cNvSpPr>
                <a:spLocks/>
              </p:cNvSpPr>
              <p:nvPr/>
            </p:nvSpPr>
            <p:spPr bwMode="auto">
              <a:xfrm>
                <a:off x="838" y="3853"/>
                <a:ext cx="54" cy="157"/>
              </a:xfrm>
              <a:custGeom>
                <a:avLst/>
                <a:gdLst>
                  <a:gd name="T0" fmla="*/ 33 w 54"/>
                  <a:gd name="T1" fmla="*/ 0 h 157"/>
                  <a:gd name="T2" fmla="*/ 46 w 54"/>
                  <a:gd name="T3" fmla="*/ 4 h 157"/>
                  <a:gd name="T4" fmla="*/ 50 w 54"/>
                  <a:gd name="T5" fmla="*/ 15 h 157"/>
                  <a:gd name="T6" fmla="*/ 54 w 54"/>
                  <a:gd name="T7" fmla="*/ 38 h 157"/>
                  <a:gd name="T8" fmla="*/ 54 w 54"/>
                  <a:gd name="T9" fmla="*/ 60 h 157"/>
                  <a:gd name="T10" fmla="*/ 41 w 54"/>
                  <a:gd name="T11" fmla="*/ 116 h 157"/>
                  <a:gd name="T12" fmla="*/ 33 w 54"/>
                  <a:gd name="T13" fmla="*/ 142 h 157"/>
                  <a:gd name="T14" fmla="*/ 21 w 54"/>
                  <a:gd name="T15" fmla="*/ 157 h 157"/>
                  <a:gd name="T16" fmla="*/ 8 w 54"/>
                  <a:gd name="T17" fmla="*/ 116 h 157"/>
                  <a:gd name="T18" fmla="*/ 0 w 54"/>
                  <a:gd name="T19" fmla="*/ 71 h 157"/>
                  <a:gd name="T20" fmla="*/ 4 w 54"/>
                  <a:gd name="T21" fmla="*/ 49 h 157"/>
                  <a:gd name="T22" fmla="*/ 8 w 54"/>
                  <a:gd name="T23" fmla="*/ 30 h 157"/>
                  <a:gd name="T24" fmla="*/ 16 w 54"/>
                  <a:gd name="T25" fmla="*/ 12 h 157"/>
                  <a:gd name="T26" fmla="*/ 33 w 54"/>
                  <a:gd name="T27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4" h="157">
                    <a:moveTo>
                      <a:pt x="33" y="0"/>
                    </a:moveTo>
                    <a:lnTo>
                      <a:pt x="46" y="4"/>
                    </a:lnTo>
                    <a:lnTo>
                      <a:pt x="50" y="15"/>
                    </a:lnTo>
                    <a:lnTo>
                      <a:pt x="54" y="38"/>
                    </a:lnTo>
                    <a:lnTo>
                      <a:pt x="54" y="60"/>
                    </a:lnTo>
                    <a:lnTo>
                      <a:pt x="41" y="116"/>
                    </a:lnTo>
                    <a:lnTo>
                      <a:pt x="33" y="142"/>
                    </a:lnTo>
                    <a:lnTo>
                      <a:pt x="21" y="157"/>
                    </a:lnTo>
                    <a:lnTo>
                      <a:pt x="8" y="116"/>
                    </a:lnTo>
                    <a:lnTo>
                      <a:pt x="0" y="71"/>
                    </a:lnTo>
                    <a:lnTo>
                      <a:pt x="4" y="49"/>
                    </a:lnTo>
                    <a:lnTo>
                      <a:pt x="8" y="30"/>
                    </a:lnTo>
                    <a:lnTo>
                      <a:pt x="16" y="12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0" name="Freeform 389"/>
              <p:cNvSpPr>
                <a:spLocks/>
              </p:cNvSpPr>
              <p:nvPr/>
            </p:nvSpPr>
            <p:spPr bwMode="auto">
              <a:xfrm>
                <a:off x="440" y="3532"/>
                <a:ext cx="100" cy="79"/>
              </a:xfrm>
              <a:custGeom>
                <a:avLst/>
                <a:gdLst>
                  <a:gd name="T0" fmla="*/ 96 w 100"/>
                  <a:gd name="T1" fmla="*/ 75 h 79"/>
                  <a:gd name="T2" fmla="*/ 88 w 100"/>
                  <a:gd name="T3" fmla="*/ 79 h 79"/>
                  <a:gd name="T4" fmla="*/ 79 w 100"/>
                  <a:gd name="T5" fmla="*/ 79 h 79"/>
                  <a:gd name="T6" fmla="*/ 71 w 100"/>
                  <a:gd name="T7" fmla="*/ 75 h 79"/>
                  <a:gd name="T8" fmla="*/ 58 w 100"/>
                  <a:gd name="T9" fmla="*/ 68 h 79"/>
                  <a:gd name="T10" fmla="*/ 33 w 100"/>
                  <a:gd name="T11" fmla="*/ 41 h 79"/>
                  <a:gd name="T12" fmla="*/ 0 w 100"/>
                  <a:gd name="T13" fmla="*/ 0 h 79"/>
                  <a:gd name="T14" fmla="*/ 33 w 100"/>
                  <a:gd name="T15" fmla="*/ 12 h 79"/>
                  <a:gd name="T16" fmla="*/ 67 w 100"/>
                  <a:gd name="T17" fmla="*/ 34 h 79"/>
                  <a:gd name="T18" fmla="*/ 92 w 100"/>
                  <a:gd name="T19" fmla="*/ 60 h 79"/>
                  <a:gd name="T20" fmla="*/ 100 w 100"/>
                  <a:gd name="T21" fmla="*/ 68 h 79"/>
                  <a:gd name="T22" fmla="*/ 96 w 100"/>
                  <a:gd name="T23" fmla="*/ 7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0" h="79">
                    <a:moveTo>
                      <a:pt x="96" y="75"/>
                    </a:moveTo>
                    <a:lnTo>
                      <a:pt x="88" y="79"/>
                    </a:lnTo>
                    <a:lnTo>
                      <a:pt x="79" y="79"/>
                    </a:lnTo>
                    <a:lnTo>
                      <a:pt x="71" y="75"/>
                    </a:lnTo>
                    <a:lnTo>
                      <a:pt x="58" y="68"/>
                    </a:lnTo>
                    <a:lnTo>
                      <a:pt x="33" y="41"/>
                    </a:lnTo>
                    <a:lnTo>
                      <a:pt x="0" y="0"/>
                    </a:lnTo>
                    <a:lnTo>
                      <a:pt x="33" y="12"/>
                    </a:lnTo>
                    <a:lnTo>
                      <a:pt x="67" y="34"/>
                    </a:lnTo>
                    <a:lnTo>
                      <a:pt x="92" y="60"/>
                    </a:lnTo>
                    <a:lnTo>
                      <a:pt x="100" y="68"/>
                    </a:lnTo>
                    <a:lnTo>
                      <a:pt x="96" y="75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1" name="Freeform 390"/>
              <p:cNvSpPr>
                <a:spLocks/>
              </p:cNvSpPr>
              <p:nvPr/>
            </p:nvSpPr>
            <p:spPr bwMode="auto">
              <a:xfrm>
                <a:off x="230" y="3327"/>
                <a:ext cx="88" cy="45"/>
              </a:xfrm>
              <a:custGeom>
                <a:avLst/>
                <a:gdLst>
                  <a:gd name="T0" fmla="*/ 88 w 88"/>
                  <a:gd name="T1" fmla="*/ 30 h 45"/>
                  <a:gd name="T2" fmla="*/ 72 w 88"/>
                  <a:gd name="T3" fmla="*/ 11 h 45"/>
                  <a:gd name="T4" fmla="*/ 51 w 88"/>
                  <a:gd name="T5" fmla="*/ 0 h 45"/>
                  <a:gd name="T6" fmla="*/ 25 w 88"/>
                  <a:gd name="T7" fmla="*/ 0 h 45"/>
                  <a:gd name="T8" fmla="*/ 0 w 88"/>
                  <a:gd name="T9" fmla="*/ 4 h 45"/>
                  <a:gd name="T10" fmla="*/ 17 w 88"/>
                  <a:gd name="T11" fmla="*/ 19 h 45"/>
                  <a:gd name="T12" fmla="*/ 38 w 88"/>
                  <a:gd name="T13" fmla="*/ 37 h 45"/>
                  <a:gd name="T14" fmla="*/ 63 w 88"/>
                  <a:gd name="T15" fmla="*/ 45 h 45"/>
                  <a:gd name="T16" fmla="*/ 76 w 88"/>
                  <a:gd name="T17" fmla="*/ 41 h 45"/>
                  <a:gd name="T18" fmla="*/ 88 w 88"/>
                  <a:gd name="T19" fmla="*/ 3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" h="45">
                    <a:moveTo>
                      <a:pt x="88" y="30"/>
                    </a:moveTo>
                    <a:lnTo>
                      <a:pt x="72" y="11"/>
                    </a:lnTo>
                    <a:lnTo>
                      <a:pt x="51" y="0"/>
                    </a:lnTo>
                    <a:lnTo>
                      <a:pt x="25" y="0"/>
                    </a:lnTo>
                    <a:lnTo>
                      <a:pt x="0" y="4"/>
                    </a:lnTo>
                    <a:lnTo>
                      <a:pt x="17" y="19"/>
                    </a:lnTo>
                    <a:lnTo>
                      <a:pt x="38" y="37"/>
                    </a:lnTo>
                    <a:lnTo>
                      <a:pt x="63" y="45"/>
                    </a:lnTo>
                    <a:lnTo>
                      <a:pt x="76" y="41"/>
                    </a:lnTo>
                    <a:lnTo>
                      <a:pt x="88" y="3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2" name="Freeform 391"/>
              <p:cNvSpPr>
                <a:spLocks/>
              </p:cNvSpPr>
              <p:nvPr/>
            </p:nvSpPr>
            <p:spPr bwMode="auto">
              <a:xfrm>
                <a:off x="1194" y="3794"/>
                <a:ext cx="37" cy="89"/>
              </a:xfrm>
              <a:custGeom>
                <a:avLst/>
                <a:gdLst>
                  <a:gd name="T0" fmla="*/ 4 w 37"/>
                  <a:gd name="T1" fmla="*/ 0 h 89"/>
                  <a:gd name="T2" fmla="*/ 4 w 37"/>
                  <a:gd name="T3" fmla="*/ 15 h 89"/>
                  <a:gd name="T4" fmla="*/ 0 w 37"/>
                  <a:gd name="T5" fmla="*/ 37 h 89"/>
                  <a:gd name="T6" fmla="*/ 0 w 37"/>
                  <a:gd name="T7" fmla="*/ 48 h 89"/>
                  <a:gd name="T8" fmla="*/ 4 w 37"/>
                  <a:gd name="T9" fmla="*/ 63 h 89"/>
                  <a:gd name="T10" fmla="*/ 16 w 37"/>
                  <a:gd name="T11" fmla="*/ 74 h 89"/>
                  <a:gd name="T12" fmla="*/ 37 w 37"/>
                  <a:gd name="T13" fmla="*/ 89 h 89"/>
                  <a:gd name="T14" fmla="*/ 37 w 37"/>
                  <a:gd name="T15" fmla="*/ 56 h 89"/>
                  <a:gd name="T16" fmla="*/ 29 w 37"/>
                  <a:gd name="T17" fmla="*/ 26 h 89"/>
                  <a:gd name="T18" fmla="*/ 20 w 37"/>
                  <a:gd name="T19" fmla="*/ 11 h 89"/>
                  <a:gd name="T20" fmla="*/ 4 w 37"/>
                  <a:gd name="T21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89">
                    <a:moveTo>
                      <a:pt x="4" y="0"/>
                    </a:moveTo>
                    <a:lnTo>
                      <a:pt x="4" y="15"/>
                    </a:lnTo>
                    <a:lnTo>
                      <a:pt x="0" y="37"/>
                    </a:lnTo>
                    <a:lnTo>
                      <a:pt x="0" y="48"/>
                    </a:lnTo>
                    <a:lnTo>
                      <a:pt x="4" y="63"/>
                    </a:lnTo>
                    <a:lnTo>
                      <a:pt x="16" y="74"/>
                    </a:lnTo>
                    <a:lnTo>
                      <a:pt x="37" y="89"/>
                    </a:lnTo>
                    <a:lnTo>
                      <a:pt x="37" y="56"/>
                    </a:lnTo>
                    <a:lnTo>
                      <a:pt x="29" y="26"/>
                    </a:lnTo>
                    <a:lnTo>
                      <a:pt x="20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3" name="Freeform 392"/>
              <p:cNvSpPr>
                <a:spLocks/>
              </p:cNvSpPr>
              <p:nvPr/>
            </p:nvSpPr>
            <p:spPr bwMode="auto">
              <a:xfrm>
                <a:off x="281" y="3529"/>
                <a:ext cx="92" cy="37"/>
              </a:xfrm>
              <a:custGeom>
                <a:avLst/>
                <a:gdLst>
                  <a:gd name="T0" fmla="*/ 0 w 92"/>
                  <a:gd name="T1" fmla="*/ 26 h 37"/>
                  <a:gd name="T2" fmla="*/ 16 w 92"/>
                  <a:gd name="T3" fmla="*/ 37 h 37"/>
                  <a:gd name="T4" fmla="*/ 25 w 92"/>
                  <a:gd name="T5" fmla="*/ 37 h 37"/>
                  <a:gd name="T6" fmla="*/ 37 w 92"/>
                  <a:gd name="T7" fmla="*/ 33 h 37"/>
                  <a:gd name="T8" fmla="*/ 58 w 92"/>
                  <a:gd name="T9" fmla="*/ 18 h 37"/>
                  <a:gd name="T10" fmla="*/ 71 w 92"/>
                  <a:gd name="T11" fmla="*/ 15 h 37"/>
                  <a:gd name="T12" fmla="*/ 92 w 92"/>
                  <a:gd name="T13" fmla="*/ 18 h 37"/>
                  <a:gd name="T14" fmla="*/ 62 w 92"/>
                  <a:gd name="T15" fmla="*/ 7 h 37"/>
                  <a:gd name="T16" fmla="*/ 46 w 92"/>
                  <a:gd name="T17" fmla="*/ 0 h 37"/>
                  <a:gd name="T18" fmla="*/ 25 w 92"/>
                  <a:gd name="T19" fmla="*/ 3 h 37"/>
                  <a:gd name="T20" fmla="*/ 12 w 92"/>
                  <a:gd name="T21" fmla="*/ 11 h 37"/>
                  <a:gd name="T22" fmla="*/ 0 w 92"/>
                  <a:gd name="T23" fmla="*/ 2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37">
                    <a:moveTo>
                      <a:pt x="0" y="26"/>
                    </a:moveTo>
                    <a:lnTo>
                      <a:pt x="16" y="37"/>
                    </a:lnTo>
                    <a:lnTo>
                      <a:pt x="25" y="37"/>
                    </a:lnTo>
                    <a:lnTo>
                      <a:pt x="37" y="33"/>
                    </a:lnTo>
                    <a:lnTo>
                      <a:pt x="58" y="18"/>
                    </a:lnTo>
                    <a:lnTo>
                      <a:pt x="71" y="15"/>
                    </a:lnTo>
                    <a:lnTo>
                      <a:pt x="92" y="18"/>
                    </a:lnTo>
                    <a:lnTo>
                      <a:pt x="62" y="7"/>
                    </a:lnTo>
                    <a:lnTo>
                      <a:pt x="46" y="0"/>
                    </a:lnTo>
                    <a:lnTo>
                      <a:pt x="25" y="3"/>
                    </a:lnTo>
                    <a:lnTo>
                      <a:pt x="12" y="11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4" name="Freeform 393"/>
              <p:cNvSpPr>
                <a:spLocks/>
              </p:cNvSpPr>
              <p:nvPr/>
            </p:nvSpPr>
            <p:spPr bwMode="auto">
              <a:xfrm>
                <a:off x="879" y="3853"/>
                <a:ext cx="59" cy="64"/>
              </a:xfrm>
              <a:custGeom>
                <a:avLst/>
                <a:gdLst>
                  <a:gd name="T0" fmla="*/ 0 w 59"/>
                  <a:gd name="T1" fmla="*/ 64 h 64"/>
                  <a:gd name="T2" fmla="*/ 21 w 59"/>
                  <a:gd name="T3" fmla="*/ 60 h 64"/>
                  <a:gd name="T4" fmla="*/ 30 w 59"/>
                  <a:gd name="T5" fmla="*/ 56 h 64"/>
                  <a:gd name="T6" fmla="*/ 34 w 59"/>
                  <a:gd name="T7" fmla="*/ 45 h 64"/>
                  <a:gd name="T8" fmla="*/ 34 w 59"/>
                  <a:gd name="T9" fmla="*/ 19 h 64"/>
                  <a:gd name="T10" fmla="*/ 42 w 59"/>
                  <a:gd name="T11" fmla="*/ 8 h 64"/>
                  <a:gd name="T12" fmla="*/ 59 w 59"/>
                  <a:gd name="T13" fmla="*/ 0 h 64"/>
                  <a:gd name="T14" fmla="*/ 30 w 59"/>
                  <a:gd name="T15" fmla="*/ 8 h 64"/>
                  <a:gd name="T16" fmla="*/ 9 w 59"/>
                  <a:gd name="T17" fmla="*/ 19 h 64"/>
                  <a:gd name="T18" fmla="*/ 0 w 59"/>
                  <a:gd name="T19" fmla="*/ 34 h 64"/>
                  <a:gd name="T20" fmla="*/ 0 w 59"/>
                  <a:gd name="T21" fmla="*/ 45 h 64"/>
                  <a:gd name="T22" fmla="*/ 0 w 59"/>
                  <a:gd name="T23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9" h="64">
                    <a:moveTo>
                      <a:pt x="0" y="64"/>
                    </a:moveTo>
                    <a:lnTo>
                      <a:pt x="21" y="60"/>
                    </a:lnTo>
                    <a:lnTo>
                      <a:pt x="30" y="56"/>
                    </a:lnTo>
                    <a:lnTo>
                      <a:pt x="34" y="45"/>
                    </a:lnTo>
                    <a:lnTo>
                      <a:pt x="34" y="19"/>
                    </a:lnTo>
                    <a:lnTo>
                      <a:pt x="42" y="8"/>
                    </a:lnTo>
                    <a:lnTo>
                      <a:pt x="59" y="0"/>
                    </a:lnTo>
                    <a:lnTo>
                      <a:pt x="30" y="8"/>
                    </a:lnTo>
                    <a:lnTo>
                      <a:pt x="9" y="19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5" name="Freeform 394"/>
              <p:cNvSpPr>
                <a:spLocks/>
              </p:cNvSpPr>
              <p:nvPr/>
            </p:nvSpPr>
            <p:spPr bwMode="auto">
              <a:xfrm>
                <a:off x="553" y="3779"/>
                <a:ext cx="75" cy="71"/>
              </a:xfrm>
              <a:custGeom>
                <a:avLst/>
                <a:gdLst>
                  <a:gd name="T0" fmla="*/ 4 w 75"/>
                  <a:gd name="T1" fmla="*/ 0 h 71"/>
                  <a:gd name="T2" fmla="*/ 29 w 75"/>
                  <a:gd name="T3" fmla="*/ 0 h 71"/>
                  <a:gd name="T4" fmla="*/ 42 w 75"/>
                  <a:gd name="T5" fmla="*/ 7 h 71"/>
                  <a:gd name="T6" fmla="*/ 50 w 75"/>
                  <a:gd name="T7" fmla="*/ 18 h 71"/>
                  <a:gd name="T8" fmla="*/ 58 w 75"/>
                  <a:gd name="T9" fmla="*/ 52 h 71"/>
                  <a:gd name="T10" fmla="*/ 63 w 75"/>
                  <a:gd name="T11" fmla="*/ 63 h 71"/>
                  <a:gd name="T12" fmla="*/ 75 w 75"/>
                  <a:gd name="T13" fmla="*/ 71 h 71"/>
                  <a:gd name="T14" fmla="*/ 42 w 75"/>
                  <a:gd name="T15" fmla="*/ 59 h 71"/>
                  <a:gd name="T16" fmla="*/ 17 w 75"/>
                  <a:gd name="T17" fmla="*/ 44 h 71"/>
                  <a:gd name="T18" fmla="*/ 4 w 75"/>
                  <a:gd name="T19" fmla="*/ 26 h 71"/>
                  <a:gd name="T20" fmla="*/ 0 w 75"/>
                  <a:gd name="T21" fmla="*/ 15 h 71"/>
                  <a:gd name="T22" fmla="*/ 4 w 75"/>
                  <a:gd name="T2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5" h="71">
                    <a:moveTo>
                      <a:pt x="4" y="0"/>
                    </a:moveTo>
                    <a:lnTo>
                      <a:pt x="29" y="0"/>
                    </a:lnTo>
                    <a:lnTo>
                      <a:pt x="42" y="7"/>
                    </a:lnTo>
                    <a:lnTo>
                      <a:pt x="50" y="18"/>
                    </a:lnTo>
                    <a:lnTo>
                      <a:pt x="58" y="52"/>
                    </a:lnTo>
                    <a:lnTo>
                      <a:pt x="63" y="63"/>
                    </a:lnTo>
                    <a:lnTo>
                      <a:pt x="75" y="71"/>
                    </a:lnTo>
                    <a:lnTo>
                      <a:pt x="42" y="59"/>
                    </a:lnTo>
                    <a:lnTo>
                      <a:pt x="17" y="44"/>
                    </a:lnTo>
                    <a:lnTo>
                      <a:pt x="4" y="26"/>
                    </a:lnTo>
                    <a:lnTo>
                      <a:pt x="0" y="15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6" name="Freeform 395"/>
              <p:cNvSpPr>
                <a:spLocks/>
              </p:cNvSpPr>
              <p:nvPr/>
            </p:nvSpPr>
            <p:spPr bwMode="auto">
              <a:xfrm>
                <a:off x="1185" y="3988"/>
                <a:ext cx="71" cy="59"/>
              </a:xfrm>
              <a:custGeom>
                <a:avLst/>
                <a:gdLst>
                  <a:gd name="T0" fmla="*/ 0 w 71"/>
                  <a:gd name="T1" fmla="*/ 7 h 59"/>
                  <a:gd name="T2" fmla="*/ 9 w 71"/>
                  <a:gd name="T3" fmla="*/ 30 h 59"/>
                  <a:gd name="T4" fmla="*/ 25 w 71"/>
                  <a:gd name="T5" fmla="*/ 48 h 59"/>
                  <a:gd name="T6" fmla="*/ 71 w 71"/>
                  <a:gd name="T7" fmla="*/ 59 h 59"/>
                  <a:gd name="T8" fmla="*/ 63 w 71"/>
                  <a:gd name="T9" fmla="*/ 37 h 59"/>
                  <a:gd name="T10" fmla="*/ 50 w 71"/>
                  <a:gd name="T11" fmla="*/ 18 h 59"/>
                  <a:gd name="T12" fmla="*/ 29 w 71"/>
                  <a:gd name="T13" fmla="*/ 3 h 59"/>
                  <a:gd name="T14" fmla="*/ 17 w 71"/>
                  <a:gd name="T15" fmla="*/ 0 h 59"/>
                  <a:gd name="T16" fmla="*/ 0 w 71"/>
                  <a:gd name="T17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59">
                    <a:moveTo>
                      <a:pt x="0" y="7"/>
                    </a:moveTo>
                    <a:lnTo>
                      <a:pt x="9" y="30"/>
                    </a:lnTo>
                    <a:lnTo>
                      <a:pt x="25" y="48"/>
                    </a:lnTo>
                    <a:lnTo>
                      <a:pt x="71" y="59"/>
                    </a:lnTo>
                    <a:lnTo>
                      <a:pt x="63" y="37"/>
                    </a:lnTo>
                    <a:lnTo>
                      <a:pt x="50" y="18"/>
                    </a:lnTo>
                    <a:lnTo>
                      <a:pt x="29" y="3"/>
                    </a:lnTo>
                    <a:lnTo>
                      <a:pt x="1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7" name="Freeform 396"/>
              <p:cNvSpPr>
                <a:spLocks/>
              </p:cNvSpPr>
              <p:nvPr/>
            </p:nvSpPr>
            <p:spPr bwMode="auto">
              <a:xfrm>
                <a:off x="63" y="3308"/>
                <a:ext cx="88" cy="41"/>
              </a:xfrm>
              <a:custGeom>
                <a:avLst/>
                <a:gdLst>
                  <a:gd name="T0" fmla="*/ 88 w 88"/>
                  <a:gd name="T1" fmla="*/ 8 h 41"/>
                  <a:gd name="T2" fmla="*/ 58 w 88"/>
                  <a:gd name="T3" fmla="*/ 0 h 41"/>
                  <a:gd name="T4" fmla="*/ 38 w 88"/>
                  <a:gd name="T5" fmla="*/ 8 h 41"/>
                  <a:gd name="T6" fmla="*/ 17 w 88"/>
                  <a:gd name="T7" fmla="*/ 23 h 41"/>
                  <a:gd name="T8" fmla="*/ 0 w 88"/>
                  <a:gd name="T9" fmla="*/ 41 h 41"/>
                  <a:gd name="T10" fmla="*/ 25 w 88"/>
                  <a:gd name="T11" fmla="*/ 41 h 41"/>
                  <a:gd name="T12" fmla="*/ 54 w 88"/>
                  <a:gd name="T13" fmla="*/ 41 h 41"/>
                  <a:gd name="T14" fmla="*/ 79 w 88"/>
                  <a:gd name="T15" fmla="*/ 30 h 41"/>
                  <a:gd name="T16" fmla="*/ 88 w 88"/>
                  <a:gd name="T17" fmla="*/ 23 h 41"/>
                  <a:gd name="T18" fmla="*/ 88 w 88"/>
                  <a:gd name="T1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" h="41">
                    <a:moveTo>
                      <a:pt x="88" y="8"/>
                    </a:moveTo>
                    <a:lnTo>
                      <a:pt x="58" y="0"/>
                    </a:lnTo>
                    <a:lnTo>
                      <a:pt x="38" y="8"/>
                    </a:lnTo>
                    <a:lnTo>
                      <a:pt x="17" y="23"/>
                    </a:lnTo>
                    <a:lnTo>
                      <a:pt x="0" y="41"/>
                    </a:lnTo>
                    <a:lnTo>
                      <a:pt x="25" y="41"/>
                    </a:lnTo>
                    <a:lnTo>
                      <a:pt x="54" y="41"/>
                    </a:lnTo>
                    <a:lnTo>
                      <a:pt x="79" y="30"/>
                    </a:lnTo>
                    <a:lnTo>
                      <a:pt x="88" y="23"/>
                    </a:lnTo>
                    <a:lnTo>
                      <a:pt x="88" y="8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8" name="Freeform 397"/>
              <p:cNvSpPr>
                <a:spLocks/>
              </p:cNvSpPr>
              <p:nvPr/>
            </p:nvSpPr>
            <p:spPr bwMode="auto">
              <a:xfrm>
                <a:off x="373" y="3349"/>
                <a:ext cx="25" cy="64"/>
              </a:xfrm>
              <a:custGeom>
                <a:avLst/>
                <a:gdLst>
                  <a:gd name="T0" fmla="*/ 25 w 25"/>
                  <a:gd name="T1" fmla="*/ 64 h 64"/>
                  <a:gd name="T2" fmla="*/ 25 w 25"/>
                  <a:gd name="T3" fmla="*/ 34 h 64"/>
                  <a:gd name="T4" fmla="*/ 16 w 25"/>
                  <a:gd name="T5" fmla="*/ 15 h 64"/>
                  <a:gd name="T6" fmla="*/ 0 w 25"/>
                  <a:gd name="T7" fmla="*/ 0 h 64"/>
                  <a:gd name="T8" fmla="*/ 0 w 25"/>
                  <a:gd name="T9" fmla="*/ 38 h 64"/>
                  <a:gd name="T10" fmla="*/ 8 w 25"/>
                  <a:gd name="T11" fmla="*/ 53 h 64"/>
                  <a:gd name="T12" fmla="*/ 25 w 25"/>
                  <a:gd name="T13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64">
                    <a:moveTo>
                      <a:pt x="25" y="64"/>
                    </a:moveTo>
                    <a:lnTo>
                      <a:pt x="25" y="34"/>
                    </a:lnTo>
                    <a:lnTo>
                      <a:pt x="16" y="15"/>
                    </a:lnTo>
                    <a:lnTo>
                      <a:pt x="0" y="0"/>
                    </a:lnTo>
                    <a:lnTo>
                      <a:pt x="0" y="38"/>
                    </a:lnTo>
                    <a:lnTo>
                      <a:pt x="8" y="53"/>
                    </a:lnTo>
                    <a:lnTo>
                      <a:pt x="25" y="64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9" name="Freeform 398"/>
              <p:cNvSpPr>
                <a:spLocks/>
              </p:cNvSpPr>
              <p:nvPr/>
            </p:nvSpPr>
            <p:spPr bwMode="auto">
              <a:xfrm>
                <a:off x="2710" y="3887"/>
                <a:ext cx="29" cy="48"/>
              </a:xfrm>
              <a:custGeom>
                <a:avLst/>
                <a:gdLst>
                  <a:gd name="T0" fmla="*/ 0 w 29"/>
                  <a:gd name="T1" fmla="*/ 0 h 48"/>
                  <a:gd name="T2" fmla="*/ 0 w 29"/>
                  <a:gd name="T3" fmla="*/ 11 h 48"/>
                  <a:gd name="T4" fmla="*/ 0 w 29"/>
                  <a:gd name="T5" fmla="*/ 26 h 48"/>
                  <a:gd name="T6" fmla="*/ 8 w 29"/>
                  <a:gd name="T7" fmla="*/ 37 h 48"/>
                  <a:gd name="T8" fmla="*/ 21 w 29"/>
                  <a:gd name="T9" fmla="*/ 48 h 48"/>
                  <a:gd name="T10" fmla="*/ 29 w 29"/>
                  <a:gd name="T11" fmla="*/ 30 h 48"/>
                  <a:gd name="T12" fmla="*/ 21 w 29"/>
                  <a:gd name="T13" fmla="*/ 15 h 48"/>
                  <a:gd name="T14" fmla="*/ 8 w 29"/>
                  <a:gd name="T15" fmla="*/ 7 h 48"/>
                  <a:gd name="T16" fmla="*/ 0 w 29"/>
                  <a:gd name="T17" fmla="*/ 7 h 48"/>
                  <a:gd name="T18" fmla="*/ 0 w 29"/>
                  <a:gd name="T1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48">
                    <a:moveTo>
                      <a:pt x="0" y="0"/>
                    </a:moveTo>
                    <a:lnTo>
                      <a:pt x="0" y="11"/>
                    </a:lnTo>
                    <a:lnTo>
                      <a:pt x="0" y="26"/>
                    </a:lnTo>
                    <a:lnTo>
                      <a:pt x="8" y="37"/>
                    </a:lnTo>
                    <a:lnTo>
                      <a:pt x="21" y="48"/>
                    </a:lnTo>
                    <a:lnTo>
                      <a:pt x="29" y="30"/>
                    </a:lnTo>
                    <a:lnTo>
                      <a:pt x="21" y="15"/>
                    </a:lnTo>
                    <a:lnTo>
                      <a:pt x="8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0B0B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0" name="Freeform 399"/>
              <p:cNvSpPr>
                <a:spLocks/>
              </p:cNvSpPr>
              <p:nvPr/>
            </p:nvSpPr>
            <p:spPr bwMode="auto">
              <a:xfrm>
                <a:off x="590" y="3734"/>
                <a:ext cx="72" cy="22"/>
              </a:xfrm>
              <a:custGeom>
                <a:avLst/>
                <a:gdLst>
                  <a:gd name="T0" fmla="*/ 72 w 72"/>
                  <a:gd name="T1" fmla="*/ 4 h 22"/>
                  <a:gd name="T2" fmla="*/ 38 w 72"/>
                  <a:gd name="T3" fmla="*/ 0 h 22"/>
                  <a:gd name="T4" fmla="*/ 21 w 72"/>
                  <a:gd name="T5" fmla="*/ 4 h 22"/>
                  <a:gd name="T6" fmla="*/ 0 w 72"/>
                  <a:gd name="T7" fmla="*/ 15 h 22"/>
                  <a:gd name="T8" fmla="*/ 38 w 72"/>
                  <a:gd name="T9" fmla="*/ 22 h 22"/>
                  <a:gd name="T10" fmla="*/ 55 w 72"/>
                  <a:gd name="T11" fmla="*/ 19 h 22"/>
                  <a:gd name="T12" fmla="*/ 72 w 72"/>
                  <a:gd name="T13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" h="22">
                    <a:moveTo>
                      <a:pt x="72" y="4"/>
                    </a:moveTo>
                    <a:lnTo>
                      <a:pt x="38" y="0"/>
                    </a:lnTo>
                    <a:lnTo>
                      <a:pt x="21" y="4"/>
                    </a:lnTo>
                    <a:lnTo>
                      <a:pt x="0" y="15"/>
                    </a:lnTo>
                    <a:lnTo>
                      <a:pt x="38" y="22"/>
                    </a:lnTo>
                    <a:lnTo>
                      <a:pt x="55" y="19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1" name="Freeform 400"/>
              <p:cNvSpPr>
                <a:spLocks/>
              </p:cNvSpPr>
              <p:nvPr/>
            </p:nvSpPr>
            <p:spPr bwMode="auto">
              <a:xfrm>
                <a:off x="1319" y="3984"/>
                <a:ext cx="84" cy="41"/>
              </a:xfrm>
              <a:custGeom>
                <a:avLst/>
                <a:gdLst>
                  <a:gd name="T0" fmla="*/ 0 w 84"/>
                  <a:gd name="T1" fmla="*/ 4 h 41"/>
                  <a:gd name="T2" fmla="*/ 9 w 84"/>
                  <a:gd name="T3" fmla="*/ 22 h 41"/>
                  <a:gd name="T4" fmla="*/ 13 w 84"/>
                  <a:gd name="T5" fmla="*/ 26 h 41"/>
                  <a:gd name="T6" fmla="*/ 25 w 84"/>
                  <a:gd name="T7" fmla="*/ 30 h 41"/>
                  <a:gd name="T8" fmla="*/ 55 w 84"/>
                  <a:gd name="T9" fmla="*/ 26 h 41"/>
                  <a:gd name="T10" fmla="*/ 67 w 84"/>
                  <a:gd name="T11" fmla="*/ 30 h 41"/>
                  <a:gd name="T12" fmla="*/ 84 w 84"/>
                  <a:gd name="T13" fmla="*/ 41 h 41"/>
                  <a:gd name="T14" fmla="*/ 67 w 84"/>
                  <a:gd name="T15" fmla="*/ 22 h 41"/>
                  <a:gd name="T16" fmla="*/ 50 w 84"/>
                  <a:gd name="T17" fmla="*/ 4 h 41"/>
                  <a:gd name="T18" fmla="*/ 34 w 84"/>
                  <a:gd name="T19" fmla="*/ 0 h 41"/>
                  <a:gd name="T20" fmla="*/ 21 w 84"/>
                  <a:gd name="T21" fmla="*/ 0 h 41"/>
                  <a:gd name="T22" fmla="*/ 0 w 84"/>
                  <a:gd name="T23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4" h="41">
                    <a:moveTo>
                      <a:pt x="0" y="4"/>
                    </a:moveTo>
                    <a:lnTo>
                      <a:pt x="9" y="22"/>
                    </a:lnTo>
                    <a:lnTo>
                      <a:pt x="13" y="26"/>
                    </a:lnTo>
                    <a:lnTo>
                      <a:pt x="25" y="30"/>
                    </a:lnTo>
                    <a:lnTo>
                      <a:pt x="55" y="26"/>
                    </a:lnTo>
                    <a:lnTo>
                      <a:pt x="67" y="30"/>
                    </a:lnTo>
                    <a:lnTo>
                      <a:pt x="84" y="41"/>
                    </a:lnTo>
                    <a:lnTo>
                      <a:pt x="67" y="22"/>
                    </a:lnTo>
                    <a:lnTo>
                      <a:pt x="50" y="4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2" name="Freeform 401"/>
              <p:cNvSpPr>
                <a:spLocks/>
              </p:cNvSpPr>
              <p:nvPr/>
            </p:nvSpPr>
            <p:spPr bwMode="auto">
              <a:xfrm>
                <a:off x="2865" y="3947"/>
                <a:ext cx="163" cy="74"/>
              </a:xfrm>
              <a:custGeom>
                <a:avLst/>
                <a:gdLst>
                  <a:gd name="T0" fmla="*/ 163 w 163"/>
                  <a:gd name="T1" fmla="*/ 7 h 74"/>
                  <a:gd name="T2" fmla="*/ 163 w 163"/>
                  <a:gd name="T3" fmla="*/ 15 h 74"/>
                  <a:gd name="T4" fmla="*/ 154 w 163"/>
                  <a:gd name="T5" fmla="*/ 26 h 74"/>
                  <a:gd name="T6" fmla="*/ 138 w 163"/>
                  <a:gd name="T7" fmla="*/ 37 h 74"/>
                  <a:gd name="T8" fmla="*/ 113 w 163"/>
                  <a:gd name="T9" fmla="*/ 52 h 74"/>
                  <a:gd name="T10" fmla="*/ 50 w 163"/>
                  <a:gd name="T11" fmla="*/ 71 h 74"/>
                  <a:gd name="T12" fmla="*/ 25 w 163"/>
                  <a:gd name="T13" fmla="*/ 74 h 74"/>
                  <a:gd name="T14" fmla="*/ 0 w 163"/>
                  <a:gd name="T15" fmla="*/ 74 h 74"/>
                  <a:gd name="T16" fmla="*/ 33 w 163"/>
                  <a:gd name="T17" fmla="*/ 44 h 74"/>
                  <a:gd name="T18" fmla="*/ 75 w 163"/>
                  <a:gd name="T19" fmla="*/ 15 h 74"/>
                  <a:gd name="T20" fmla="*/ 100 w 163"/>
                  <a:gd name="T21" fmla="*/ 7 h 74"/>
                  <a:gd name="T22" fmla="*/ 121 w 163"/>
                  <a:gd name="T23" fmla="*/ 0 h 74"/>
                  <a:gd name="T24" fmla="*/ 142 w 163"/>
                  <a:gd name="T25" fmla="*/ 0 h 74"/>
                  <a:gd name="T26" fmla="*/ 163 w 163"/>
                  <a:gd name="T27" fmla="*/ 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3" h="74">
                    <a:moveTo>
                      <a:pt x="163" y="7"/>
                    </a:moveTo>
                    <a:lnTo>
                      <a:pt x="163" y="15"/>
                    </a:lnTo>
                    <a:lnTo>
                      <a:pt x="154" y="26"/>
                    </a:lnTo>
                    <a:lnTo>
                      <a:pt x="138" y="37"/>
                    </a:lnTo>
                    <a:lnTo>
                      <a:pt x="113" y="52"/>
                    </a:lnTo>
                    <a:lnTo>
                      <a:pt x="50" y="71"/>
                    </a:lnTo>
                    <a:lnTo>
                      <a:pt x="25" y="74"/>
                    </a:lnTo>
                    <a:lnTo>
                      <a:pt x="0" y="74"/>
                    </a:lnTo>
                    <a:lnTo>
                      <a:pt x="33" y="44"/>
                    </a:lnTo>
                    <a:lnTo>
                      <a:pt x="75" y="15"/>
                    </a:lnTo>
                    <a:lnTo>
                      <a:pt x="100" y="7"/>
                    </a:lnTo>
                    <a:lnTo>
                      <a:pt x="121" y="0"/>
                    </a:lnTo>
                    <a:lnTo>
                      <a:pt x="142" y="0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3" name="Freeform 402"/>
              <p:cNvSpPr>
                <a:spLocks/>
              </p:cNvSpPr>
              <p:nvPr/>
            </p:nvSpPr>
            <p:spPr bwMode="auto">
              <a:xfrm>
                <a:off x="720" y="3812"/>
                <a:ext cx="105" cy="41"/>
              </a:xfrm>
              <a:custGeom>
                <a:avLst/>
                <a:gdLst>
                  <a:gd name="T0" fmla="*/ 0 w 105"/>
                  <a:gd name="T1" fmla="*/ 26 h 41"/>
                  <a:gd name="T2" fmla="*/ 21 w 105"/>
                  <a:gd name="T3" fmla="*/ 41 h 41"/>
                  <a:gd name="T4" fmla="*/ 34 w 105"/>
                  <a:gd name="T5" fmla="*/ 41 h 41"/>
                  <a:gd name="T6" fmla="*/ 51 w 105"/>
                  <a:gd name="T7" fmla="*/ 38 h 41"/>
                  <a:gd name="T8" fmla="*/ 80 w 105"/>
                  <a:gd name="T9" fmla="*/ 19 h 41"/>
                  <a:gd name="T10" fmla="*/ 97 w 105"/>
                  <a:gd name="T11" fmla="*/ 11 h 41"/>
                  <a:gd name="T12" fmla="*/ 105 w 105"/>
                  <a:gd name="T13" fmla="*/ 15 h 41"/>
                  <a:gd name="T14" fmla="*/ 76 w 105"/>
                  <a:gd name="T15" fmla="*/ 4 h 41"/>
                  <a:gd name="T16" fmla="*/ 42 w 105"/>
                  <a:gd name="T17" fmla="*/ 0 h 41"/>
                  <a:gd name="T18" fmla="*/ 17 w 105"/>
                  <a:gd name="T19" fmla="*/ 8 h 41"/>
                  <a:gd name="T20" fmla="*/ 9 w 105"/>
                  <a:gd name="T21" fmla="*/ 15 h 41"/>
                  <a:gd name="T22" fmla="*/ 0 w 105"/>
                  <a:gd name="T23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5" h="41">
                    <a:moveTo>
                      <a:pt x="0" y="26"/>
                    </a:moveTo>
                    <a:lnTo>
                      <a:pt x="21" y="41"/>
                    </a:lnTo>
                    <a:lnTo>
                      <a:pt x="34" y="41"/>
                    </a:lnTo>
                    <a:lnTo>
                      <a:pt x="51" y="38"/>
                    </a:lnTo>
                    <a:lnTo>
                      <a:pt x="80" y="19"/>
                    </a:lnTo>
                    <a:lnTo>
                      <a:pt x="97" y="11"/>
                    </a:lnTo>
                    <a:lnTo>
                      <a:pt x="105" y="15"/>
                    </a:lnTo>
                    <a:lnTo>
                      <a:pt x="76" y="4"/>
                    </a:lnTo>
                    <a:lnTo>
                      <a:pt x="42" y="0"/>
                    </a:lnTo>
                    <a:lnTo>
                      <a:pt x="17" y="8"/>
                    </a:lnTo>
                    <a:lnTo>
                      <a:pt x="9" y="15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4" name="Freeform 403"/>
              <p:cNvSpPr>
                <a:spLocks/>
              </p:cNvSpPr>
              <p:nvPr/>
            </p:nvSpPr>
            <p:spPr bwMode="auto">
              <a:xfrm>
                <a:off x="1411" y="4006"/>
                <a:ext cx="101" cy="41"/>
              </a:xfrm>
              <a:custGeom>
                <a:avLst/>
                <a:gdLst>
                  <a:gd name="T0" fmla="*/ 101 w 101"/>
                  <a:gd name="T1" fmla="*/ 8 h 41"/>
                  <a:gd name="T2" fmla="*/ 80 w 101"/>
                  <a:gd name="T3" fmla="*/ 0 h 41"/>
                  <a:gd name="T4" fmla="*/ 63 w 101"/>
                  <a:gd name="T5" fmla="*/ 0 h 41"/>
                  <a:gd name="T6" fmla="*/ 51 w 101"/>
                  <a:gd name="T7" fmla="*/ 8 h 41"/>
                  <a:gd name="T8" fmla="*/ 21 w 101"/>
                  <a:gd name="T9" fmla="*/ 30 h 41"/>
                  <a:gd name="T10" fmla="*/ 13 w 101"/>
                  <a:gd name="T11" fmla="*/ 38 h 41"/>
                  <a:gd name="T12" fmla="*/ 0 w 101"/>
                  <a:gd name="T13" fmla="*/ 38 h 41"/>
                  <a:gd name="T14" fmla="*/ 34 w 101"/>
                  <a:gd name="T15" fmla="*/ 41 h 41"/>
                  <a:gd name="T16" fmla="*/ 63 w 101"/>
                  <a:gd name="T17" fmla="*/ 41 h 41"/>
                  <a:gd name="T18" fmla="*/ 88 w 101"/>
                  <a:gd name="T19" fmla="*/ 30 h 41"/>
                  <a:gd name="T20" fmla="*/ 101 w 101"/>
                  <a:gd name="T21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41">
                    <a:moveTo>
                      <a:pt x="101" y="8"/>
                    </a:moveTo>
                    <a:lnTo>
                      <a:pt x="80" y="0"/>
                    </a:lnTo>
                    <a:lnTo>
                      <a:pt x="63" y="0"/>
                    </a:lnTo>
                    <a:lnTo>
                      <a:pt x="51" y="8"/>
                    </a:lnTo>
                    <a:lnTo>
                      <a:pt x="21" y="30"/>
                    </a:lnTo>
                    <a:lnTo>
                      <a:pt x="13" y="38"/>
                    </a:lnTo>
                    <a:lnTo>
                      <a:pt x="0" y="38"/>
                    </a:lnTo>
                    <a:lnTo>
                      <a:pt x="34" y="41"/>
                    </a:lnTo>
                    <a:lnTo>
                      <a:pt x="63" y="41"/>
                    </a:lnTo>
                    <a:lnTo>
                      <a:pt x="88" y="30"/>
                    </a:lnTo>
                    <a:lnTo>
                      <a:pt x="101" y="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5" name="Freeform 404"/>
              <p:cNvSpPr>
                <a:spLocks/>
              </p:cNvSpPr>
              <p:nvPr/>
            </p:nvSpPr>
            <p:spPr bwMode="auto">
              <a:xfrm>
                <a:off x="281" y="3521"/>
                <a:ext cx="100" cy="45"/>
              </a:xfrm>
              <a:custGeom>
                <a:avLst/>
                <a:gdLst>
                  <a:gd name="T0" fmla="*/ 100 w 100"/>
                  <a:gd name="T1" fmla="*/ 11 h 45"/>
                  <a:gd name="T2" fmla="*/ 79 w 100"/>
                  <a:gd name="T3" fmla="*/ 0 h 45"/>
                  <a:gd name="T4" fmla="*/ 62 w 100"/>
                  <a:gd name="T5" fmla="*/ 0 h 45"/>
                  <a:gd name="T6" fmla="*/ 50 w 100"/>
                  <a:gd name="T7" fmla="*/ 8 h 45"/>
                  <a:gd name="T8" fmla="*/ 21 w 100"/>
                  <a:gd name="T9" fmla="*/ 30 h 45"/>
                  <a:gd name="T10" fmla="*/ 12 w 100"/>
                  <a:gd name="T11" fmla="*/ 37 h 45"/>
                  <a:gd name="T12" fmla="*/ 0 w 100"/>
                  <a:gd name="T13" fmla="*/ 37 h 45"/>
                  <a:gd name="T14" fmla="*/ 33 w 100"/>
                  <a:gd name="T15" fmla="*/ 45 h 45"/>
                  <a:gd name="T16" fmla="*/ 62 w 100"/>
                  <a:gd name="T17" fmla="*/ 41 h 45"/>
                  <a:gd name="T18" fmla="*/ 88 w 100"/>
                  <a:gd name="T19" fmla="*/ 34 h 45"/>
                  <a:gd name="T20" fmla="*/ 100 w 100"/>
                  <a:gd name="T21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0" h="45">
                    <a:moveTo>
                      <a:pt x="100" y="11"/>
                    </a:moveTo>
                    <a:lnTo>
                      <a:pt x="79" y="0"/>
                    </a:lnTo>
                    <a:lnTo>
                      <a:pt x="62" y="0"/>
                    </a:lnTo>
                    <a:lnTo>
                      <a:pt x="50" y="8"/>
                    </a:lnTo>
                    <a:lnTo>
                      <a:pt x="21" y="30"/>
                    </a:lnTo>
                    <a:lnTo>
                      <a:pt x="12" y="37"/>
                    </a:lnTo>
                    <a:lnTo>
                      <a:pt x="0" y="37"/>
                    </a:lnTo>
                    <a:lnTo>
                      <a:pt x="33" y="45"/>
                    </a:lnTo>
                    <a:lnTo>
                      <a:pt x="62" y="41"/>
                    </a:lnTo>
                    <a:lnTo>
                      <a:pt x="88" y="34"/>
                    </a:lnTo>
                    <a:lnTo>
                      <a:pt x="100" y="1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6" name="Freeform 405"/>
              <p:cNvSpPr>
                <a:spLocks/>
              </p:cNvSpPr>
              <p:nvPr/>
            </p:nvSpPr>
            <p:spPr bwMode="auto">
              <a:xfrm>
                <a:off x="222" y="3510"/>
                <a:ext cx="59" cy="45"/>
              </a:xfrm>
              <a:custGeom>
                <a:avLst/>
                <a:gdLst>
                  <a:gd name="T0" fmla="*/ 0 w 59"/>
                  <a:gd name="T1" fmla="*/ 0 h 45"/>
                  <a:gd name="T2" fmla="*/ 4 w 59"/>
                  <a:gd name="T3" fmla="*/ 15 h 45"/>
                  <a:gd name="T4" fmla="*/ 17 w 59"/>
                  <a:gd name="T5" fmla="*/ 26 h 45"/>
                  <a:gd name="T6" fmla="*/ 33 w 59"/>
                  <a:gd name="T7" fmla="*/ 37 h 45"/>
                  <a:gd name="T8" fmla="*/ 59 w 59"/>
                  <a:gd name="T9" fmla="*/ 45 h 45"/>
                  <a:gd name="T10" fmla="*/ 50 w 59"/>
                  <a:gd name="T11" fmla="*/ 19 h 45"/>
                  <a:gd name="T12" fmla="*/ 42 w 59"/>
                  <a:gd name="T13" fmla="*/ 11 h 45"/>
                  <a:gd name="T14" fmla="*/ 33 w 59"/>
                  <a:gd name="T15" fmla="*/ 7 h 45"/>
                  <a:gd name="T16" fmla="*/ 13 w 59"/>
                  <a:gd name="T17" fmla="*/ 7 h 45"/>
                  <a:gd name="T18" fmla="*/ 4 w 59"/>
                  <a:gd name="T19" fmla="*/ 7 h 45"/>
                  <a:gd name="T20" fmla="*/ 0 w 59"/>
                  <a:gd name="T2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45">
                    <a:moveTo>
                      <a:pt x="0" y="0"/>
                    </a:moveTo>
                    <a:lnTo>
                      <a:pt x="4" y="15"/>
                    </a:lnTo>
                    <a:lnTo>
                      <a:pt x="17" y="26"/>
                    </a:lnTo>
                    <a:lnTo>
                      <a:pt x="33" y="37"/>
                    </a:lnTo>
                    <a:lnTo>
                      <a:pt x="59" y="45"/>
                    </a:lnTo>
                    <a:lnTo>
                      <a:pt x="50" y="19"/>
                    </a:lnTo>
                    <a:lnTo>
                      <a:pt x="42" y="11"/>
                    </a:lnTo>
                    <a:lnTo>
                      <a:pt x="33" y="7"/>
                    </a:lnTo>
                    <a:lnTo>
                      <a:pt x="13" y="7"/>
                    </a:lnTo>
                    <a:lnTo>
                      <a:pt x="4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7" name="Freeform 406"/>
              <p:cNvSpPr>
                <a:spLocks/>
              </p:cNvSpPr>
              <p:nvPr/>
            </p:nvSpPr>
            <p:spPr bwMode="auto">
              <a:xfrm>
                <a:off x="314" y="3555"/>
                <a:ext cx="59" cy="142"/>
              </a:xfrm>
              <a:custGeom>
                <a:avLst/>
                <a:gdLst>
                  <a:gd name="T0" fmla="*/ 34 w 59"/>
                  <a:gd name="T1" fmla="*/ 142 h 142"/>
                  <a:gd name="T2" fmla="*/ 38 w 59"/>
                  <a:gd name="T3" fmla="*/ 138 h 142"/>
                  <a:gd name="T4" fmla="*/ 42 w 59"/>
                  <a:gd name="T5" fmla="*/ 127 h 142"/>
                  <a:gd name="T6" fmla="*/ 42 w 59"/>
                  <a:gd name="T7" fmla="*/ 104 h 142"/>
                  <a:gd name="T8" fmla="*/ 46 w 59"/>
                  <a:gd name="T9" fmla="*/ 78 h 142"/>
                  <a:gd name="T10" fmla="*/ 46 w 59"/>
                  <a:gd name="T11" fmla="*/ 30 h 142"/>
                  <a:gd name="T12" fmla="*/ 50 w 59"/>
                  <a:gd name="T13" fmla="*/ 11 h 142"/>
                  <a:gd name="T14" fmla="*/ 59 w 59"/>
                  <a:gd name="T15" fmla="*/ 0 h 142"/>
                  <a:gd name="T16" fmla="*/ 25 w 59"/>
                  <a:gd name="T17" fmla="*/ 41 h 142"/>
                  <a:gd name="T18" fmla="*/ 8 w 59"/>
                  <a:gd name="T19" fmla="*/ 59 h 142"/>
                  <a:gd name="T20" fmla="*/ 4 w 59"/>
                  <a:gd name="T21" fmla="*/ 74 h 142"/>
                  <a:gd name="T22" fmla="*/ 0 w 59"/>
                  <a:gd name="T23" fmla="*/ 89 h 142"/>
                  <a:gd name="T24" fmla="*/ 4 w 59"/>
                  <a:gd name="T25" fmla="*/ 104 h 142"/>
                  <a:gd name="T26" fmla="*/ 17 w 59"/>
                  <a:gd name="T27" fmla="*/ 123 h 142"/>
                  <a:gd name="T28" fmla="*/ 34 w 59"/>
                  <a:gd name="T29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9" h="142">
                    <a:moveTo>
                      <a:pt x="34" y="142"/>
                    </a:moveTo>
                    <a:lnTo>
                      <a:pt x="38" y="138"/>
                    </a:lnTo>
                    <a:lnTo>
                      <a:pt x="42" y="127"/>
                    </a:lnTo>
                    <a:lnTo>
                      <a:pt x="42" y="104"/>
                    </a:lnTo>
                    <a:lnTo>
                      <a:pt x="46" y="78"/>
                    </a:lnTo>
                    <a:lnTo>
                      <a:pt x="46" y="30"/>
                    </a:lnTo>
                    <a:lnTo>
                      <a:pt x="50" y="11"/>
                    </a:lnTo>
                    <a:lnTo>
                      <a:pt x="59" y="0"/>
                    </a:lnTo>
                    <a:lnTo>
                      <a:pt x="25" y="41"/>
                    </a:lnTo>
                    <a:lnTo>
                      <a:pt x="8" y="59"/>
                    </a:lnTo>
                    <a:lnTo>
                      <a:pt x="4" y="74"/>
                    </a:lnTo>
                    <a:lnTo>
                      <a:pt x="0" y="89"/>
                    </a:lnTo>
                    <a:lnTo>
                      <a:pt x="4" y="104"/>
                    </a:lnTo>
                    <a:lnTo>
                      <a:pt x="17" y="123"/>
                    </a:lnTo>
                    <a:lnTo>
                      <a:pt x="34" y="142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8" name="Freeform 407"/>
              <p:cNvSpPr>
                <a:spLocks/>
              </p:cNvSpPr>
              <p:nvPr/>
            </p:nvSpPr>
            <p:spPr bwMode="auto">
              <a:xfrm>
                <a:off x="343" y="3570"/>
                <a:ext cx="17" cy="115"/>
              </a:xfrm>
              <a:custGeom>
                <a:avLst/>
                <a:gdLst>
                  <a:gd name="T0" fmla="*/ 5 w 17"/>
                  <a:gd name="T1" fmla="*/ 115 h 115"/>
                  <a:gd name="T2" fmla="*/ 0 w 17"/>
                  <a:gd name="T3" fmla="*/ 89 h 115"/>
                  <a:gd name="T4" fmla="*/ 0 w 17"/>
                  <a:gd name="T5" fmla="*/ 59 h 115"/>
                  <a:gd name="T6" fmla="*/ 9 w 17"/>
                  <a:gd name="T7" fmla="*/ 26 h 115"/>
                  <a:gd name="T8" fmla="*/ 17 w 17"/>
                  <a:gd name="T9" fmla="*/ 0 h 115"/>
                  <a:gd name="T10" fmla="*/ 5 w 17"/>
                  <a:gd name="T11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15">
                    <a:moveTo>
                      <a:pt x="5" y="115"/>
                    </a:moveTo>
                    <a:lnTo>
                      <a:pt x="0" y="89"/>
                    </a:lnTo>
                    <a:lnTo>
                      <a:pt x="0" y="59"/>
                    </a:lnTo>
                    <a:lnTo>
                      <a:pt x="9" y="26"/>
                    </a:lnTo>
                    <a:lnTo>
                      <a:pt x="17" y="0"/>
                    </a:lnTo>
                    <a:lnTo>
                      <a:pt x="5" y="1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9" name="Freeform 408"/>
              <p:cNvSpPr>
                <a:spLocks/>
              </p:cNvSpPr>
              <p:nvPr/>
            </p:nvSpPr>
            <p:spPr bwMode="auto">
              <a:xfrm>
                <a:off x="343" y="3570"/>
                <a:ext cx="17" cy="115"/>
              </a:xfrm>
              <a:custGeom>
                <a:avLst/>
                <a:gdLst>
                  <a:gd name="T0" fmla="*/ 5 w 17"/>
                  <a:gd name="T1" fmla="*/ 115 h 115"/>
                  <a:gd name="T2" fmla="*/ 0 w 17"/>
                  <a:gd name="T3" fmla="*/ 89 h 115"/>
                  <a:gd name="T4" fmla="*/ 0 w 17"/>
                  <a:gd name="T5" fmla="*/ 59 h 115"/>
                  <a:gd name="T6" fmla="*/ 9 w 17"/>
                  <a:gd name="T7" fmla="*/ 26 h 115"/>
                  <a:gd name="T8" fmla="*/ 17 w 17"/>
                  <a:gd name="T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5">
                    <a:moveTo>
                      <a:pt x="5" y="115"/>
                    </a:moveTo>
                    <a:lnTo>
                      <a:pt x="0" y="89"/>
                    </a:lnTo>
                    <a:lnTo>
                      <a:pt x="0" y="59"/>
                    </a:lnTo>
                    <a:lnTo>
                      <a:pt x="9" y="26"/>
                    </a:lnTo>
                    <a:lnTo>
                      <a:pt x="17" y="0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0" name="Freeform 409"/>
              <p:cNvSpPr>
                <a:spLocks/>
              </p:cNvSpPr>
              <p:nvPr/>
            </p:nvSpPr>
            <p:spPr bwMode="auto">
              <a:xfrm>
                <a:off x="1617" y="3782"/>
                <a:ext cx="67" cy="60"/>
              </a:xfrm>
              <a:custGeom>
                <a:avLst/>
                <a:gdLst>
                  <a:gd name="T0" fmla="*/ 0 w 67"/>
                  <a:gd name="T1" fmla="*/ 8 h 60"/>
                  <a:gd name="T2" fmla="*/ 4 w 67"/>
                  <a:gd name="T3" fmla="*/ 30 h 60"/>
                  <a:gd name="T4" fmla="*/ 20 w 67"/>
                  <a:gd name="T5" fmla="*/ 45 h 60"/>
                  <a:gd name="T6" fmla="*/ 67 w 67"/>
                  <a:gd name="T7" fmla="*/ 60 h 60"/>
                  <a:gd name="T8" fmla="*/ 62 w 67"/>
                  <a:gd name="T9" fmla="*/ 41 h 60"/>
                  <a:gd name="T10" fmla="*/ 46 w 67"/>
                  <a:gd name="T11" fmla="*/ 15 h 60"/>
                  <a:gd name="T12" fmla="*/ 25 w 67"/>
                  <a:gd name="T13" fmla="*/ 0 h 60"/>
                  <a:gd name="T14" fmla="*/ 12 w 67"/>
                  <a:gd name="T15" fmla="*/ 0 h 60"/>
                  <a:gd name="T16" fmla="*/ 0 w 67"/>
                  <a:gd name="T17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60">
                    <a:moveTo>
                      <a:pt x="0" y="8"/>
                    </a:moveTo>
                    <a:lnTo>
                      <a:pt x="4" y="30"/>
                    </a:lnTo>
                    <a:lnTo>
                      <a:pt x="20" y="45"/>
                    </a:lnTo>
                    <a:lnTo>
                      <a:pt x="67" y="60"/>
                    </a:lnTo>
                    <a:lnTo>
                      <a:pt x="62" y="41"/>
                    </a:lnTo>
                    <a:lnTo>
                      <a:pt x="46" y="15"/>
                    </a:lnTo>
                    <a:lnTo>
                      <a:pt x="25" y="0"/>
                    </a:lnTo>
                    <a:lnTo>
                      <a:pt x="1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1" name="Freeform 410"/>
              <p:cNvSpPr>
                <a:spLocks/>
              </p:cNvSpPr>
              <p:nvPr/>
            </p:nvSpPr>
            <p:spPr bwMode="auto">
              <a:xfrm>
                <a:off x="1637" y="3861"/>
                <a:ext cx="38" cy="89"/>
              </a:xfrm>
              <a:custGeom>
                <a:avLst/>
                <a:gdLst>
                  <a:gd name="T0" fmla="*/ 5 w 38"/>
                  <a:gd name="T1" fmla="*/ 0 h 89"/>
                  <a:gd name="T2" fmla="*/ 5 w 38"/>
                  <a:gd name="T3" fmla="*/ 18 h 89"/>
                  <a:gd name="T4" fmla="*/ 0 w 38"/>
                  <a:gd name="T5" fmla="*/ 41 h 89"/>
                  <a:gd name="T6" fmla="*/ 0 w 38"/>
                  <a:gd name="T7" fmla="*/ 52 h 89"/>
                  <a:gd name="T8" fmla="*/ 5 w 38"/>
                  <a:gd name="T9" fmla="*/ 63 h 89"/>
                  <a:gd name="T10" fmla="*/ 17 w 38"/>
                  <a:gd name="T11" fmla="*/ 78 h 89"/>
                  <a:gd name="T12" fmla="*/ 38 w 38"/>
                  <a:gd name="T13" fmla="*/ 89 h 89"/>
                  <a:gd name="T14" fmla="*/ 38 w 38"/>
                  <a:gd name="T15" fmla="*/ 56 h 89"/>
                  <a:gd name="T16" fmla="*/ 34 w 38"/>
                  <a:gd name="T17" fmla="*/ 30 h 89"/>
                  <a:gd name="T18" fmla="*/ 21 w 38"/>
                  <a:gd name="T19" fmla="*/ 15 h 89"/>
                  <a:gd name="T20" fmla="*/ 5 w 38"/>
                  <a:gd name="T21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89">
                    <a:moveTo>
                      <a:pt x="5" y="0"/>
                    </a:moveTo>
                    <a:lnTo>
                      <a:pt x="5" y="18"/>
                    </a:lnTo>
                    <a:lnTo>
                      <a:pt x="0" y="41"/>
                    </a:lnTo>
                    <a:lnTo>
                      <a:pt x="0" y="52"/>
                    </a:lnTo>
                    <a:lnTo>
                      <a:pt x="5" y="63"/>
                    </a:lnTo>
                    <a:lnTo>
                      <a:pt x="17" y="78"/>
                    </a:lnTo>
                    <a:lnTo>
                      <a:pt x="38" y="89"/>
                    </a:lnTo>
                    <a:lnTo>
                      <a:pt x="38" y="56"/>
                    </a:lnTo>
                    <a:lnTo>
                      <a:pt x="34" y="30"/>
                    </a:lnTo>
                    <a:lnTo>
                      <a:pt x="21" y="1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2" name="Freeform 411"/>
              <p:cNvSpPr>
                <a:spLocks/>
              </p:cNvSpPr>
              <p:nvPr/>
            </p:nvSpPr>
            <p:spPr bwMode="auto">
              <a:xfrm>
                <a:off x="921" y="3865"/>
                <a:ext cx="92" cy="37"/>
              </a:xfrm>
              <a:custGeom>
                <a:avLst/>
                <a:gdLst>
                  <a:gd name="T0" fmla="*/ 0 w 92"/>
                  <a:gd name="T1" fmla="*/ 26 h 37"/>
                  <a:gd name="T2" fmla="*/ 17 w 92"/>
                  <a:gd name="T3" fmla="*/ 37 h 37"/>
                  <a:gd name="T4" fmla="*/ 30 w 92"/>
                  <a:gd name="T5" fmla="*/ 37 h 37"/>
                  <a:gd name="T6" fmla="*/ 38 w 92"/>
                  <a:gd name="T7" fmla="*/ 33 h 37"/>
                  <a:gd name="T8" fmla="*/ 63 w 92"/>
                  <a:gd name="T9" fmla="*/ 18 h 37"/>
                  <a:gd name="T10" fmla="*/ 76 w 92"/>
                  <a:gd name="T11" fmla="*/ 14 h 37"/>
                  <a:gd name="T12" fmla="*/ 92 w 92"/>
                  <a:gd name="T13" fmla="*/ 18 h 37"/>
                  <a:gd name="T14" fmla="*/ 63 w 92"/>
                  <a:gd name="T15" fmla="*/ 7 h 37"/>
                  <a:gd name="T16" fmla="*/ 46 w 92"/>
                  <a:gd name="T17" fmla="*/ 0 h 37"/>
                  <a:gd name="T18" fmla="*/ 25 w 92"/>
                  <a:gd name="T19" fmla="*/ 3 h 37"/>
                  <a:gd name="T20" fmla="*/ 17 w 92"/>
                  <a:gd name="T21" fmla="*/ 11 h 37"/>
                  <a:gd name="T22" fmla="*/ 0 w 92"/>
                  <a:gd name="T23" fmla="*/ 2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37">
                    <a:moveTo>
                      <a:pt x="0" y="26"/>
                    </a:moveTo>
                    <a:lnTo>
                      <a:pt x="17" y="37"/>
                    </a:lnTo>
                    <a:lnTo>
                      <a:pt x="30" y="37"/>
                    </a:lnTo>
                    <a:lnTo>
                      <a:pt x="38" y="33"/>
                    </a:lnTo>
                    <a:lnTo>
                      <a:pt x="63" y="18"/>
                    </a:lnTo>
                    <a:lnTo>
                      <a:pt x="76" y="14"/>
                    </a:lnTo>
                    <a:lnTo>
                      <a:pt x="92" y="18"/>
                    </a:lnTo>
                    <a:lnTo>
                      <a:pt x="63" y="7"/>
                    </a:lnTo>
                    <a:lnTo>
                      <a:pt x="46" y="0"/>
                    </a:lnTo>
                    <a:lnTo>
                      <a:pt x="25" y="3"/>
                    </a:lnTo>
                    <a:lnTo>
                      <a:pt x="17" y="11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3" name="Freeform 412"/>
              <p:cNvSpPr>
                <a:spLocks/>
              </p:cNvSpPr>
              <p:nvPr/>
            </p:nvSpPr>
            <p:spPr bwMode="auto">
              <a:xfrm>
                <a:off x="540" y="3648"/>
                <a:ext cx="42" cy="90"/>
              </a:xfrm>
              <a:custGeom>
                <a:avLst/>
                <a:gdLst>
                  <a:gd name="T0" fmla="*/ 9 w 42"/>
                  <a:gd name="T1" fmla="*/ 0 h 90"/>
                  <a:gd name="T2" fmla="*/ 4 w 42"/>
                  <a:gd name="T3" fmla="*/ 15 h 90"/>
                  <a:gd name="T4" fmla="*/ 0 w 42"/>
                  <a:gd name="T5" fmla="*/ 41 h 90"/>
                  <a:gd name="T6" fmla="*/ 4 w 42"/>
                  <a:gd name="T7" fmla="*/ 52 h 90"/>
                  <a:gd name="T8" fmla="*/ 9 w 42"/>
                  <a:gd name="T9" fmla="*/ 63 h 90"/>
                  <a:gd name="T10" fmla="*/ 21 w 42"/>
                  <a:gd name="T11" fmla="*/ 78 h 90"/>
                  <a:gd name="T12" fmla="*/ 38 w 42"/>
                  <a:gd name="T13" fmla="*/ 90 h 90"/>
                  <a:gd name="T14" fmla="*/ 42 w 42"/>
                  <a:gd name="T15" fmla="*/ 56 h 90"/>
                  <a:gd name="T16" fmla="*/ 34 w 42"/>
                  <a:gd name="T17" fmla="*/ 26 h 90"/>
                  <a:gd name="T18" fmla="*/ 25 w 42"/>
                  <a:gd name="T19" fmla="*/ 11 h 90"/>
                  <a:gd name="T20" fmla="*/ 9 w 42"/>
                  <a:gd name="T2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90">
                    <a:moveTo>
                      <a:pt x="9" y="0"/>
                    </a:moveTo>
                    <a:lnTo>
                      <a:pt x="4" y="15"/>
                    </a:lnTo>
                    <a:lnTo>
                      <a:pt x="0" y="41"/>
                    </a:lnTo>
                    <a:lnTo>
                      <a:pt x="4" y="52"/>
                    </a:lnTo>
                    <a:lnTo>
                      <a:pt x="9" y="63"/>
                    </a:lnTo>
                    <a:lnTo>
                      <a:pt x="21" y="78"/>
                    </a:lnTo>
                    <a:lnTo>
                      <a:pt x="38" y="90"/>
                    </a:lnTo>
                    <a:lnTo>
                      <a:pt x="42" y="56"/>
                    </a:lnTo>
                    <a:lnTo>
                      <a:pt x="34" y="26"/>
                    </a:lnTo>
                    <a:lnTo>
                      <a:pt x="25" y="1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4" name="Freeform 413"/>
              <p:cNvSpPr>
                <a:spLocks/>
              </p:cNvSpPr>
              <p:nvPr/>
            </p:nvSpPr>
            <p:spPr bwMode="auto">
              <a:xfrm>
                <a:off x="3313" y="3883"/>
                <a:ext cx="42" cy="82"/>
              </a:xfrm>
              <a:custGeom>
                <a:avLst/>
                <a:gdLst>
                  <a:gd name="T0" fmla="*/ 16 w 42"/>
                  <a:gd name="T1" fmla="*/ 0 h 82"/>
                  <a:gd name="T2" fmla="*/ 4 w 42"/>
                  <a:gd name="T3" fmla="*/ 15 h 82"/>
                  <a:gd name="T4" fmla="*/ 0 w 42"/>
                  <a:gd name="T5" fmla="*/ 23 h 82"/>
                  <a:gd name="T6" fmla="*/ 4 w 42"/>
                  <a:gd name="T7" fmla="*/ 30 h 82"/>
                  <a:gd name="T8" fmla="*/ 21 w 42"/>
                  <a:gd name="T9" fmla="*/ 52 h 82"/>
                  <a:gd name="T10" fmla="*/ 25 w 42"/>
                  <a:gd name="T11" fmla="*/ 67 h 82"/>
                  <a:gd name="T12" fmla="*/ 21 w 42"/>
                  <a:gd name="T13" fmla="*/ 82 h 82"/>
                  <a:gd name="T14" fmla="*/ 33 w 42"/>
                  <a:gd name="T15" fmla="*/ 56 h 82"/>
                  <a:gd name="T16" fmla="*/ 42 w 42"/>
                  <a:gd name="T17" fmla="*/ 38 h 82"/>
                  <a:gd name="T18" fmla="*/ 42 w 42"/>
                  <a:gd name="T19" fmla="*/ 23 h 82"/>
                  <a:gd name="T20" fmla="*/ 33 w 42"/>
                  <a:gd name="T21" fmla="*/ 11 h 82"/>
                  <a:gd name="T22" fmla="*/ 16 w 42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82">
                    <a:moveTo>
                      <a:pt x="16" y="0"/>
                    </a:moveTo>
                    <a:lnTo>
                      <a:pt x="4" y="15"/>
                    </a:lnTo>
                    <a:lnTo>
                      <a:pt x="0" y="23"/>
                    </a:lnTo>
                    <a:lnTo>
                      <a:pt x="4" y="30"/>
                    </a:lnTo>
                    <a:lnTo>
                      <a:pt x="21" y="52"/>
                    </a:lnTo>
                    <a:lnTo>
                      <a:pt x="25" y="67"/>
                    </a:lnTo>
                    <a:lnTo>
                      <a:pt x="21" y="82"/>
                    </a:lnTo>
                    <a:lnTo>
                      <a:pt x="33" y="56"/>
                    </a:lnTo>
                    <a:lnTo>
                      <a:pt x="42" y="38"/>
                    </a:lnTo>
                    <a:lnTo>
                      <a:pt x="42" y="23"/>
                    </a:lnTo>
                    <a:lnTo>
                      <a:pt x="33" y="1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5" name="Freeform 414"/>
              <p:cNvSpPr>
                <a:spLocks/>
              </p:cNvSpPr>
              <p:nvPr/>
            </p:nvSpPr>
            <p:spPr bwMode="auto">
              <a:xfrm>
                <a:off x="268" y="2972"/>
                <a:ext cx="38" cy="90"/>
              </a:xfrm>
              <a:custGeom>
                <a:avLst/>
                <a:gdLst>
                  <a:gd name="T0" fmla="*/ 4 w 38"/>
                  <a:gd name="T1" fmla="*/ 0 h 90"/>
                  <a:gd name="T2" fmla="*/ 0 w 38"/>
                  <a:gd name="T3" fmla="*/ 15 h 90"/>
                  <a:gd name="T4" fmla="*/ 0 w 38"/>
                  <a:gd name="T5" fmla="*/ 38 h 90"/>
                  <a:gd name="T6" fmla="*/ 0 w 38"/>
                  <a:gd name="T7" fmla="*/ 49 h 90"/>
                  <a:gd name="T8" fmla="*/ 4 w 38"/>
                  <a:gd name="T9" fmla="*/ 64 h 90"/>
                  <a:gd name="T10" fmla="*/ 17 w 38"/>
                  <a:gd name="T11" fmla="*/ 75 h 90"/>
                  <a:gd name="T12" fmla="*/ 34 w 38"/>
                  <a:gd name="T13" fmla="*/ 90 h 90"/>
                  <a:gd name="T14" fmla="*/ 38 w 38"/>
                  <a:gd name="T15" fmla="*/ 56 h 90"/>
                  <a:gd name="T16" fmla="*/ 29 w 38"/>
                  <a:gd name="T17" fmla="*/ 26 h 90"/>
                  <a:gd name="T18" fmla="*/ 21 w 38"/>
                  <a:gd name="T19" fmla="*/ 12 h 90"/>
                  <a:gd name="T20" fmla="*/ 4 w 38"/>
                  <a:gd name="T2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90">
                    <a:moveTo>
                      <a:pt x="4" y="0"/>
                    </a:moveTo>
                    <a:lnTo>
                      <a:pt x="0" y="15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4" y="64"/>
                    </a:lnTo>
                    <a:lnTo>
                      <a:pt x="17" y="75"/>
                    </a:lnTo>
                    <a:lnTo>
                      <a:pt x="34" y="90"/>
                    </a:lnTo>
                    <a:lnTo>
                      <a:pt x="38" y="56"/>
                    </a:lnTo>
                    <a:lnTo>
                      <a:pt x="29" y="26"/>
                    </a:lnTo>
                    <a:lnTo>
                      <a:pt x="21" y="1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6" name="Freeform 415"/>
              <p:cNvSpPr>
                <a:spLocks/>
              </p:cNvSpPr>
              <p:nvPr/>
            </p:nvSpPr>
            <p:spPr bwMode="auto">
              <a:xfrm>
                <a:off x="3183" y="4070"/>
                <a:ext cx="42" cy="82"/>
              </a:xfrm>
              <a:custGeom>
                <a:avLst/>
                <a:gdLst>
                  <a:gd name="T0" fmla="*/ 17 w 42"/>
                  <a:gd name="T1" fmla="*/ 0 h 82"/>
                  <a:gd name="T2" fmla="*/ 0 w 42"/>
                  <a:gd name="T3" fmla="*/ 15 h 82"/>
                  <a:gd name="T4" fmla="*/ 0 w 42"/>
                  <a:gd name="T5" fmla="*/ 22 h 82"/>
                  <a:gd name="T6" fmla="*/ 4 w 42"/>
                  <a:gd name="T7" fmla="*/ 33 h 82"/>
                  <a:gd name="T8" fmla="*/ 21 w 42"/>
                  <a:gd name="T9" fmla="*/ 56 h 82"/>
                  <a:gd name="T10" fmla="*/ 25 w 42"/>
                  <a:gd name="T11" fmla="*/ 67 h 82"/>
                  <a:gd name="T12" fmla="*/ 17 w 42"/>
                  <a:gd name="T13" fmla="*/ 82 h 82"/>
                  <a:gd name="T14" fmla="*/ 33 w 42"/>
                  <a:gd name="T15" fmla="*/ 60 h 82"/>
                  <a:gd name="T16" fmla="*/ 42 w 42"/>
                  <a:gd name="T17" fmla="*/ 41 h 82"/>
                  <a:gd name="T18" fmla="*/ 38 w 42"/>
                  <a:gd name="T19" fmla="*/ 22 h 82"/>
                  <a:gd name="T20" fmla="*/ 29 w 42"/>
                  <a:gd name="T21" fmla="*/ 15 h 82"/>
                  <a:gd name="T22" fmla="*/ 17 w 42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82">
                    <a:moveTo>
                      <a:pt x="17" y="0"/>
                    </a:moveTo>
                    <a:lnTo>
                      <a:pt x="0" y="15"/>
                    </a:lnTo>
                    <a:lnTo>
                      <a:pt x="0" y="22"/>
                    </a:lnTo>
                    <a:lnTo>
                      <a:pt x="4" y="33"/>
                    </a:lnTo>
                    <a:lnTo>
                      <a:pt x="21" y="56"/>
                    </a:lnTo>
                    <a:lnTo>
                      <a:pt x="25" y="67"/>
                    </a:lnTo>
                    <a:lnTo>
                      <a:pt x="17" y="82"/>
                    </a:lnTo>
                    <a:lnTo>
                      <a:pt x="33" y="60"/>
                    </a:lnTo>
                    <a:lnTo>
                      <a:pt x="42" y="41"/>
                    </a:lnTo>
                    <a:lnTo>
                      <a:pt x="38" y="22"/>
                    </a:lnTo>
                    <a:lnTo>
                      <a:pt x="29" y="1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7" name="Freeform 416"/>
              <p:cNvSpPr>
                <a:spLocks/>
              </p:cNvSpPr>
              <p:nvPr/>
            </p:nvSpPr>
            <p:spPr bwMode="auto">
              <a:xfrm>
                <a:off x="2019" y="3913"/>
                <a:ext cx="37" cy="90"/>
              </a:xfrm>
              <a:custGeom>
                <a:avLst/>
                <a:gdLst>
                  <a:gd name="T0" fmla="*/ 8 w 37"/>
                  <a:gd name="T1" fmla="*/ 0 h 90"/>
                  <a:gd name="T2" fmla="*/ 4 w 37"/>
                  <a:gd name="T3" fmla="*/ 15 h 90"/>
                  <a:gd name="T4" fmla="*/ 0 w 37"/>
                  <a:gd name="T5" fmla="*/ 37 h 90"/>
                  <a:gd name="T6" fmla="*/ 0 w 37"/>
                  <a:gd name="T7" fmla="*/ 49 h 90"/>
                  <a:gd name="T8" fmla="*/ 8 w 37"/>
                  <a:gd name="T9" fmla="*/ 64 h 90"/>
                  <a:gd name="T10" fmla="*/ 16 w 37"/>
                  <a:gd name="T11" fmla="*/ 75 h 90"/>
                  <a:gd name="T12" fmla="*/ 37 w 37"/>
                  <a:gd name="T13" fmla="*/ 90 h 90"/>
                  <a:gd name="T14" fmla="*/ 37 w 37"/>
                  <a:gd name="T15" fmla="*/ 56 h 90"/>
                  <a:gd name="T16" fmla="*/ 33 w 37"/>
                  <a:gd name="T17" fmla="*/ 26 h 90"/>
                  <a:gd name="T18" fmla="*/ 25 w 37"/>
                  <a:gd name="T19" fmla="*/ 11 h 90"/>
                  <a:gd name="T20" fmla="*/ 8 w 37"/>
                  <a:gd name="T2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90">
                    <a:moveTo>
                      <a:pt x="8" y="0"/>
                    </a:moveTo>
                    <a:lnTo>
                      <a:pt x="4" y="15"/>
                    </a:lnTo>
                    <a:lnTo>
                      <a:pt x="0" y="37"/>
                    </a:lnTo>
                    <a:lnTo>
                      <a:pt x="0" y="49"/>
                    </a:lnTo>
                    <a:lnTo>
                      <a:pt x="8" y="64"/>
                    </a:lnTo>
                    <a:lnTo>
                      <a:pt x="16" y="75"/>
                    </a:lnTo>
                    <a:lnTo>
                      <a:pt x="37" y="90"/>
                    </a:lnTo>
                    <a:lnTo>
                      <a:pt x="37" y="56"/>
                    </a:lnTo>
                    <a:lnTo>
                      <a:pt x="33" y="26"/>
                    </a:lnTo>
                    <a:lnTo>
                      <a:pt x="25" y="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8" name="Freeform 417"/>
              <p:cNvSpPr>
                <a:spLocks/>
              </p:cNvSpPr>
              <p:nvPr/>
            </p:nvSpPr>
            <p:spPr bwMode="auto">
              <a:xfrm>
                <a:off x="2890" y="3812"/>
                <a:ext cx="42" cy="82"/>
              </a:xfrm>
              <a:custGeom>
                <a:avLst/>
                <a:gdLst>
                  <a:gd name="T0" fmla="*/ 16 w 42"/>
                  <a:gd name="T1" fmla="*/ 0 h 82"/>
                  <a:gd name="T2" fmla="*/ 0 w 42"/>
                  <a:gd name="T3" fmla="*/ 15 h 82"/>
                  <a:gd name="T4" fmla="*/ 0 w 42"/>
                  <a:gd name="T5" fmla="*/ 23 h 82"/>
                  <a:gd name="T6" fmla="*/ 4 w 42"/>
                  <a:gd name="T7" fmla="*/ 34 h 82"/>
                  <a:gd name="T8" fmla="*/ 21 w 42"/>
                  <a:gd name="T9" fmla="*/ 56 h 82"/>
                  <a:gd name="T10" fmla="*/ 25 w 42"/>
                  <a:gd name="T11" fmla="*/ 67 h 82"/>
                  <a:gd name="T12" fmla="*/ 21 w 42"/>
                  <a:gd name="T13" fmla="*/ 82 h 82"/>
                  <a:gd name="T14" fmla="*/ 33 w 42"/>
                  <a:gd name="T15" fmla="*/ 60 h 82"/>
                  <a:gd name="T16" fmla="*/ 42 w 42"/>
                  <a:gd name="T17" fmla="*/ 41 h 82"/>
                  <a:gd name="T18" fmla="*/ 37 w 42"/>
                  <a:gd name="T19" fmla="*/ 23 h 82"/>
                  <a:gd name="T20" fmla="*/ 29 w 42"/>
                  <a:gd name="T21" fmla="*/ 11 h 82"/>
                  <a:gd name="T22" fmla="*/ 16 w 42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82">
                    <a:moveTo>
                      <a:pt x="16" y="0"/>
                    </a:moveTo>
                    <a:lnTo>
                      <a:pt x="0" y="15"/>
                    </a:lnTo>
                    <a:lnTo>
                      <a:pt x="0" y="23"/>
                    </a:lnTo>
                    <a:lnTo>
                      <a:pt x="4" y="34"/>
                    </a:lnTo>
                    <a:lnTo>
                      <a:pt x="21" y="56"/>
                    </a:lnTo>
                    <a:lnTo>
                      <a:pt x="25" y="67"/>
                    </a:lnTo>
                    <a:lnTo>
                      <a:pt x="21" y="82"/>
                    </a:lnTo>
                    <a:lnTo>
                      <a:pt x="33" y="60"/>
                    </a:lnTo>
                    <a:lnTo>
                      <a:pt x="42" y="41"/>
                    </a:lnTo>
                    <a:lnTo>
                      <a:pt x="37" y="23"/>
                    </a:lnTo>
                    <a:lnTo>
                      <a:pt x="29" y="1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9" name="Freeform 418"/>
              <p:cNvSpPr>
                <a:spLocks/>
              </p:cNvSpPr>
              <p:nvPr/>
            </p:nvSpPr>
            <p:spPr bwMode="auto">
              <a:xfrm>
                <a:off x="1043" y="3831"/>
                <a:ext cx="42" cy="90"/>
              </a:xfrm>
              <a:custGeom>
                <a:avLst/>
                <a:gdLst>
                  <a:gd name="T0" fmla="*/ 8 w 42"/>
                  <a:gd name="T1" fmla="*/ 0 h 90"/>
                  <a:gd name="T2" fmla="*/ 4 w 42"/>
                  <a:gd name="T3" fmla="*/ 19 h 90"/>
                  <a:gd name="T4" fmla="*/ 0 w 42"/>
                  <a:gd name="T5" fmla="*/ 37 h 90"/>
                  <a:gd name="T6" fmla="*/ 4 w 42"/>
                  <a:gd name="T7" fmla="*/ 52 h 90"/>
                  <a:gd name="T8" fmla="*/ 8 w 42"/>
                  <a:gd name="T9" fmla="*/ 63 h 90"/>
                  <a:gd name="T10" fmla="*/ 21 w 42"/>
                  <a:gd name="T11" fmla="*/ 78 h 90"/>
                  <a:gd name="T12" fmla="*/ 37 w 42"/>
                  <a:gd name="T13" fmla="*/ 90 h 90"/>
                  <a:gd name="T14" fmla="*/ 42 w 42"/>
                  <a:gd name="T15" fmla="*/ 56 h 90"/>
                  <a:gd name="T16" fmla="*/ 33 w 42"/>
                  <a:gd name="T17" fmla="*/ 30 h 90"/>
                  <a:gd name="T18" fmla="*/ 25 w 42"/>
                  <a:gd name="T19" fmla="*/ 15 h 90"/>
                  <a:gd name="T20" fmla="*/ 8 w 42"/>
                  <a:gd name="T2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90">
                    <a:moveTo>
                      <a:pt x="8" y="0"/>
                    </a:moveTo>
                    <a:lnTo>
                      <a:pt x="4" y="19"/>
                    </a:lnTo>
                    <a:lnTo>
                      <a:pt x="0" y="37"/>
                    </a:lnTo>
                    <a:lnTo>
                      <a:pt x="4" y="52"/>
                    </a:lnTo>
                    <a:lnTo>
                      <a:pt x="8" y="63"/>
                    </a:lnTo>
                    <a:lnTo>
                      <a:pt x="21" y="78"/>
                    </a:lnTo>
                    <a:lnTo>
                      <a:pt x="37" y="90"/>
                    </a:lnTo>
                    <a:lnTo>
                      <a:pt x="42" y="56"/>
                    </a:lnTo>
                    <a:lnTo>
                      <a:pt x="33" y="30"/>
                    </a:lnTo>
                    <a:lnTo>
                      <a:pt x="25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0" name="Freeform 419"/>
              <p:cNvSpPr>
                <a:spLocks/>
              </p:cNvSpPr>
              <p:nvPr/>
            </p:nvSpPr>
            <p:spPr bwMode="auto">
              <a:xfrm>
                <a:off x="268" y="2905"/>
                <a:ext cx="42" cy="90"/>
              </a:xfrm>
              <a:custGeom>
                <a:avLst/>
                <a:gdLst>
                  <a:gd name="T0" fmla="*/ 8 w 42"/>
                  <a:gd name="T1" fmla="*/ 0 h 90"/>
                  <a:gd name="T2" fmla="*/ 4 w 42"/>
                  <a:gd name="T3" fmla="*/ 15 h 90"/>
                  <a:gd name="T4" fmla="*/ 0 w 42"/>
                  <a:gd name="T5" fmla="*/ 37 h 90"/>
                  <a:gd name="T6" fmla="*/ 4 w 42"/>
                  <a:gd name="T7" fmla="*/ 49 h 90"/>
                  <a:gd name="T8" fmla="*/ 8 w 42"/>
                  <a:gd name="T9" fmla="*/ 64 h 90"/>
                  <a:gd name="T10" fmla="*/ 21 w 42"/>
                  <a:gd name="T11" fmla="*/ 75 h 90"/>
                  <a:gd name="T12" fmla="*/ 38 w 42"/>
                  <a:gd name="T13" fmla="*/ 90 h 90"/>
                  <a:gd name="T14" fmla="*/ 42 w 42"/>
                  <a:gd name="T15" fmla="*/ 56 h 90"/>
                  <a:gd name="T16" fmla="*/ 34 w 42"/>
                  <a:gd name="T17" fmla="*/ 26 h 90"/>
                  <a:gd name="T18" fmla="*/ 25 w 42"/>
                  <a:gd name="T19" fmla="*/ 11 h 90"/>
                  <a:gd name="T20" fmla="*/ 8 w 42"/>
                  <a:gd name="T2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90">
                    <a:moveTo>
                      <a:pt x="8" y="0"/>
                    </a:moveTo>
                    <a:lnTo>
                      <a:pt x="4" y="15"/>
                    </a:lnTo>
                    <a:lnTo>
                      <a:pt x="0" y="37"/>
                    </a:lnTo>
                    <a:lnTo>
                      <a:pt x="4" y="49"/>
                    </a:lnTo>
                    <a:lnTo>
                      <a:pt x="8" y="64"/>
                    </a:lnTo>
                    <a:lnTo>
                      <a:pt x="21" y="75"/>
                    </a:lnTo>
                    <a:lnTo>
                      <a:pt x="38" y="90"/>
                    </a:lnTo>
                    <a:lnTo>
                      <a:pt x="42" y="56"/>
                    </a:lnTo>
                    <a:lnTo>
                      <a:pt x="34" y="26"/>
                    </a:lnTo>
                    <a:lnTo>
                      <a:pt x="25" y="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1" name="Freeform 420"/>
              <p:cNvSpPr>
                <a:spLocks/>
              </p:cNvSpPr>
              <p:nvPr/>
            </p:nvSpPr>
            <p:spPr bwMode="auto">
              <a:xfrm>
                <a:off x="2559" y="3865"/>
                <a:ext cx="100" cy="33"/>
              </a:xfrm>
              <a:custGeom>
                <a:avLst/>
                <a:gdLst>
                  <a:gd name="T0" fmla="*/ 100 w 100"/>
                  <a:gd name="T1" fmla="*/ 7 h 33"/>
                  <a:gd name="T2" fmla="*/ 84 w 100"/>
                  <a:gd name="T3" fmla="*/ 7 h 33"/>
                  <a:gd name="T4" fmla="*/ 58 w 100"/>
                  <a:gd name="T5" fmla="*/ 0 h 33"/>
                  <a:gd name="T6" fmla="*/ 29 w 100"/>
                  <a:gd name="T7" fmla="*/ 3 h 33"/>
                  <a:gd name="T8" fmla="*/ 12 w 100"/>
                  <a:gd name="T9" fmla="*/ 14 h 33"/>
                  <a:gd name="T10" fmla="*/ 0 w 100"/>
                  <a:gd name="T11" fmla="*/ 29 h 33"/>
                  <a:gd name="T12" fmla="*/ 38 w 100"/>
                  <a:gd name="T13" fmla="*/ 33 h 33"/>
                  <a:gd name="T14" fmla="*/ 50 w 100"/>
                  <a:gd name="T15" fmla="*/ 33 h 33"/>
                  <a:gd name="T16" fmla="*/ 67 w 100"/>
                  <a:gd name="T17" fmla="*/ 29 h 33"/>
                  <a:gd name="T18" fmla="*/ 88 w 100"/>
                  <a:gd name="T19" fmla="*/ 22 h 33"/>
                  <a:gd name="T20" fmla="*/ 100 w 100"/>
                  <a:gd name="T21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0" h="33">
                    <a:moveTo>
                      <a:pt x="100" y="7"/>
                    </a:moveTo>
                    <a:lnTo>
                      <a:pt x="84" y="7"/>
                    </a:lnTo>
                    <a:lnTo>
                      <a:pt x="58" y="0"/>
                    </a:lnTo>
                    <a:lnTo>
                      <a:pt x="29" y="3"/>
                    </a:lnTo>
                    <a:lnTo>
                      <a:pt x="12" y="14"/>
                    </a:lnTo>
                    <a:lnTo>
                      <a:pt x="0" y="29"/>
                    </a:lnTo>
                    <a:lnTo>
                      <a:pt x="38" y="33"/>
                    </a:lnTo>
                    <a:lnTo>
                      <a:pt x="50" y="33"/>
                    </a:lnTo>
                    <a:lnTo>
                      <a:pt x="67" y="29"/>
                    </a:lnTo>
                    <a:lnTo>
                      <a:pt x="88" y="22"/>
                    </a:lnTo>
                    <a:lnTo>
                      <a:pt x="100" y="7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2" name="Freeform 421"/>
              <p:cNvSpPr>
                <a:spLocks/>
              </p:cNvSpPr>
              <p:nvPr/>
            </p:nvSpPr>
            <p:spPr bwMode="auto">
              <a:xfrm>
                <a:off x="314" y="2950"/>
                <a:ext cx="46" cy="97"/>
              </a:xfrm>
              <a:custGeom>
                <a:avLst/>
                <a:gdLst>
                  <a:gd name="T0" fmla="*/ 21 w 46"/>
                  <a:gd name="T1" fmla="*/ 97 h 97"/>
                  <a:gd name="T2" fmla="*/ 42 w 46"/>
                  <a:gd name="T3" fmla="*/ 82 h 97"/>
                  <a:gd name="T4" fmla="*/ 46 w 46"/>
                  <a:gd name="T5" fmla="*/ 71 h 97"/>
                  <a:gd name="T6" fmla="*/ 46 w 46"/>
                  <a:gd name="T7" fmla="*/ 56 h 97"/>
                  <a:gd name="T8" fmla="*/ 34 w 46"/>
                  <a:gd name="T9" fmla="*/ 22 h 97"/>
                  <a:gd name="T10" fmla="*/ 29 w 46"/>
                  <a:gd name="T11" fmla="*/ 11 h 97"/>
                  <a:gd name="T12" fmla="*/ 34 w 46"/>
                  <a:gd name="T13" fmla="*/ 0 h 97"/>
                  <a:gd name="T14" fmla="*/ 13 w 46"/>
                  <a:gd name="T15" fmla="*/ 26 h 97"/>
                  <a:gd name="T16" fmla="*/ 0 w 46"/>
                  <a:gd name="T17" fmla="*/ 52 h 97"/>
                  <a:gd name="T18" fmla="*/ 4 w 46"/>
                  <a:gd name="T19" fmla="*/ 75 h 97"/>
                  <a:gd name="T20" fmla="*/ 8 w 46"/>
                  <a:gd name="T21" fmla="*/ 86 h 97"/>
                  <a:gd name="T22" fmla="*/ 21 w 46"/>
                  <a:gd name="T23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6" h="97">
                    <a:moveTo>
                      <a:pt x="21" y="97"/>
                    </a:moveTo>
                    <a:lnTo>
                      <a:pt x="42" y="82"/>
                    </a:lnTo>
                    <a:lnTo>
                      <a:pt x="46" y="71"/>
                    </a:lnTo>
                    <a:lnTo>
                      <a:pt x="46" y="56"/>
                    </a:lnTo>
                    <a:lnTo>
                      <a:pt x="34" y="22"/>
                    </a:lnTo>
                    <a:lnTo>
                      <a:pt x="29" y="11"/>
                    </a:lnTo>
                    <a:lnTo>
                      <a:pt x="34" y="0"/>
                    </a:lnTo>
                    <a:lnTo>
                      <a:pt x="13" y="26"/>
                    </a:lnTo>
                    <a:lnTo>
                      <a:pt x="0" y="52"/>
                    </a:lnTo>
                    <a:lnTo>
                      <a:pt x="4" y="75"/>
                    </a:lnTo>
                    <a:lnTo>
                      <a:pt x="8" y="86"/>
                    </a:lnTo>
                    <a:lnTo>
                      <a:pt x="21" y="9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3" name="Freeform 422"/>
              <p:cNvSpPr>
                <a:spLocks/>
              </p:cNvSpPr>
              <p:nvPr/>
            </p:nvSpPr>
            <p:spPr bwMode="auto">
              <a:xfrm>
                <a:off x="2266" y="3988"/>
                <a:ext cx="54" cy="45"/>
              </a:xfrm>
              <a:custGeom>
                <a:avLst/>
                <a:gdLst>
                  <a:gd name="T0" fmla="*/ 54 w 54"/>
                  <a:gd name="T1" fmla="*/ 45 h 45"/>
                  <a:gd name="T2" fmla="*/ 37 w 54"/>
                  <a:gd name="T3" fmla="*/ 18 h 45"/>
                  <a:gd name="T4" fmla="*/ 21 w 54"/>
                  <a:gd name="T5" fmla="*/ 7 h 45"/>
                  <a:gd name="T6" fmla="*/ 0 w 54"/>
                  <a:gd name="T7" fmla="*/ 0 h 45"/>
                  <a:gd name="T8" fmla="*/ 16 w 54"/>
                  <a:gd name="T9" fmla="*/ 30 h 45"/>
                  <a:gd name="T10" fmla="*/ 29 w 54"/>
                  <a:gd name="T11" fmla="*/ 41 h 45"/>
                  <a:gd name="T12" fmla="*/ 54 w 54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45">
                    <a:moveTo>
                      <a:pt x="54" y="45"/>
                    </a:moveTo>
                    <a:lnTo>
                      <a:pt x="37" y="18"/>
                    </a:lnTo>
                    <a:lnTo>
                      <a:pt x="21" y="7"/>
                    </a:lnTo>
                    <a:lnTo>
                      <a:pt x="0" y="0"/>
                    </a:lnTo>
                    <a:lnTo>
                      <a:pt x="16" y="30"/>
                    </a:lnTo>
                    <a:lnTo>
                      <a:pt x="29" y="41"/>
                    </a:lnTo>
                    <a:lnTo>
                      <a:pt x="54" y="4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4" name="Freeform 423"/>
              <p:cNvSpPr>
                <a:spLocks/>
              </p:cNvSpPr>
              <p:nvPr/>
            </p:nvSpPr>
            <p:spPr bwMode="auto">
              <a:xfrm>
                <a:off x="762" y="3950"/>
                <a:ext cx="67" cy="75"/>
              </a:xfrm>
              <a:custGeom>
                <a:avLst/>
                <a:gdLst>
                  <a:gd name="T0" fmla="*/ 63 w 67"/>
                  <a:gd name="T1" fmla="*/ 75 h 75"/>
                  <a:gd name="T2" fmla="*/ 67 w 67"/>
                  <a:gd name="T3" fmla="*/ 53 h 75"/>
                  <a:gd name="T4" fmla="*/ 63 w 67"/>
                  <a:gd name="T5" fmla="*/ 41 h 75"/>
                  <a:gd name="T6" fmla="*/ 50 w 67"/>
                  <a:gd name="T7" fmla="*/ 30 h 75"/>
                  <a:gd name="T8" fmla="*/ 17 w 67"/>
                  <a:gd name="T9" fmla="*/ 15 h 75"/>
                  <a:gd name="T10" fmla="*/ 4 w 67"/>
                  <a:gd name="T11" fmla="*/ 8 h 75"/>
                  <a:gd name="T12" fmla="*/ 0 w 67"/>
                  <a:gd name="T13" fmla="*/ 0 h 75"/>
                  <a:gd name="T14" fmla="*/ 4 w 67"/>
                  <a:gd name="T15" fmla="*/ 30 h 75"/>
                  <a:gd name="T16" fmla="*/ 17 w 67"/>
                  <a:gd name="T17" fmla="*/ 53 h 75"/>
                  <a:gd name="T18" fmla="*/ 34 w 67"/>
                  <a:gd name="T19" fmla="*/ 71 h 75"/>
                  <a:gd name="T20" fmla="*/ 63 w 67"/>
                  <a:gd name="T21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75">
                    <a:moveTo>
                      <a:pt x="63" y="75"/>
                    </a:moveTo>
                    <a:lnTo>
                      <a:pt x="67" y="53"/>
                    </a:lnTo>
                    <a:lnTo>
                      <a:pt x="63" y="41"/>
                    </a:lnTo>
                    <a:lnTo>
                      <a:pt x="50" y="30"/>
                    </a:lnTo>
                    <a:lnTo>
                      <a:pt x="17" y="15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4" y="30"/>
                    </a:lnTo>
                    <a:lnTo>
                      <a:pt x="17" y="53"/>
                    </a:lnTo>
                    <a:lnTo>
                      <a:pt x="34" y="71"/>
                    </a:lnTo>
                    <a:lnTo>
                      <a:pt x="63" y="7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5" name="Freeform 424"/>
              <p:cNvSpPr>
                <a:spLocks/>
              </p:cNvSpPr>
              <p:nvPr/>
            </p:nvSpPr>
            <p:spPr bwMode="auto">
              <a:xfrm>
                <a:off x="913" y="4003"/>
                <a:ext cx="59" cy="44"/>
              </a:xfrm>
              <a:custGeom>
                <a:avLst/>
                <a:gdLst>
                  <a:gd name="T0" fmla="*/ 0 w 59"/>
                  <a:gd name="T1" fmla="*/ 0 h 44"/>
                  <a:gd name="T2" fmla="*/ 4 w 59"/>
                  <a:gd name="T3" fmla="*/ 15 h 44"/>
                  <a:gd name="T4" fmla="*/ 17 w 59"/>
                  <a:gd name="T5" fmla="*/ 26 h 44"/>
                  <a:gd name="T6" fmla="*/ 38 w 59"/>
                  <a:gd name="T7" fmla="*/ 37 h 44"/>
                  <a:gd name="T8" fmla="*/ 59 w 59"/>
                  <a:gd name="T9" fmla="*/ 44 h 44"/>
                  <a:gd name="T10" fmla="*/ 50 w 59"/>
                  <a:gd name="T11" fmla="*/ 18 h 44"/>
                  <a:gd name="T12" fmla="*/ 46 w 59"/>
                  <a:gd name="T13" fmla="*/ 11 h 44"/>
                  <a:gd name="T14" fmla="*/ 33 w 59"/>
                  <a:gd name="T15" fmla="*/ 7 h 44"/>
                  <a:gd name="T16" fmla="*/ 13 w 59"/>
                  <a:gd name="T17" fmla="*/ 7 h 44"/>
                  <a:gd name="T18" fmla="*/ 4 w 59"/>
                  <a:gd name="T19" fmla="*/ 7 h 44"/>
                  <a:gd name="T20" fmla="*/ 0 w 59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44">
                    <a:moveTo>
                      <a:pt x="0" y="0"/>
                    </a:moveTo>
                    <a:lnTo>
                      <a:pt x="4" y="15"/>
                    </a:lnTo>
                    <a:lnTo>
                      <a:pt x="17" y="26"/>
                    </a:lnTo>
                    <a:lnTo>
                      <a:pt x="38" y="37"/>
                    </a:lnTo>
                    <a:lnTo>
                      <a:pt x="59" y="44"/>
                    </a:lnTo>
                    <a:lnTo>
                      <a:pt x="50" y="18"/>
                    </a:lnTo>
                    <a:lnTo>
                      <a:pt x="46" y="11"/>
                    </a:lnTo>
                    <a:lnTo>
                      <a:pt x="33" y="7"/>
                    </a:lnTo>
                    <a:lnTo>
                      <a:pt x="13" y="7"/>
                    </a:lnTo>
                    <a:lnTo>
                      <a:pt x="4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6" name="Freeform 425"/>
              <p:cNvSpPr>
                <a:spLocks/>
              </p:cNvSpPr>
              <p:nvPr/>
            </p:nvSpPr>
            <p:spPr bwMode="auto">
              <a:xfrm>
                <a:off x="863" y="4003"/>
                <a:ext cx="42" cy="93"/>
              </a:xfrm>
              <a:custGeom>
                <a:avLst/>
                <a:gdLst>
                  <a:gd name="T0" fmla="*/ 29 w 42"/>
                  <a:gd name="T1" fmla="*/ 0 h 93"/>
                  <a:gd name="T2" fmla="*/ 8 w 42"/>
                  <a:gd name="T3" fmla="*/ 11 h 93"/>
                  <a:gd name="T4" fmla="*/ 0 w 42"/>
                  <a:gd name="T5" fmla="*/ 22 h 93"/>
                  <a:gd name="T6" fmla="*/ 0 w 42"/>
                  <a:gd name="T7" fmla="*/ 37 h 93"/>
                  <a:gd name="T8" fmla="*/ 8 w 42"/>
                  <a:gd name="T9" fmla="*/ 71 h 93"/>
                  <a:gd name="T10" fmla="*/ 8 w 42"/>
                  <a:gd name="T11" fmla="*/ 82 h 93"/>
                  <a:gd name="T12" fmla="*/ 4 w 42"/>
                  <a:gd name="T13" fmla="*/ 93 h 93"/>
                  <a:gd name="T14" fmla="*/ 25 w 42"/>
                  <a:gd name="T15" fmla="*/ 71 h 93"/>
                  <a:gd name="T16" fmla="*/ 42 w 42"/>
                  <a:gd name="T17" fmla="*/ 44 h 93"/>
                  <a:gd name="T18" fmla="*/ 42 w 42"/>
                  <a:gd name="T19" fmla="*/ 22 h 93"/>
                  <a:gd name="T20" fmla="*/ 42 w 42"/>
                  <a:gd name="T21" fmla="*/ 11 h 93"/>
                  <a:gd name="T22" fmla="*/ 29 w 42"/>
                  <a:gd name="T2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93">
                    <a:moveTo>
                      <a:pt x="29" y="0"/>
                    </a:moveTo>
                    <a:lnTo>
                      <a:pt x="8" y="11"/>
                    </a:lnTo>
                    <a:lnTo>
                      <a:pt x="0" y="22"/>
                    </a:lnTo>
                    <a:lnTo>
                      <a:pt x="0" y="37"/>
                    </a:lnTo>
                    <a:lnTo>
                      <a:pt x="8" y="71"/>
                    </a:lnTo>
                    <a:lnTo>
                      <a:pt x="8" y="82"/>
                    </a:lnTo>
                    <a:lnTo>
                      <a:pt x="4" y="93"/>
                    </a:lnTo>
                    <a:lnTo>
                      <a:pt x="25" y="71"/>
                    </a:lnTo>
                    <a:lnTo>
                      <a:pt x="42" y="44"/>
                    </a:lnTo>
                    <a:lnTo>
                      <a:pt x="42" y="22"/>
                    </a:lnTo>
                    <a:lnTo>
                      <a:pt x="42" y="1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7" name="Freeform 426"/>
              <p:cNvSpPr>
                <a:spLocks/>
              </p:cNvSpPr>
              <p:nvPr/>
            </p:nvSpPr>
            <p:spPr bwMode="auto">
              <a:xfrm>
                <a:off x="264" y="3088"/>
                <a:ext cx="50" cy="93"/>
              </a:xfrm>
              <a:custGeom>
                <a:avLst/>
                <a:gdLst>
                  <a:gd name="T0" fmla="*/ 17 w 50"/>
                  <a:gd name="T1" fmla="*/ 0 h 93"/>
                  <a:gd name="T2" fmla="*/ 0 w 50"/>
                  <a:gd name="T3" fmla="*/ 19 h 93"/>
                  <a:gd name="T4" fmla="*/ 0 w 50"/>
                  <a:gd name="T5" fmla="*/ 34 h 93"/>
                  <a:gd name="T6" fmla="*/ 8 w 50"/>
                  <a:gd name="T7" fmla="*/ 45 h 93"/>
                  <a:gd name="T8" fmla="*/ 33 w 50"/>
                  <a:gd name="T9" fmla="*/ 71 h 93"/>
                  <a:gd name="T10" fmla="*/ 42 w 50"/>
                  <a:gd name="T11" fmla="*/ 82 h 93"/>
                  <a:gd name="T12" fmla="*/ 42 w 50"/>
                  <a:gd name="T13" fmla="*/ 93 h 93"/>
                  <a:gd name="T14" fmla="*/ 46 w 50"/>
                  <a:gd name="T15" fmla="*/ 64 h 93"/>
                  <a:gd name="T16" fmla="*/ 50 w 50"/>
                  <a:gd name="T17" fmla="*/ 37 h 93"/>
                  <a:gd name="T18" fmla="*/ 38 w 50"/>
                  <a:gd name="T19" fmla="*/ 15 h 93"/>
                  <a:gd name="T20" fmla="*/ 17 w 50"/>
                  <a:gd name="T21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" h="93">
                    <a:moveTo>
                      <a:pt x="17" y="0"/>
                    </a:moveTo>
                    <a:lnTo>
                      <a:pt x="0" y="19"/>
                    </a:lnTo>
                    <a:lnTo>
                      <a:pt x="0" y="34"/>
                    </a:lnTo>
                    <a:lnTo>
                      <a:pt x="8" y="45"/>
                    </a:lnTo>
                    <a:lnTo>
                      <a:pt x="33" y="71"/>
                    </a:lnTo>
                    <a:lnTo>
                      <a:pt x="42" y="82"/>
                    </a:lnTo>
                    <a:lnTo>
                      <a:pt x="42" y="93"/>
                    </a:lnTo>
                    <a:lnTo>
                      <a:pt x="46" y="64"/>
                    </a:lnTo>
                    <a:lnTo>
                      <a:pt x="50" y="37"/>
                    </a:lnTo>
                    <a:lnTo>
                      <a:pt x="38" y="1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8" name="Freeform 427"/>
              <p:cNvSpPr>
                <a:spLocks/>
              </p:cNvSpPr>
              <p:nvPr/>
            </p:nvSpPr>
            <p:spPr bwMode="auto">
              <a:xfrm>
                <a:off x="917" y="3872"/>
                <a:ext cx="105" cy="97"/>
              </a:xfrm>
              <a:custGeom>
                <a:avLst/>
                <a:gdLst>
                  <a:gd name="T0" fmla="*/ 101 w 105"/>
                  <a:gd name="T1" fmla="*/ 97 h 97"/>
                  <a:gd name="T2" fmla="*/ 88 w 105"/>
                  <a:gd name="T3" fmla="*/ 93 h 97"/>
                  <a:gd name="T4" fmla="*/ 63 w 105"/>
                  <a:gd name="T5" fmla="*/ 78 h 97"/>
                  <a:gd name="T6" fmla="*/ 50 w 105"/>
                  <a:gd name="T7" fmla="*/ 67 h 97"/>
                  <a:gd name="T8" fmla="*/ 38 w 105"/>
                  <a:gd name="T9" fmla="*/ 49 h 97"/>
                  <a:gd name="T10" fmla="*/ 21 w 105"/>
                  <a:gd name="T11" fmla="*/ 26 h 97"/>
                  <a:gd name="T12" fmla="*/ 0 w 105"/>
                  <a:gd name="T13" fmla="*/ 0 h 97"/>
                  <a:gd name="T14" fmla="*/ 42 w 105"/>
                  <a:gd name="T15" fmla="*/ 26 h 97"/>
                  <a:gd name="T16" fmla="*/ 80 w 105"/>
                  <a:gd name="T17" fmla="*/ 49 h 97"/>
                  <a:gd name="T18" fmla="*/ 101 w 105"/>
                  <a:gd name="T19" fmla="*/ 71 h 97"/>
                  <a:gd name="T20" fmla="*/ 105 w 105"/>
                  <a:gd name="T21" fmla="*/ 82 h 97"/>
                  <a:gd name="T22" fmla="*/ 101 w 105"/>
                  <a:gd name="T23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5" h="97">
                    <a:moveTo>
                      <a:pt x="101" y="97"/>
                    </a:moveTo>
                    <a:lnTo>
                      <a:pt x="88" y="93"/>
                    </a:lnTo>
                    <a:lnTo>
                      <a:pt x="63" y="78"/>
                    </a:lnTo>
                    <a:lnTo>
                      <a:pt x="50" y="67"/>
                    </a:lnTo>
                    <a:lnTo>
                      <a:pt x="38" y="49"/>
                    </a:lnTo>
                    <a:lnTo>
                      <a:pt x="21" y="26"/>
                    </a:lnTo>
                    <a:lnTo>
                      <a:pt x="0" y="0"/>
                    </a:lnTo>
                    <a:lnTo>
                      <a:pt x="42" y="26"/>
                    </a:lnTo>
                    <a:lnTo>
                      <a:pt x="80" y="49"/>
                    </a:lnTo>
                    <a:lnTo>
                      <a:pt x="101" y="71"/>
                    </a:lnTo>
                    <a:lnTo>
                      <a:pt x="105" y="82"/>
                    </a:lnTo>
                    <a:lnTo>
                      <a:pt x="101" y="97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9" name="Freeform 428"/>
              <p:cNvSpPr>
                <a:spLocks/>
              </p:cNvSpPr>
              <p:nvPr/>
            </p:nvSpPr>
            <p:spPr bwMode="auto">
              <a:xfrm>
                <a:off x="444" y="3741"/>
                <a:ext cx="38" cy="90"/>
              </a:xfrm>
              <a:custGeom>
                <a:avLst/>
                <a:gdLst>
                  <a:gd name="T0" fmla="*/ 8 w 38"/>
                  <a:gd name="T1" fmla="*/ 0 h 90"/>
                  <a:gd name="T2" fmla="*/ 4 w 38"/>
                  <a:gd name="T3" fmla="*/ 19 h 90"/>
                  <a:gd name="T4" fmla="*/ 0 w 38"/>
                  <a:gd name="T5" fmla="*/ 41 h 90"/>
                  <a:gd name="T6" fmla="*/ 0 w 38"/>
                  <a:gd name="T7" fmla="*/ 53 h 90"/>
                  <a:gd name="T8" fmla="*/ 8 w 38"/>
                  <a:gd name="T9" fmla="*/ 64 h 90"/>
                  <a:gd name="T10" fmla="*/ 17 w 38"/>
                  <a:gd name="T11" fmla="*/ 79 h 90"/>
                  <a:gd name="T12" fmla="*/ 38 w 38"/>
                  <a:gd name="T13" fmla="*/ 90 h 90"/>
                  <a:gd name="T14" fmla="*/ 38 w 38"/>
                  <a:gd name="T15" fmla="*/ 56 h 90"/>
                  <a:gd name="T16" fmla="*/ 33 w 38"/>
                  <a:gd name="T17" fmla="*/ 30 h 90"/>
                  <a:gd name="T18" fmla="*/ 25 w 38"/>
                  <a:gd name="T19" fmla="*/ 15 h 90"/>
                  <a:gd name="T20" fmla="*/ 8 w 38"/>
                  <a:gd name="T2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90">
                    <a:moveTo>
                      <a:pt x="8" y="0"/>
                    </a:moveTo>
                    <a:lnTo>
                      <a:pt x="4" y="19"/>
                    </a:lnTo>
                    <a:lnTo>
                      <a:pt x="0" y="41"/>
                    </a:lnTo>
                    <a:lnTo>
                      <a:pt x="0" y="53"/>
                    </a:lnTo>
                    <a:lnTo>
                      <a:pt x="8" y="64"/>
                    </a:lnTo>
                    <a:lnTo>
                      <a:pt x="17" y="79"/>
                    </a:lnTo>
                    <a:lnTo>
                      <a:pt x="38" y="90"/>
                    </a:lnTo>
                    <a:lnTo>
                      <a:pt x="38" y="56"/>
                    </a:lnTo>
                    <a:lnTo>
                      <a:pt x="33" y="30"/>
                    </a:lnTo>
                    <a:lnTo>
                      <a:pt x="25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0" name="Freeform 429"/>
              <p:cNvSpPr>
                <a:spLocks/>
              </p:cNvSpPr>
              <p:nvPr/>
            </p:nvSpPr>
            <p:spPr bwMode="auto">
              <a:xfrm>
                <a:off x="310" y="3544"/>
                <a:ext cx="100" cy="44"/>
              </a:xfrm>
              <a:custGeom>
                <a:avLst/>
                <a:gdLst>
                  <a:gd name="T0" fmla="*/ 100 w 100"/>
                  <a:gd name="T1" fmla="*/ 11 h 44"/>
                  <a:gd name="T2" fmla="*/ 75 w 100"/>
                  <a:gd name="T3" fmla="*/ 0 h 44"/>
                  <a:gd name="T4" fmla="*/ 63 w 100"/>
                  <a:gd name="T5" fmla="*/ 0 h 44"/>
                  <a:gd name="T6" fmla="*/ 46 w 100"/>
                  <a:gd name="T7" fmla="*/ 7 h 44"/>
                  <a:gd name="T8" fmla="*/ 21 w 100"/>
                  <a:gd name="T9" fmla="*/ 29 h 44"/>
                  <a:gd name="T10" fmla="*/ 8 w 100"/>
                  <a:gd name="T11" fmla="*/ 37 h 44"/>
                  <a:gd name="T12" fmla="*/ 0 w 100"/>
                  <a:gd name="T13" fmla="*/ 41 h 44"/>
                  <a:gd name="T14" fmla="*/ 33 w 100"/>
                  <a:gd name="T15" fmla="*/ 44 h 44"/>
                  <a:gd name="T16" fmla="*/ 63 w 100"/>
                  <a:gd name="T17" fmla="*/ 41 h 44"/>
                  <a:gd name="T18" fmla="*/ 84 w 100"/>
                  <a:gd name="T19" fmla="*/ 33 h 44"/>
                  <a:gd name="T20" fmla="*/ 100 w 100"/>
                  <a:gd name="T21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0" h="44">
                    <a:moveTo>
                      <a:pt x="100" y="11"/>
                    </a:moveTo>
                    <a:lnTo>
                      <a:pt x="75" y="0"/>
                    </a:lnTo>
                    <a:lnTo>
                      <a:pt x="63" y="0"/>
                    </a:lnTo>
                    <a:lnTo>
                      <a:pt x="46" y="7"/>
                    </a:lnTo>
                    <a:lnTo>
                      <a:pt x="21" y="29"/>
                    </a:lnTo>
                    <a:lnTo>
                      <a:pt x="8" y="37"/>
                    </a:lnTo>
                    <a:lnTo>
                      <a:pt x="0" y="41"/>
                    </a:lnTo>
                    <a:lnTo>
                      <a:pt x="33" y="44"/>
                    </a:lnTo>
                    <a:lnTo>
                      <a:pt x="63" y="41"/>
                    </a:lnTo>
                    <a:lnTo>
                      <a:pt x="84" y="33"/>
                    </a:lnTo>
                    <a:lnTo>
                      <a:pt x="100" y="11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1" name="Freeform 430"/>
              <p:cNvSpPr>
                <a:spLocks/>
              </p:cNvSpPr>
              <p:nvPr/>
            </p:nvSpPr>
            <p:spPr bwMode="auto">
              <a:xfrm>
                <a:off x="1483" y="3902"/>
                <a:ext cx="37" cy="89"/>
              </a:xfrm>
              <a:custGeom>
                <a:avLst/>
                <a:gdLst>
                  <a:gd name="T0" fmla="*/ 8 w 37"/>
                  <a:gd name="T1" fmla="*/ 0 h 89"/>
                  <a:gd name="T2" fmla="*/ 4 w 37"/>
                  <a:gd name="T3" fmla="*/ 19 h 89"/>
                  <a:gd name="T4" fmla="*/ 0 w 37"/>
                  <a:gd name="T5" fmla="*/ 37 h 89"/>
                  <a:gd name="T6" fmla="*/ 0 w 37"/>
                  <a:gd name="T7" fmla="*/ 52 h 89"/>
                  <a:gd name="T8" fmla="*/ 8 w 37"/>
                  <a:gd name="T9" fmla="*/ 63 h 89"/>
                  <a:gd name="T10" fmla="*/ 16 w 37"/>
                  <a:gd name="T11" fmla="*/ 78 h 89"/>
                  <a:gd name="T12" fmla="*/ 37 w 37"/>
                  <a:gd name="T13" fmla="*/ 89 h 89"/>
                  <a:gd name="T14" fmla="*/ 37 w 37"/>
                  <a:gd name="T15" fmla="*/ 56 h 89"/>
                  <a:gd name="T16" fmla="*/ 33 w 37"/>
                  <a:gd name="T17" fmla="*/ 30 h 89"/>
                  <a:gd name="T18" fmla="*/ 20 w 37"/>
                  <a:gd name="T19" fmla="*/ 15 h 89"/>
                  <a:gd name="T20" fmla="*/ 8 w 37"/>
                  <a:gd name="T21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89">
                    <a:moveTo>
                      <a:pt x="8" y="0"/>
                    </a:moveTo>
                    <a:lnTo>
                      <a:pt x="4" y="19"/>
                    </a:lnTo>
                    <a:lnTo>
                      <a:pt x="0" y="37"/>
                    </a:lnTo>
                    <a:lnTo>
                      <a:pt x="0" y="52"/>
                    </a:lnTo>
                    <a:lnTo>
                      <a:pt x="8" y="63"/>
                    </a:lnTo>
                    <a:lnTo>
                      <a:pt x="16" y="78"/>
                    </a:lnTo>
                    <a:lnTo>
                      <a:pt x="37" y="89"/>
                    </a:lnTo>
                    <a:lnTo>
                      <a:pt x="37" y="56"/>
                    </a:lnTo>
                    <a:lnTo>
                      <a:pt x="33" y="30"/>
                    </a:lnTo>
                    <a:lnTo>
                      <a:pt x="20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2" name="Freeform 431"/>
              <p:cNvSpPr>
                <a:spLocks/>
              </p:cNvSpPr>
              <p:nvPr/>
            </p:nvSpPr>
            <p:spPr bwMode="auto">
              <a:xfrm>
                <a:off x="1085" y="3820"/>
                <a:ext cx="104" cy="93"/>
              </a:xfrm>
              <a:custGeom>
                <a:avLst/>
                <a:gdLst>
                  <a:gd name="T0" fmla="*/ 100 w 104"/>
                  <a:gd name="T1" fmla="*/ 93 h 93"/>
                  <a:gd name="T2" fmla="*/ 83 w 104"/>
                  <a:gd name="T3" fmla="*/ 89 h 93"/>
                  <a:gd name="T4" fmla="*/ 62 w 104"/>
                  <a:gd name="T5" fmla="*/ 74 h 93"/>
                  <a:gd name="T6" fmla="*/ 50 w 104"/>
                  <a:gd name="T7" fmla="*/ 63 h 93"/>
                  <a:gd name="T8" fmla="*/ 33 w 104"/>
                  <a:gd name="T9" fmla="*/ 45 h 93"/>
                  <a:gd name="T10" fmla="*/ 16 w 104"/>
                  <a:gd name="T11" fmla="*/ 26 h 93"/>
                  <a:gd name="T12" fmla="*/ 0 w 104"/>
                  <a:gd name="T13" fmla="*/ 0 h 93"/>
                  <a:gd name="T14" fmla="*/ 42 w 104"/>
                  <a:gd name="T15" fmla="*/ 22 h 93"/>
                  <a:gd name="T16" fmla="*/ 75 w 104"/>
                  <a:gd name="T17" fmla="*/ 45 h 93"/>
                  <a:gd name="T18" fmla="*/ 100 w 104"/>
                  <a:gd name="T19" fmla="*/ 67 h 93"/>
                  <a:gd name="T20" fmla="*/ 104 w 104"/>
                  <a:gd name="T21" fmla="*/ 78 h 93"/>
                  <a:gd name="T22" fmla="*/ 100 w 104"/>
                  <a:gd name="T23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93">
                    <a:moveTo>
                      <a:pt x="100" y="93"/>
                    </a:moveTo>
                    <a:lnTo>
                      <a:pt x="83" y="89"/>
                    </a:lnTo>
                    <a:lnTo>
                      <a:pt x="62" y="74"/>
                    </a:lnTo>
                    <a:lnTo>
                      <a:pt x="50" y="63"/>
                    </a:lnTo>
                    <a:lnTo>
                      <a:pt x="33" y="45"/>
                    </a:lnTo>
                    <a:lnTo>
                      <a:pt x="16" y="26"/>
                    </a:lnTo>
                    <a:lnTo>
                      <a:pt x="0" y="0"/>
                    </a:lnTo>
                    <a:lnTo>
                      <a:pt x="42" y="22"/>
                    </a:lnTo>
                    <a:lnTo>
                      <a:pt x="75" y="45"/>
                    </a:lnTo>
                    <a:lnTo>
                      <a:pt x="100" y="67"/>
                    </a:lnTo>
                    <a:lnTo>
                      <a:pt x="104" y="78"/>
                    </a:lnTo>
                    <a:lnTo>
                      <a:pt x="100" y="9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3" name="Freeform 432"/>
              <p:cNvSpPr>
                <a:spLocks/>
              </p:cNvSpPr>
              <p:nvPr/>
            </p:nvSpPr>
            <p:spPr bwMode="auto">
              <a:xfrm>
                <a:off x="1097" y="3827"/>
                <a:ext cx="84" cy="79"/>
              </a:xfrm>
              <a:custGeom>
                <a:avLst/>
                <a:gdLst>
                  <a:gd name="T0" fmla="*/ 84 w 84"/>
                  <a:gd name="T1" fmla="*/ 79 h 79"/>
                  <a:gd name="T2" fmla="*/ 67 w 84"/>
                  <a:gd name="T3" fmla="*/ 64 h 79"/>
                  <a:gd name="T4" fmla="*/ 42 w 84"/>
                  <a:gd name="T5" fmla="*/ 41 h 79"/>
                  <a:gd name="T6" fmla="*/ 17 w 84"/>
                  <a:gd name="T7" fmla="*/ 19 h 79"/>
                  <a:gd name="T8" fmla="*/ 0 w 84"/>
                  <a:gd name="T9" fmla="*/ 0 h 79"/>
                  <a:gd name="T10" fmla="*/ 84 w 84"/>
                  <a:gd name="T11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79">
                    <a:moveTo>
                      <a:pt x="84" y="79"/>
                    </a:moveTo>
                    <a:lnTo>
                      <a:pt x="67" y="64"/>
                    </a:lnTo>
                    <a:lnTo>
                      <a:pt x="42" y="41"/>
                    </a:lnTo>
                    <a:lnTo>
                      <a:pt x="17" y="19"/>
                    </a:lnTo>
                    <a:lnTo>
                      <a:pt x="0" y="0"/>
                    </a:lnTo>
                    <a:lnTo>
                      <a:pt x="84" y="79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4" name="Freeform 433"/>
              <p:cNvSpPr>
                <a:spLocks/>
              </p:cNvSpPr>
              <p:nvPr/>
            </p:nvSpPr>
            <p:spPr bwMode="auto">
              <a:xfrm>
                <a:off x="1097" y="3827"/>
                <a:ext cx="84" cy="79"/>
              </a:xfrm>
              <a:custGeom>
                <a:avLst/>
                <a:gdLst>
                  <a:gd name="T0" fmla="*/ 84 w 84"/>
                  <a:gd name="T1" fmla="*/ 79 h 79"/>
                  <a:gd name="T2" fmla="*/ 67 w 84"/>
                  <a:gd name="T3" fmla="*/ 64 h 79"/>
                  <a:gd name="T4" fmla="*/ 42 w 84"/>
                  <a:gd name="T5" fmla="*/ 41 h 79"/>
                  <a:gd name="T6" fmla="*/ 17 w 84"/>
                  <a:gd name="T7" fmla="*/ 19 h 79"/>
                  <a:gd name="T8" fmla="*/ 0 w 84"/>
                  <a:gd name="T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79">
                    <a:moveTo>
                      <a:pt x="84" y="79"/>
                    </a:moveTo>
                    <a:lnTo>
                      <a:pt x="67" y="64"/>
                    </a:lnTo>
                    <a:lnTo>
                      <a:pt x="42" y="41"/>
                    </a:lnTo>
                    <a:lnTo>
                      <a:pt x="17" y="1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5" name="Freeform 434"/>
              <p:cNvSpPr>
                <a:spLocks/>
              </p:cNvSpPr>
              <p:nvPr/>
            </p:nvSpPr>
            <p:spPr bwMode="auto">
              <a:xfrm>
                <a:off x="963" y="3932"/>
                <a:ext cx="42" cy="78"/>
              </a:xfrm>
              <a:custGeom>
                <a:avLst/>
                <a:gdLst>
                  <a:gd name="T0" fmla="*/ 9 w 42"/>
                  <a:gd name="T1" fmla="*/ 0 h 78"/>
                  <a:gd name="T2" fmla="*/ 0 w 42"/>
                  <a:gd name="T3" fmla="*/ 15 h 78"/>
                  <a:gd name="T4" fmla="*/ 0 w 42"/>
                  <a:gd name="T5" fmla="*/ 26 h 78"/>
                  <a:gd name="T6" fmla="*/ 4 w 42"/>
                  <a:gd name="T7" fmla="*/ 33 h 78"/>
                  <a:gd name="T8" fmla="*/ 30 w 42"/>
                  <a:gd name="T9" fmla="*/ 52 h 78"/>
                  <a:gd name="T10" fmla="*/ 34 w 42"/>
                  <a:gd name="T11" fmla="*/ 63 h 78"/>
                  <a:gd name="T12" fmla="*/ 34 w 42"/>
                  <a:gd name="T13" fmla="*/ 78 h 78"/>
                  <a:gd name="T14" fmla="*/ 42 w 42"/>
                  <a:gd name="T15" fmla="*/ 52 h 78"/>
                  <a:gd name="T16" fmla="*/ 42 w 42"/>
                  <a:gd name="T17" fmla="*/ 33 h 78"/>
                  <a:gd name="T18" fmla="*/ 38 w 42"/>
                  <a:gd name="T19" fmla="*/ 18 h 78"/>
                  <a:gd name="T20" fmla="*/ 25 w 42"/>
                  <a:gd name="T21" fmla="*/ 7 h 78"/>
                  <a:gd name="T22" fmla="*/ 9 w 42"/>
                  <a:gd name="T23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78">
                    <a:moveTo>
                      <a:pt x="9" y="0"/>
                    </a:moveTo>
                    <a:lnTo>
                      <a:pt x="0" y="15"/>
                    </a:lnTo>
                    <a:lnTo>
                      <a:pt x="0" y="26"/>
                    </a:lnTo>
                    <a:lnTo>
                      <a:pt x="4" y="33"/>
                    </a:lnTo>
                    <a:lnTo>
                      <a:pt x="30" y="52"/>
                    </a:lnTo>
                    <a:lnTo>
                      <a:pt x="34" y="63"/>
                    </a:lnTo>
                    <a:lnTo>
                      <a:pt x="34" y="78"/>
                    </a:lnTo>
                    <a:lnTo>
                      <a:pt x="42" y="52"/>
                    </a:lnTo>
                    <a:lnTo>
                      <a:pt x="42" y="33"/>
                    </a:lnTo>
                    <a:lnTo>
                      <a:pt x="38" y="18"/>
                    </a:lnTo>
                    <a:lnTo>
                      <a:pt x="25" y="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6" name="Freeform 435"/>
              <p:cNvSpPr>
                <a:spLocks/>
              </p:cNvSpPr>
              <p:nvPr/>
            </p:nvSpPr>
            <p:spPr bwMode="auto">
              <a:xfrm>
                <a:off x="1445" y="3831"/>
                <a:ext cx="63" cy="63"/>
              </a:xfrm>
              <a:custGeom>
                <a:avLst/>
                <a:gdLst>
                  <a:gd name="T0" fmla="*/ 0 w 63"/>
                  <a:gd name="T1" fmla="*/ 63 h 63"/>
                  <a:gd name="T2" fmla="*/ 21 w 63"/>
                  <a:gd name="T3" fmla="*/ 63 h 63"/>
                  <a:gd name="T4" fmla="*/ 29 w 63"/>
                  <a:gd name="T5" fmla="*/ 56 h 63"/>
                  <a:gd name="T6" fmla="*/ 33 w 63"/>
                  <a:gd name="T7" fmla="*/ 48 h 63"/>
                  <a:gd name="T8" fmla="*/ 38 w 63"/>
                  <a:gd name="T9" fmla="*/ 22 h 63"/>
                  <a:gd name="T10" fmla="*/ 46 w 63"/>
                  <a:gd name="T11" fmla="*/ 11 h 63"/>
                  <a:gd name="T12" fmla="*/ 63 w 63"/>
                  <a:gd name="T13" fmla="*/ 0 h 63"/>
                  <a:gd name="T14" fmla="*/ 33 w 63"/>
                  <a:gd name="T15" fmla="*/ 11 h 63"/>
                  <a:gd name="T16" fmla="*/ 12 w 63"/>
                  <a:gd name="T17" fmla="*/ 19 h 63"/>
                  <a:gd name="T18" fmla="*/ 0 w 63"/>
                  <a:gd name="T19" fmla="*/ 34 h 63"/>
                  <a:gd name="T20" fmla="*/ 0 w 63"/>
                  <a:gd name="T21" fmla="*/ 45 h 63"/>
                  <a:gd name="T22" fmla="*/ 0 w 63"/>
                  <a:gd name="T23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63">
                    <a:moveTo>
                      <a:pt x="0" y="63"/>
                    </a:moveTo>
                    <a:lnTo>
                      <a:pt x="21" y="63"/>
                    </a:lnTo>
                    <a:lnTo>
                      <a:pt x="29" y="56"/>
                    </a:lnTo>
                    <a:lnTo>
                      <a:pt x="33" y="48"/>
                    </a:lnTo>
                    <a:lnTo>
                      <a:pt x="38" y="22"/>
                    </a:lnTo>
                    <a:lnTo>
                      <a:pt x="46" y="11"/>
                    </a:lnTo>
                    <a:lnTo>
                      <a:pt x="63" y="0"/>
                    </a:lnTo>
                    <a:lnTo>
                      <a:pt x="33" y="11"/>
                    </a:lnTo>
                    <a:lnTo>
                      <a:pt x="12" y="19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7" name="Freeform 436"/>
              <p:cNvSpPr>
                <a:spLocks/>
              </p:cNvSpPr>
              <p:nvPr/>
            </p:nvSpPr>
            <p:spPr bwMode="auto">
              <a:xfrm>
                <a:off x="997" y="3865"/>
                <a:ext cx="58" cy="63"/>
              </a:xfrm>
              <a:custGeom>
                <a:avLst/>
                <a:gdLst>
                  <a:gd name="T0" fmla="*/ 0 w 58"/>
                  <a:gd name="T1" fmla="*/ 63 h 63"/>
                  <a:gd name="T2" fmla="*/ 21 w 58"/>
                  <a:gd name="T3" fmla="*/ 59 h 63"/>
                  <a:gd name="T4" fmla="*/ 29 w 58"/>
                  <a:gd name="T5" fmla="*/ 56 h 63"/>
                  <a:gd name="T6" fmla="*/ 33 w 58"/>
                  <a:gd name="T7" fmla="*/ 44 h 63"/>
                  <a:gd name="T8" fmla="*/ 37 w 58"/>
                  <a:gd name="T9" fmla="*/ 22 h 63"/>
                  <a:gd name="T10" fmla="*/ 42 w 58"/>
                  <a:gd name="T11" fmla="*/ 11 h 63"/>
                  <a:gd name="T12" fmla="*/ 58 w 58"/>
                  <a:gd name="T13" fmla="*/ 0 h 63"/>
                  <a:gd name="T14" fmla="*/ 33 w 58"/>
                  <a:gd name="T15" fmla="*/ 11 h 63"/>
                  <a:gd name="T16" fmla="*/ 12 w 58"/>
                  <a:gd name="T17" fmla="*/ 18 h 63"/>
                  <a:gd name="T18" fmla="*/ 4 w 58"/>
                  <a:gd name="T19" fmla="*/ 33 h 63"/>
                  <a:gd name="T20" fmla="*/ 0 w 58"/>
                  <a:gd name="T21" fmla="*/ 44 h 63"/>
                  <a:gd name="T22" fmla="*/ 0 w 58"/>
                  <a:gd name="T23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8" h="63">
                    <a:moveTo>
                      <a:pt x="0" y="63"/>
                    </a:moveTo>
                    <a:lnTo>
                      <a:pt x="21" y="59"/>
                    </a:lnTo>
                    <a:lnTo>
                      <a:pt x="29" y="56"/>
                    </a:lnTo>
                    <a:lnTo>
                      <a:pt x="33" y="44"/>
                    </a:lnTo>
                    <a:lnTo>
                      <a:pt x="37" y="22"/>
                    </a:lnTo>
                    <a:lnTo>
                      <a:pt x="42" y="11"/>
                    </a:lnTo>
                    <a:lnTo>
                      <a:pt x="58" y="0"/>
                    </a:lnTo>
                    <a:lnTo>
                      <a:pt x="33" y="11"/>
                    </a:lnTo>
                    <a:lnTo>
                      <a:pt x="12" y="18"/>
                    </a:lnTo>
                    <a:lnTo>
                      <a:pt x="4" y="33"/>
                    </a:lnTo>
                    <a:lnTo>
                      <a:pt x="0" y="44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8" name="Freeform 437"/>
              <p:cNvSpPr>
                <a:spLocks/>
              </p:cNvSpPr>
              <p:nvPr/>
            </p:nvSpPr>
            <p:spPr bwMode="auto">
              <a:xfrm>
                <a:off x="808" y="4059"/>
                <a:ext cx="92" cy="138"/>
              </a:xfrm>
              <a:custGeom>
                <a:avLst/>
                <a:gdLst>
                  <a:gd name="T0" fmla="*/ 9 w 92"/>
                  <a:gd name="T1" fmla="*/ 0 h 138"/>
                  <a:gd name="T2" fmla="*/ 17 w 92"/>
                  <a:gd name="T3" fmla="*/ 0 h 138"/>
                  <a:gd name="T4" fmla="*/ 30 w 92"/>
                  <a:gd name="T5" fmla="*/ 7 h 138"/>
                  <a:gd name="T6" fmla="*/ 42 w 92"/>
                  <a:gd name="T7" fmla="*/ 22 h 138"/>
                  <a:gd name="T8" fmla="*/ 59 w 92"/>
                  <a:gd name="T9" fmla="*/ 44 h 138"/>
                  <a:gd name="T10" fmla="*/ 84 w 92"/>
                  <a:gd name="T11" fmla="*/ 97 h 138"/>
                  <a:gd name="T12" fmla="*/ 92 w 92"/>
                  <a:gd name="T13" fmla="*/ 119 h 138"/>
                  <a:gd name="T14" fmla="*/ 92 w 92"/>
                  <a:gd name="T15" fmla="*/ 138 h 138"/>
                  <a:gd name="T16" fmla="*/ 55 w 92"/>
                  <a:gd name="T17" fmla="*/ 112 h 138"/>
                  <a:gd name="T18" fmla="*/ 17 w 92"/>
                  <a:gd name="T19" fmla="*/ 74 h 138"/>
                  <a:gd name="T20" fmla="*/ 9 w 92"/>
                  <a:gd name="T21" fmla="*/ 56 h 138"/>
                  <a:gd name="T22" fmla="*/ 0 w 92"/>
                  <a:gd name="T23" fmla="*/ 37 h 138"/>
                  <a:gd name="T24" fmla="*/ 0 w 92"/>
                  <a:gd name="T25" fmla="*/ 18 h 138"/>
                  <a:gd name="T26" fmla="*/ 9 w 92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2" h="138">
                    <a:moveTo>
                      <a:pt x="9" y="0"/>
                    </a:moveTo>
                    <a:lnTo>
                      <a:pt x="17" y="0"/>
                    </a:lnTo>
                    <a:lnTo>
                      <a:pt x="30" y="7"/>
                    </a:lnTo>
                    <a:lnTo>
                      <a:pt x="42" y="22"/>
                    </a:lnTo>
                    <a:lnTo>
                      <a:pt x="59" y="44"/>
                    </a:lnTo>
                    <a:lnTo>
                      <a:pt x="84" y="97"/>
                    </a:lnTo>
                    <a:lnTo>
                      <a:pt x="92" y="119"/>
                    </a:lnTo>
                    <a:lnTo>
                      <a:pt x="92" y="138"/>
                    </a:lnTo>
                    <a:lnTo>
                      <a:pt x="55" y="112"/>
                    </a:lnTo>
                    <a:lnTo>
                      <a:pt x="17" y="74"/>
                    </a:lnTo>
                    <a:lnTo>
                      <a:pt x="9" y="56"/>
                    </a:lnTo>
                    <a:lnTo>
                      <a:pt x="0" y="37"/>
                    </a:lnTo>
                    <a:lnTo>
                      <a:pt x="0" y="1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9" name="Freeform 438"/>
              <p:cNvSpPr>
                <a:spLocks/>
              </p:cNvSpPr>
              <p:nvPr/>
            </p:nvSpPr>
            <p:spPr bwMode="auto">
              <a:xfrm>
                <a:off x="565" y="3745"/>
                <a:ext cx="72" cy="71"/>
              </a:xfrm>
              <a:custGeom>
                <a:avLst/>
                <a:gdLst>
                  <a:gd name="T0" fmla="*/ 0 w 72"/>
                  <a:gd name="T1" fmla="*/ 0 h 71"/>
                  <a:gd name="T2" fmla="*/ 25 w 72"/>
                  <a:gd name="T3" fmla="*/ 0 h 71"/>
                  <a:gd name="T4" fmla="*/ 38 w 72"/>
                  <a:gd name="T5" fmla="*/ 8 h 71"/>
                  <a:gd name="T6" fmla="*/ 46 w 72"/>
                  <a:gd name="T7" fmla="*/ 22 h 71"/>
                  <a:gd name="T8" fmla="*/ 59 w 72"/>
                  <a:gd name="T9" fmla="*/ 52 h 71"/>
                  <a:gd name="T10" fmla="*/ 63 w 72"/>
                  <a:gd name="T11" fmla="*/ 64 h 71"/>
                  <a:gd name="T12" fmla="*/ 72 w 72"/>
                  <a:gd name="T13" fmla="*/ 71 h 71"/>
                  <a:gd name="T14" fmla="*/ 42 w 72"/>
                  <a:gd name="T15" fmla="*/ 60 h 71"/>
                  <a:gd name="T16" fmla="*/ 17 w 72"/>
                  <a:gd name="T17" fmla="*/ 45 h 71"/>
                  <a:gd name="T18" fmla="*/ 0 w 72"/>
                  <a:gd name="T19" fmla="*/ 26 h 71"/>
                  <a:gd name="T20" fmla="*/ 0 w 72"/>
                  <a:gd name="T21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71">
                    <a:moveTo>
                      <a:pt x="0" y="0"/>
                    </a:moveTo>
                    <a:lnTo>
                      <a:pt x="25" y="0"/>
                    </a:lnTo>
                    <a:lnTo>
                      <a:pt x="38" y="8"/>
                    </a:lnTo>
                    <a:lnTo>
                      <a:pt x="46" y="22"/>
                    </a:lnTo>
                    <a:lnTo>
                      <a:pt x="59" y="52"/>
                    </a:lnTo>
                    <a:lnTo>
                      <a:pt x="63" y="64"/>
                    </a:lnTo>
                    <a:lnTo>
                      <a:pt x="72" y="71"/>
                    </a:lnTo>
                    <a:lnTo>
                      <a:pt x="42" y="60"/>
                    </a:lnTo>
                    <a:lnTo>
                      <a:pt x="17" y="45"/>
                    </a:lnTo>
                    <a:lnTo>
                      <a:pt x="0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0" name="Freeform 439"/>
              <p:cNvSpPr>
                <a:spLocks/>
              </p:cNvSpPr>
              <p:nvPr/>
            </p:nvSpPr>
            <p:spPr bwMode="auto">
              <a:xfrm>
                <a:off x="369" y="2890"/>
                <a:ext cx="96" cy="79"/>
              </a:xfrm>
              <a:custGeom>
                <a:avLst/>
                <a:gdLst>
                  <a:gd name="T0" fmla="*/ 92 w 96"/>
                  <a:gd name="T1" fmla="*/ 75 h 79"/>
                  <a:gd name="T2" fmla="*/ 87 w 96"/>
                  <a:gd name="T3" fmla="*/ 79 h 79"/>
                  <a:gd name="T4" fmla="*/ 75 w 96"/>
                  <a:gd name="T5" fmla="*/ 79 h 79"/>
                  <a:gd name="T6" fmla="*/ 67 w 96"/>
                  <a:gd name="T7" fmla="*/ 75 h 79"/>
                  <a:gd name="T8" fmla="*/ 58 w 96"/>
                  <a:gd name="T9" fmla="*/ 67 h 79"/>
                  <a:gd name="T10" fmla="*/ 29 w 96"/>
                  <a:gd name="T11" fmla="*/ 41 h 79"/>
                  <a:gd name="T12" fmla="*/ 0 w 96"/>
                  <a:gd name="T13" fmla="*/ 0 h 79"/>
                  <a:gd name="T14" fmla="*/ 33 w 96"/>
                  <a:gd name="T15" fmla="*/ 15 h 79"/>
                  <a:gd name="T16" fmla="*/ 67 w 96"/>
                  <a:gd name="T17" fmla="*/ 34 h 79"/>
                  <a:gd name="T18" fmla="*/ 92 w 96"/>
                  <a:gd name="T19" fmla="*/ 60 h 79"/>
                  <a:gd name="T20" fmla="*/ 96 w 96"/>
                  <a:gd name="T21" fmla="*/ 67 h 79"/>
                  <a:gd name="T22" fmla="*/ 92 w 96"/>
                  <a:gd name="T23" fmla="*/ 7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6" h="79">
                    <a:moveTo>
                      <a:pt x="92" y="75"/>
                    </a:moveTo>
                    <a:lnTo>
                      <a:pt x="87" y="79"/>
                    </a:lnTo>
                    <a:lnTo>
                      <a:pt x="75" y="79"/>
                    </a:lnTo>
                    <a:lnTo>
                      <a:pt x="67" y="75"/>
                    </a:lnTo>
                    <a:lnTo>
                      <a:pt x="58" y="67"/>
                    </a:lnTo>
                    <a:lnTo>
                      <a:pt x="29" y="41"/>
                    </a:lnTo>
                    <a:lnTo>
                      <a:pt x="0" y="0"/>
                    </a:lnTo>
                    <a:lnTo>
                      <a:pt x="33" y="15"/>
                    </a:lnTo>
                    <a:lnTo>
                      <a:pt x="67" y="34"/>
                    </a:lnTo>
                    <a:lnTo>
                      <a:pt x="92" y="60"/>
                    </a:lnTo>
                    <a:lnTo>
                      <a:pt x="96" y="67"/>
                    </a:lnTo>
                    <a:lnTo>
                      <a:pt x="92" y="75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1" name="Freeform 440"/>
              <p:cNvSpPr>
                <a:spLocks/>
              </p:cNvSpPr>
              <p:nvPr/>
            </p:nvSpPr>
            <p:spPr bwMode="auto">
              <a:xfrm>
                <a:off x="71" y="3372"/>
                <a:ext cx="63" cy="74"/>
              </a:xfrm>
              <a:custGeom>
                <a:avLst/>
                <a:gdLst>
                  <a:gd name="T0" fmla="*/ 0 w 63"/>
                  <a:gd name="T1" fmla="*/ 0 h 74"/>
                  <a:gd name="T2" fmla="*/ 4 w 63"/>
                  <a:gd name="T3" fmla="*/ 15 h 74"/>
                  <a:gd name="T4" fmla="*/ 9 w 63"/>
                  <a:gd name="T5" fmla="*/ 37 h 74"/>
                  <a:gd name="T6" fmla="*/ 25 w 63"/>
                  <a:gd name="T7" fmla="*/ 56 h 74"/>
                  <a:gd name="T8" fmla="*/ 38 w 63"/>
                  <a:gd name="T9" fmla="*/ 67 h 74"/>
                  <a:gd name="T10" fmla="*/ 63 w 63"/>
                  <a:gd name="T11" fmla="*/ 74 h 74"/>
                  <a:gd name="T12" fmla="*/ 50 w 63"/>
                  <a:gd name="T13" fmla="*/ 41 h 74"/>
                  <a:gd name="T14" fmla="*/ 46 w 63"/>
                  <a:gd name="T15" fmla="*/ 30 h 74"/>
                  <a:gd name="T16" fmla="*/ 34 w 63"/>
                  <a:gd name="T17" fmla="*/ 15 h 74"/>
                  <a:gd name="T18" fmla="*/ 21 w 63"/>
                  <a:gd name="T19" fmla="*/ 4 h 74"/>
                  <a:gd name="T20" fmla="*/ 0 w 63"/>
                  <a:gd name="T21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74">
                    <a:moveTo>
                      <a:pt x="0" y="0"/>
                    </a:moveTo>
                    <a:lnTo>
                      <a:pt x="4" y="15"/>
                    </a:lnTo>
                    <a:lnTo>
                      <a:pt x="9" y="37"/>
                    </a:lnTo>
                    <a:lnTo>
                      <a:pt x="25" y="56"/>
                    </a:lnTo>
                    <a:lnTo>
                      <a:pt x="38" y="67"/>
                    </a:lnTo>
                    <a:lnTo>
                      <a:pt x="63" y="74"/>
                    </a:lnTo>
                    <a:lnTo>
                      <a:pt x="50" y="41"/>
                    </a:lnTo>
                    <a:lnTo>
                      <a:pt x="46" y="30"/>
                    </a:lnTo>
                    <a:lnTo>
                      <a:pt x="34" y="15"/>
                    </a:lnTo>
                    <a:lnTo>
                      <a:pt x="2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2" name="Freeform 441"/>
              <p:cNvSpPr>
                <a:spLocks/>
              </p:cNvSpPr>
              <p:nvPr/>
            </p:nvSpPr>
            <p:spPr bwMode="auto">
              <a:xfrm>
                <a:off x="142" y="3316"/>
                <a:ext cx="42" cy="89"/>
              </a:xfrm>
              <a:custGeom>
                <a:avLst/>
                <a:gdLst>
                  <a:gd name="T0" fmla="*/ 9 w 42"/>
                  <a:gd name="T1" fmla="*/ 0 h 89"/>
                  <a:gd name="T2" fmla="*/ 5 w 42"/>
                  <a:gd name="T3" fmla="*/ 15 h 89"/>
                  <a:gd name="T4" fmla="*/ 0 w 42"/>
                  <a:gd name="T5" fmla="*/ 37 h 89"/>
                  <a:gd name="T6" fmla="*/ 5 w 42"/>
                  <a:gd name="T7" fmla="*/ 48 h 89"/>
                  <a:gd name="T8" fmla="*/ 9 w 42"/>
                  <a:gd name="T9" fmla="*/ 60 h 89"/>
                  <a:gd name="T10" fmla="*/ 21 w 42"/>
                  <a:gd name="T11" fmla="*/ 74 h 89"/>
                  <a:gd name="T12" fmla="*/ 38 w 42"/>
                  <a:gd name="T13" fmla="*/ 89 h 89"/>
                  <a:gd name="T14" fmla="*/ 38 w 42"/>
                  <a:gd name="T15" fmla="*/ 71 h 89"/>
                  <a:gd name="T16" fmla="*/ 42 w 42"/>
                  <a:gd name="T17" fmla="*/ 52 h 89"/>
                  <a:gd name="T18" fmla="*/ 34 w 42"/>
                  <a:gd name="T19" fmla="*/ 26 h 89"/>
                  <a:gd name="T20" fmla="*/ 26 w 42"/>
                  <a:gd name="T21" fmla="*/ 11 h 89"/>
                  <a:gd name="T22" fmla="*/ 9 w 42"/>
                  <a:gd name="T23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89">
                    <a:moveTo>
                      <a:pt x="9" y="0"/>
                    </a:moveTo>
                    <a:lnTo>
                      <a:pt x="5" y="15"/>
                    </a:lnTo>
                    <a:lnTo>
                      <a:pt x="0" y="37"/>
                    </a:lnTo>
                    <a:lnTo>
                      <a:pt x="5" y="48"/>
                    </a:lnTo>
                    <a:lnTo>
                      <a:pt x="9" y="60"/>
                    </a:lnTo>
                    <a:lnTo>
                      <a:pt x="21" y="74"/>
                    </a:lnTo>
                    <a:lnTo>
                      <a:pt x="38" y="89"/>
                    </a:lnTo>
                    <a:lnTo>
                      <a:pt x="38" y="71"/>
                    </a:lnTo>
                    <a:lnTo>
                      <a:pt x="42" y="52"/>
                    </a:lnTo>
                    <a:lnTo>
                      <a:pt x="34" y="26"/>
                    </a:lnTo>
                    <a:lnTo>
                      <a:pt x="26" y="1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3" name="Freeform 442"/>
              <p:cNvSpPr>
                <a:spLocks/>
              </p:cNvSpPr>
              <p:nvPr/>
            </p:nvSpPr>
            <p:spPr bwMode="auto">
              <a:xfrm>
                <a:off x="3267" y="3913"/>
                <a:ext cx="37" cy="82"/>
              </a:xfrm>
              <a:custGeom>
                <a:avLst/>
                <a:gdLst>
                  <a:gd name="T0" fmla="*/ 16 w 37"/>
                  <a:gd name="T1" fmla="*/ 0 h 82"/>
                  <a:gd name="T2" fmla="*/ 0 w 37"/>
                  <a:gd name="T3" fmla="*/ 15 h 82"/>
                  <a:gd name="T4" fmla="*/ 0 w 37"/>
                  <a:gd name="T5" fmla="*/ 22 h 82"/>
                  <a:gd name="T6" fmla="*/ 4 w 37"/>
                  <a:gd name="T7" fmla="*/ 30 h 82"/>
                  <a:gd name="T8" fmla="*/ 21 w 37"/>
                  <a:gd name="T9" fmla="*/ 52 h 82"/>
                  <a:gd name="T10" fmla="*/ 21 w 37"/>
                  <a:gd name="T11" fmla="*/ 67 h 82"/>
                  <a:gd name="T12" fmla="*/ 16 w 37"/>
                  <a:gd name="T13" fmla="*/ 82 h 82"/>
                  <a:gd name="T14" fmla="*/ 29 w 37"/>
                  <a:gd name="T15" fmla="*/ 60 h 82"/>
                  <a:gd name="T16" fmla="*/ 37 w 37"/>
                  <a:gd name="T17" fmla="*/ 41 h 82"/>
                  <a:gd name="T18" fmla="*/ 37 w 37"/>
                  <a:gd name="T19" fmla="*/ 22 h 82"/>
                  <a:gd name="T20" fmla="*/ 29 w 37"/>
                  <a:gd name="T21" fmla="*/ 11 h 82"/>
                  <a:gd name="T22" fmla="*/ 16 w 37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" h="82">
                    <a:moveTo>
                      <a:pt x="16" y="0"/>
                    </a:moveTo>
                    <a:lnTo>
                      <a:pt x="0" y="15"/>
                    </a:lnTo>
                    <a:lnTo>
                      <a:pt x="0" y="22"/>
                    </a:lnTo>
                    <a:lnTo>
                      <a:pt x="4" y="30"/>
                    </a:lnTo>
                    <a:lnTo>
                      <a:pt x="21" y="52"/>
                    </a:lnTo>
                    <a:lnTo>
                      <a:pt x="21" y="67"/>
                    </a:lnTo>
                    <a:lnTo>
                      <a:pt x="16" y="82"/>
                    </a:lnTo>
                    <a:lnTo>
                      <a:pt x="29" y="60"/>
                    </a:lnTo>
                    <a:lnTo>
                      <a:pt x="37" y="41"/>
                    </a:lnTo>
                    <a:lnTo>
                      <a:pt x="37" y="22"/>
                    </a:lnTo>
                    <a:lnTo>
                      <a:pt x="29" y="1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4" name="Freeform 443"/>
              <p:cNvSpPr>
                <a:spLocks/>
              </p:cNvSpPr>
              <p:nvPr/>
            </p:nvSpPr>
            <p:spPr bwMode="auto">
              <a:xfrm>
                <a:off x="410" y="3334"/>
                <a:ext cx="88" cy="42"/>
              </a:xfrm>
              <a:custGeom>
                <a:avLst/>
                <a:gdLst>
                  <a:gd name="T0" fmla="*/ 0 w 88"/>
                  <a:gd name="T1" fmla="*/ 34 h 42"/>
                  <a:gd name="T2" fmla="*/ 21 w 88"/>
                  <a:gd name="T3" fmla="*/ 42 h 42"/>
                  <a:gd name="T4" fmla="*/ 30 w 88"/>
                  <a:gd name="T5" fmla="*/ 42 h 42"/>
                  <a:gd name="T6" fmla="*/ 38 w 88"/>
                  <a:gd name="T7" fmla="*/ 34 h 42"/>
                  <a:gd name="T8" fmla="*/ 55 w 88"/>
                  <a:gd name="T9" fmla="*/ 12 h 42"/>
                  <a:gd name="T10" fmla="*/ 67 w 88"/>
                  <a:gd name="T11" fmla="*/ 4 h 42"/>
                  <a:gd name="T12" fmla="*/ 88 w 88"/>
                  <a:gd name="T13" fmla="*/ 4 h 42"/>
                  <a:gd name="T14" fmla="*/ 59 w 88"/>
                  <a:gd name="T15" fmla="*/ 0 h 42"/>
                  <a:gd name="T16" fmla="*/ 38 w 88"/>
                  <a:gd name="T17" fmla="*/ 0 h 42"/>
                  <a:gd name="T18" fmla="*/ 17 w 88"/>
                  <a:gd name="T19" fmla="*/ 8 h 42"/>
                  <a:gd name="T20" fmla="*/ 9 w 88"/>
                  <a:gd name="T21" fmla="*/ 19 h 42"/>
                  <a:gd name="T22" fmla="*/ 0 w 88"/>
                  <a:gd name="T23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" h="42">
                    <a:moveTo>
                      <a:pt x="0" y="34"/>
                    </a:moveTo>
                    <a:lnTo>
                      <a:pt x="21" y="42"/>
                    </a:lnTo>
                    <a:lnTo>
                      <a:pt x="30" y="42"/>
                    </a:lnTo>
                    <a:lnTo>
                      <a:pt x="38" y="34"/>
                    </a:lnTo>
                    <a:lnTo>
                      <a:pt x="55" y="12"/>
                    </a:lnTo>
                    <a:lnTo>
                      <a:pt x="67" y="4"/>
                    </a:lnTo>
                    <a:lnTo>
                      <a:pt x="88" y="4"/>
                    </a:lnTo>
                    <a:lnTo>
                      <a:pt x="59" y="0"/>
                    </a:lnTo>
                    <a:lnTo>
                      <a:pt x="38" y="0"/>
                    </a:lnTo>
                    <a:lnTo>
                      <a:pt x="17" y="8"/>
                    </a:lnTo>
                    <a:lnTo>
                      <a:pt x="9" y="19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5" name="Freeform 444"/>
              <p:cNvSpPr>
                <a:spLocks/>
              </p:cNvSpPr>
              <p:nvPr/>
            </p:nvSpPr>
            <p:spPr bwMode="auto">
              <a:xfrm>
                <a:off x="410" y="3376"/>
                <a:ext cx="93" cy="37"/>
              </a:xfrm>
              <a:custGeom>
                <a:avLst/>
                <a:gdLst>
                  <a:gd name="T0" fmla="*/ 0 w 93"/>
                  <a:gd name="T1" fmla="*/ 26 h 37"/>
                  <a:gd name="T2" fmla="*/ 17 w 93"/>
                  <a:gd name="T3" fmla="*/ 37 h 37"/>
                  <a:gd name="T4" fmla="*/ 26 w 93"/>
                  <a:gd name="T5" fmla="*/ 37 h 37"/>
                  <a:gd name="T6" fmla="*/ 38 w 93"/>
                  <a:gd name="T7" fmla="*/ 33 h 37"/>
                  <a:gd name="T8" fmla="*/ 59 w 93"/>
                  <a:gd name="T9" fmla="*/ 18 h 37"/>
                  <a:gd name="T10" fmla="*/ 76 w 93"/>
                  <a:gd name="T11" fmla="*/ 14 h 37"/>
                  <a:gd name="T12" fmla="*/ 93 w 93"/>
                  <a:gd name="T13" fmla="*/ 18 h 37"/>
                  <a:gd name="T14" fmla="*/ 67 w 93"/>
                  <a:gd name="T15" fmla="*/ 7 h 37"/>
                  <a:gd name="T16" fmla="*/ 46 w 93"/>
                  <a:gd name="T17" fmla="*/ 0 h 37"/>
                  <a:gd name="T18" fmla="*/ 26 w 93"/>
                  <a:gd name="T19" fmla="*/ 3 h 37"/>
                  <a:gd name="T20" fmla="*/ 13 w 93"/>
                  <a:gd name="T21" fmla="*/ 11 h 37"/>
                  <a:gd name="T22" fmla="*/ 0 w 93"/>
                  <a:gd name="T23" fmla="*/ 2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37">
                    <a:moveTo>
                      <a:pt x="0" y="26"/>
                    </a:moveTo>
                    <a:lnTo>
                      <a:pt x="17" y="37"/>
                    </a:lnTo>
                    <a:lnTo>
                      <a:pt x="26" y="37"/>
                    </a:lnTo>
                    <a:lnTo>
                      <a:pt x="38" y="33"/>
                    </a:lnTo>
                    <a:lnTo>
                      <a:pt x="59" y="18"/>
                    </a:lnTo>
                    <a:lnTo>
                      <a:pt x="76" y="14"/>
                    </a:lnTo>
                    <a:lnTo>
                      <a:pt x="93" y="18"/>
                    </a:lnTo>
                    <a:lnTo>
                      <a:pt x="67" y="7"/>
                    </a:lnTo>
                    <a:lnTo>
                      <a:pt x="46" y="0"/>
                    </a:lnTo>
                    <a:lnTo>
                      <a:pt x="26" y="3"/>
                    </a:lnTo>
                    <a:lnTo>
                      <a:pt x="13" y="11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6" name="Freeform 445"/>
              <p:cNvSpPr>
                <a:spLocks/>
              </p:cNvSpPr>
              <p:nvPr/>
            </p:nvSpPr>
            <p:spPr bwMode="auto">
              <a:xfrm>
                <a:off x="389" y="3342"/>
                <a:ext cx="30" cy="60"/>
              </a:xfrm>
              <a:custGeom>
                <a:avLst/>
                <a:gdLst>
                  <a:gd name="T0" fmla="*/ 30 w 30"/>
                  <a:gd name="T1" fmla="*/ 60 h 60"/>
                  <a:gd name="T2" fmla="*/ 26 w 30"/>
                  <a:gd name="T3" fmla="*/ 30 h 60"/>
                  <a:gd name="T4" fmla="*/ 17 w 30"/>
                  <a:gd name="T5" fmla="*/ 15 h 60"/>
                  <a:gd name="T6" fmla="*/ 0 w 30"/>
                  <a:gd name="T7" fmla="*/ 0 h 60"/>
                  <a:gd name="T8" fmla="*/ 0 w 30"/>
                  <a:gd name="T9" fmla="*/ 34 h 60"/>
                  <a:gd name="T10" fmla="*/ 13 w 30"/>
                  <a:gd name="T11" fmla="*/ 48 h 60"/>
                  <a:gd name="T12" fmla="*/ 30 w 30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60">
                    <a:moveTo>
                      <a:pt x="30" y="60"/>
                    </a:moveTo>
                    <a:lnTo>
                      <a:pt x="26" y="30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13" y="48"/>
                    </a:lnTo>
                    <a:lnTo>
                      <a:pt x="30" y="6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7" name="Freeform 446"/>
              <p:cNvSpPr>
                <a:spLocks/>
              </p:cNvSpPr>
              <p:nvPr/>
            </p:nvSpPr>
            <p:spPr bwMode="auto">
              <a:xfrm>
                <a:off x="130" y="3260"/>
                <a:ext cx="33" cy="63"/>
              </a:xfrm>
              <a:custGeom>
                <a:avLst/>
                <a:gdLst>
                  <a:gd name="T0" fmla="*/ 33 w 33"/>
                  <a:gd name="T1" fmla="*/ 63 h 63"/>
                  <a:gd name="T2" fmla="*/ 25 w 33"/>
                  <a:gd name="T3" fmla="*/ 33 h 63"/>
                  <a:gd name="T4" fmla="*/ 17 w 33"/>
                  <a:gd name="T5" fmla="*/ 15 h 63"/>
                  <a:gd name="T6" fmla="*/ 0 w 33"/>
                  <a:gd name="T7" fmla="*/ 0 h 63"/>
                  <a:gd name="T8" fmla="*/ 0 w 33"/>
                  <a:gd name="T9" fmla="*/ 37 h 63"/>
                  <a:gd name="T10" fmla="*/ 12 w 33"/>
                  <a:gd name="T11" fmla="*/ 52 h 63"/>
                  <a:gd name="T12" fmla="*/ 33 w 33"/>
                  <a:gd name="T13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63">
                    <a:moveTo>
                      <a:pt x="33" y="63"/>
                    </a:moveTo>
                    <a:lnTo>
                      <a:pt x="25" y="33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0" y="37"/>
                    </a:lnTo>
                    <a:lnTo>
                      <a:pt x="12" y="52"/>
                    </a:lnTo>
                    <a:lnTo>
                      <a:pt x="33" y="6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8" name="Freeform 447"/>
              <p:cNvSpPr>
                <a:spLocks/>
              </p:cNvSpPr>
              <p:nvPr/>
            </p:nvSpPr>
            <p:spPr bwMode="auto">
              <a:xfrm>
                <a:off x="163" y="3405"/>
                <a:ext cx="46" cy="90"/>
              </a:xfrm>
              <a:custGeom>
                <a:avLst/>
                <a:gdLst>
                  <a:gd name="T0" fmla="*/ 9 w 46"/>
                  <a:gd name="T1" fmla="*/ 90 h 90"/>
                  <a:gd name="T2" fmla="*/ 17 w 46"/>
                  <a:gd name="T3" fmla="*/ 79 h 90"/>
                  <a:gd name="T4" fmla="*/ 38 w 46"/>
                  <a:gd name="T5" fmla="*/ 60 h 90"/>
                  <a:gd name="T6" fmla="*/ 46 w 46"/>
                  <a:gd name="T7" fmla="*/ 38 h 90"/>
                  <a:gd name="T8" fmla="*/ 46 w 46"/>
                  <a:gd name="T9" fmla="*/ 19 h 90"/>
                  <a:gd name="T10" fmla="*/ 38 w 46"/>
                  <a:gd name="T11" fmla="*/ 0 h 90"/>
                  <a:gd name="T12" fmla="*/ 17 w 46"/>
                  <a:gd name="T13" fmla="*/ 30 h 90"/>
                  <a:gd name="T14" fmla="*/ 9 w 46"/>
                  <a:gd name="T15" fmla="*/ 38 h 90"/>
                  <a:gd name="T16" fmla="*/ 5 w 46"/>
                  <a:gd name="T17" fmla="*/ 53 h 90"/>
                  <a:gd name="T18" fmla="*/ 0 w 46"/>
                  <a:gd name="T19" fmla="*/ 71 h 90"/>
                  <a:gd name="T20" fmla="*/ 9 w 46"/>
                  <a:gd name="T21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90">
                    <a:moveTo>
                      <a:pt x="9" y="90"/>
                    </a:moveTo>
                    <a:lnTo>
                      <a:pt x="17" y="79"/>
                    </a:lnTo>
                    <a:lnTo>
                      <a:pt x="38" y="60"/>
                    </a:lnTo>
                    <a:lnTo>
                      <a:pt x="46" y="38"/>
                    </a:lnTo>
                    <a:lnTo>
                      <a:pt x="46" y="19"/>
                    </a:lnTo>
                    <a:lnTo>
                      <a:pt x="38" y="0"/>
                    </a:lnTo>
                    <a:lnTo>
                      <a:pt x="17" y="30"/>
                    </a:lnTo>
                    <a:lnTo>
                      <a:pt x="9" y="38"/>
                    </a:lnTo>
                    <a:lnTo>
                      <a:pt x="5" y="53"/>
                    </a:lnTo>
                    <a:lnTo>
                      <a:pt x="0" y="71"/>
                    </a:lnTo>
                    <a:lnTo>
                      <a:pt x="9" y="9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9" name="Freeform 448"/>
              <p:cNvSpPr>
                <a:spLocks/>
              </p:cNvSpPr>
              <p:nvPr/>
            </p:nvSpPr>
            <p:spPr bwMode="auto">
              <a:xfrm>
                <a:off x="184" y="3286"/>
                <a:ext cx="25" cy="67"/>
              </a:xfrm>
              <a:custGeom>
                <a:avLst/>
                <a:gdLst>
                  <a:gd name="T0" fmla="*/ 13 w 25"/>
                  <a:gd name="T1" fmla="*/ 67 h 67"/>
                  <a:gd name="T2" fmla="*/ 25 w 25"/>
                  <a:gd name="T3" fmla="*/ 37 h 67"/>
                  <a:gd name="T4" fmla="*/ 25 w 25"/>
                  <a:gd name="T5" fmla="*/ 22 h 67"/>
                  <a:gd name="T6" fmla="*/ 17 w 25"/>
                  <a:gd name="T7" fmla="*/ 0 h 67"/>
                  <a:gd name="T8" fmla="*/ 0 w 25"/>
                  <a:gd name="T9" fmla="*/ 34 h 67"/>
                  <a:gd name="T10" fmla="*/ 4 w 25"/>
                  <a:gd name="T11" fmla="*/ 52 h 67"/>
                  <a:gd name="T12" fmla="*/ 13 w 25"/>
                  <a:gd name="T1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67">
                    <a:moveTo>
                      <a:pt x="13" y="67"/>
                    </a:moveTo>
                    <a:lnTo>
                      <a:pt x="25" y="37"/>
                    </a:lnTo>
                    <a:lnTo>
                      <a:pt x="25" y="22"/>
                    </a:lnTo>
                    <a:lnTo>
                      <a:pt x="17" y="0"/>
                    </a:lnTo>
                    <a:lnTo>
                      <a:pt x="0" y="34"/>
                    </a:lnTo>
                    <a:lnTo>
                      <a:pt x="4" y="52"/>
                    </a:lnTo>
                    <a:lnTo>
                      <a:pt x="13" y="6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0" name="Freeform 449"/>
              <p:cNvSpPr>
                <a:spLocks/>
              </p:cNvSpPr>
              <p:nvPr/>
            </p:nvSpPr>
            <p:spPr bwMode="auto">
              <a:xfrm>
                <a:off x="1034" y="3950"/>
                <a:ext cx="59" cy="68"/>
              </a:xfrm>
              <a:custGeom>
                <a:avLst/>
                <a:gdLst>
                  <a:gd name="T0" fmla="*/ 59 w 59"/>
                  <a:gd name="T1" fmla="*/ 68 h 68"/>
                  <a:gd name="T2" fmla="*/ 55 w 59"/>
                  <a:gd name="T3" fmla="*/ 41 h 68"/>
                  <a:gd name="T4" fmla="*/ 42 w 59"/>
                  <a:gd name="T5" fmla="*/ 23 h 68"/>
                  <a:gd name="T6" fmla="*/ 0 w 59"/>
                  <a:gd name="T7" fmla="*/ 0 h 68"/>
                  <a:gd name="T8" fmla="*/ 5 w 59"/>
                  <a:gd name="T9" fmla="*/ 23 h 68"/>
                  <a:gd name="T10" fmla="*/ 13 w 59"/>
                  <a:gd name="T11" fmla="*/ 49 h 68"/>
                  <a:gd name="T12" fmla="*/ 30 w 59"/>
                  <a:gd name="T13" fmla="*/ 64 h 68"/>
                  <a:gd name="T14" fmla="*/ 42 w 59"/>
                  <a:gd name="T15" fmla="*/ 68 h 68"/>
                  <a:gd name="T16" fmla="*/ 59 w 59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68">
                    <a:moveTo>
                      <a:pt x="59" y="68"/>
                    </a:moveTo>
                    <a:lnTo>
                      <a:pt x="55" y="41"/>
                    </a:lnTo>
                    <a:lnTo>
                      <a:pt x="42" y="23"/>
                    </a:lnTo>
                    <a:lnTo>
                      <a:pt x="0" y="0"/>
                    </a:lnTo>
                    <a:lnTo>
                      <a:pt x="5" y="23"/>
                    </a:lnTo>
                    <a:lnTo>
                      <a:pt x="13" y="49"/>
                    </a:lnTo>
                    <a:lnTo>
                      <a:pt x="30" y="64"/>
                    </a:lnTo>
                    <a:lnTo>
                      <a:pt x="42" y="68"/>
                    </a:lnTo>
                    <a:lnTo>
                      <a:pt x="59" y="6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1" name="Freeform 450"/>
              <p:cNvSpPr>
                <a:spLocks/>
              </p:cNvSpPr>
              <p:nvPr/>
            </p:nvSpPr>
            <p:spPr bwMode="auto">
              <a:xfrm>
                <a:off x="1600" y="3977"/>
                <a:ext cx="71" cy="156"/>
              </a:xfrm>
              <a:custGeom>
                <a:avLst/>
                <a:gdLst>
                  <a:gd name="T0" fmla="*/ 58 w 71"/>
                  <a:gd name="T1" fmla="*/ 0 h 156"/>
                  <a:gd name="T2" fmla="*/ 50 w 71"/>
                  <a:gd name="T3" fmla="*/ 3 h 156"/>
                  <a:gd name="T4" fmla="*/ 37 w 71"/>
                  <a:gd name="T5" fmla="*/ 18 h 156"/>
                  <a:gd name="T6" fmla="*/ 25 w 71"/>
                  <a:gd name="T7" fmla="*/ 37 h 156"/>
                  <a:gd name="T8" fmla="*/ 17 w 71"/>
                  <a:gd name="T9" fmla="*/ 63 h 156"/>
                  <a:gd name="T10" fmla="*/ 0 w 71"/>
                  <a:gd name="T11" fmla="*/ 115 h 156"/>
                  <a:gd name="T12" fmla="*/ 0 w 71"/>
                  <a:gd name="T13" fmla="*/ 138 h 156"/>
                  <a:gd name="T14" fmla="*/ 8 w 71"/>
                  <a:gd name="T15" fmla="*/ 156 h 156"/>
                  <a:gd name="T16" fmla="*/ 17 w 71"/>
                  <a:gd name="T17" fmla="*/ 119 h 156"/>
                  <a:gd name="T18" fmla="*/ 25 w 71"/>
                  <a:gd name="T19" fmla="*/ 100 h 156"/>
                  <a:gd name="T20" fmla="*/ 33 w 71"/>
                  <a:gd name="T21" fmla="*/ 85 h 156"/>
                  <a:gd name="T22" fmla="*/ 46 w 71"/>
                  <a:gd name="T23" fmla="*/ 67 h 156"/>
                  <a:gd name="T24" fmla="*/ 63 w 71"/>
                  <a:gd name="T25" fmla="*/ 41 h 156"/>
                  <a:gd name="T26" fmla="*/ 71 w 71"/>
                  <a:gd name="T27" fmla="*/ 14 h 156"/>
                  <a:gd name="T28" fmla="*/ 67 w 71"/>
                  <a:gd name="T29" fmla="*/ 3 h 156"/>
                  <a:gd name="T30" fmla="*/ 58 w 71"/>
                  <a:gd name="T3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" h="156">
                    <a:moveTo>
                      <a:pt x="58" y="0"/>
                    </a:moveTo>
                    <a:lnTo>
                      <a:pt x="50" y="3"/>
                    </a:lnTo>
                    <a:lnTo>
                      <a:pt x="37" y="18"/>
                    </a:lnTo>
                    <a:lnTo>
                      <a:pt x="25" y="37"/>
                    </a:lnTo>
                    <a:lnTo>
                      <a:pt x="17" y="63"/>
                    </a:lnTo>
                    <a:lnTo>
                      <a:pt x="0" y="115"/>
                    </a:lnTo>
                    <a:lnTo>
                      <a:pt x="0" y="138"/>
                    </a:lnTo>
                    <a:lnTo>
                      <a:pt x="8" y="156"/>
                    </a:lnTo>
                    <a:lnTo>
                      <a:pt x="17" y="119"/>
                    </a:lnTo>
                    <a:lnTo>
                      <a:pt x="25" y="100"/>
                    </a:lnTo>
                    <a:lnTo>
                      <a:pt x="33" y="85"/>
                    </a:lnTo>
                    <a:lnTo>
                      <a:pt x="46" y="67"/>
                    </a:lnTo>
                    <a:lnTo>
                      <a:pt x="63" y="41"/>
                    </a:lnTo>
                    <a:lnTo>
                      <a:pt x="71" y="14"/>
                    </a:lnTo>
                    <a:lnTo>
                      <a:pt x="67" y="3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2" name="Freeform 451"/>
              <p:cNvSpPr>
                <a:spLocks/>
              </p:cNvSpPr>
              <p:nvPr/>
            </p:nvSpPr>
            <p:spPr bwMode="auto">
              <a:xfrm>
                <a:off x="3053" y="4066"/>
                <a:ext cx="71" cy="23"/>
              </a:xfrm>
              <a:custGeom>
                <a:avLst/>
                <a:gdLst>
                  <a:gd name="T0" fmla="*/ 0 w 71"/>
                  <a:gd name="T1" fmla="*/ 23 h 23"/>
                  <a:gd name="T2" fmla="*/ 33 w 71"/>
                  <a:gd name="T3" fmla="*/ 23 h 23"/>
                  <a:gd name="T4" fmla="*/ 54 w 71"/>
                  <a:gd name="T5" fmla="*/ 15 h 23"/>
                  <a:gd name="T6" fmla="*/ 71 w 71"/>
                  <a:gd name="T7" fmla="*/ 0 h 23"/>
                  <a:gd name="T8" fmla="*/ 29 w 71"/>
                  <a:gd name="T9" fmla="*/ 0 h 23"/>
                  <a:gd name="T10" fmla="*/ 13 w 71"/>
                  <a:gd name="T11" fmla="*/ 8 h 23"/>
                  <a:gd name="T12" fmla="*/ 0 w 71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3">
                    <a:moveTo>
                      <a:pt x="0" y="23"/>
                    </a:moveTo>
                    <a:lnTo>
                      <a:pt x="33" y="23"/>
                    </a:lnTo>
                    <a:lnTo>
                      <a:pt x="54" y="15"/>
                    </a:lnTo>
                    <a:lnTo>
                      <a:pt x="71" y="0"/>
                    </a:lnTo>
                    <a:lnTo>
                      <a:pt x="29" y="0"/>
                    </a:lnTo>
                    <a:lnTo>
                      <a:pt x="13" y="8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3" name="Freeform 452"/>
              <p:cNvSpPr>
                <a:spLocks/>
              </p:cNvSpPr>
              <p:nvPr/>
            </p:nvSpPr>
            <p:spPr bwMode="auto">
              <a:xfrm>
                <a:off x="394" y="3685"/>
                <a:ext cx="25" cy="64"/>
              </a:xfrm>
              <a:custGeom>
                <a:avLst/>
                <a:gdLst>
                  <a:gd name="T0" fmla="*/ 25 w 25"/>
                  <a:gd name="T1" fmla="*/ 64 h 64"/>
                  <a:gd name="T2" fmla="*/ 25 w 25"/>
                  <a:gd name="T3" fmla="*/ 34 h 64"/>
                  <a:gd name="T4" fmla="*/ 21 w 25"/>
                  <a:gd name="T5" fmla="*/ 15 h 64"/>
                  <a:gd name="T6" fmla="*/ 8 w 25"/>
                  <a:gd name="T7" fmla="*/ 0 h 64"/>
                  <a:gd name="T8" fmla="*/ 0 w 25"/>
                  <a:gd name="T9" fmla="*/ 34 h 64"/>
                  <a:gd name="T10" fmla="*/ 8 w 25"/>
                  <a:gd name="T11" fmla="*/ 49 h 64"/>
                  <a:gd name="T12" fmla="*/ 25 w 25"/>
                  <a:gd name="T13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64">
                    <a:moveTo>
                      <a:pt x="25" y="64"/>
                    </a:moveTo>
                    <a:lnTo>
                      <a:pt x="25" y="34"/>
                    </a:lnTo>
                    <a:lnTo>
                      <a:pt x="21" y="15"/>
                    </a:lnTo>
                    <a:lnTo>
                      <a:pt x="8" y="0"/>
                    </a:lnTo>
                    <a:lnTo>
                      <a:pt x="0" y="34"/>
                    </a:lnTo>
                    <a:lnTo>
                      <a:pt x="8" y="49"/>
                    </a:lnTo>
                    <a:lnTo>
                      <a:pt x="25" y="64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4" name="Freeform 453"/>
              <p:cNvSpPr>
                <a:spLocks/>
              </p:cNvSpPr>
              <p:nvPr/>
            </p:nvSpPr>
            <p:spPr bwMode="auto">
              <a:xfrm>
                <a:off x="704" y="3973"/>
                <a:ext cx="41" cy="89"/>
              </a:xfrm>
              <a:custGeom>
                <a:avLst/>
                <a:gdLst>
                  <a:gd name="T0" fmla="*/ 8 w 41"/>
                  <a:gd name="T1" fmla="*/ 0 h 89"/>
                  <a:gd name="T2" fmla="*/ 4 w 41"/>
                  <a:gd name="T3" fmla="*/ 15 h 89"/>
                  <a:gd name="T4" fmla="*/ 0 w 41"/>
                  <a:gd name="T5" fmla="*/ 37 h 89"/>
                  <a:gd name="T6" fmla="*/ 4 w 41"/>
                  <a:gd name="T7" fmla="*/ 48 h 89"/>
                  <a:gd name="T8" fmla="*/ 8 w 41"/>
                  <a:gd name="T9" fmla="*/ 60 h 89"/>
                  <a:gd name="T10" fmla="*/ 21 w 41"/>
                  <a:gd name="T11" fmla="*/ 74 h 89"/>
                  <a:gd name="T12" fmla="*/ 37 w 41"/>
                  <a:gd name="T13" fmla="*/ 89 h 89"/>
                  <a:gd name="T14" fmla="*/ 41 w 41"/>
                  <a:gd name="T15" fmla="*/ 52 h 89"/>
                  <a:gd name="T16" fmla="*/ 33 w 41"/>
                  <a:gd name="T17" fmla="*/ 26 h 89"/>
                  <a:gd name="T18" fmla="*/ 25 w 41"/>
                  <a:gd name="T19" fmla="*/ 11 h 89"/>
                  <a:gd name="T20" fmla="*/ 8 w 41"/>
                  <a:gd name="T21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" h="89">
                    <a:moveTo>
                      <a:pt x="8" y="0"/>
                    </a:moveTo>
                    <a:lnTo>
                      <a:pt x="4" y="15"/>
                    </a:lnTo>
                    <a:lnTo>
                      <a:pt x="0" y="37"/>
                    </a:lnTo>
                    <a:lnTo>
                      <a:pt x="4" y="48"/>
                    </a:lnTo>
                    <a:lnTo>
                      <a:pt x="8" y="60"/>
                    </a:lnTo>
                    <a:lnTo>
                      <a:pt x="21" y="74"/>
                    </a:lnTo>
                    <a:lnTo>
                      <a:pt x="37" y="89"/>
                    </a:lnTo>
                    <a:lnTo>
                      <a:pt x="41" y="52"/>
                    </a:lnTo>
                    <a:lnTo>
                      <a:pt x="33" y="26"/>
                    </a:lnTo>
                    <a:lnTo>
                      <a:pt x="25" y="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5" name="Freeform 454"/>
              <p:cNvSpPr>
                <a:spLocks/>
              </p:cNvSpPr>
              <p:nvPr/>
            </p:nvSpPr>
            <p:spPr bwMode="auto">
              <a:xfrm>
                <a:off x="553" y="3603"/>
                <a:ext cx="67" cy="60"/>
              </a:xfrm>
              <a:custGeom>
                <a:avLst/>
                <a:gdLst>
                  <a:gd name="T0" fmla="*/ 67 w 67"/>
                  <a:gd name="T1" fmla="*/ 60 h 60"/>
                  <a:gd name="T2" fmla="*/ 63 w 67"/>
                  <a:gd name="T3" fmla="*/ 41 h 60"/>
                  <a:gd name="T4" fmla="*/ 58 w 67"/>
                  <a:gd name="T5" fmla="*/ 34 h 60"/>
                  <a:gd name="T6" fmla="*/ 46 w 67"/>
                  <a:gd name="T7" fmla="*/ 30 h 60"/>
                  <a:gd name="T8" fmla="*/ 21 w 67"/>
                  <a:gd name="T9" fmla="*/ 23 h 60"/>
                  <a:gd name="T10" fmla="*/ 8 w 67"/>
                  <a:gd name="T11" fmla="*/ 15 h 60"/>
                  <a:gd name="T12" fmla="*/ 0 w 67"/>
                  <a:gd name="T13" fmla="*/ 0 h 60"/>
                  <a:gd name="T14" fmla="*/ 8 w 67"/>
                  <a:gd name="T15" fmla="*/ 26 h 60"/>
                  <a:gd name="T16" fmla="*/ 17 w 67"/>
                  <a:gd name="T17" fmla="*/ 45 h 60"/>
                  <a:gd name="T18" fmla="*/ 29 w 67"/>
                  <a:gd name="T19" fmla="*/ 56 h 60"/>
                  <a:gd name="T20" fmla="*/ 46 w 67"/>
                  <a:gd name="T21" fmla="*/ 60 h 60"/>
                  <a:gd name="T22" fmla="*/ 67 w 67"/>
                  <a:gd name="T2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7" h="60">
                    <a:moveTo>
                      <a:pt x="67" y="60"/>
                    </a:moveTo>
                    <a:lnTo>
                      <a:pt x="63" y="41"/>
                    </a:lnTo>
                    <a:lnTo>
                      <a:pt x="58" y="34"/>
                    </a:lnTo>
                    <a:lnTo>
                      <a:pt x="46" y="30"/>
                    </a:lnTo>
                    <a:lnTo>
                      <a:pt x="21" y="23"/>
                    </a:lnTo>
                    <a:lnTo>
                      <a:pt x="8" y="15"/>
                    </a:lnTo>
                    <a:lnTo>
                      <a:pt x="0" y="0"/>
                    </a:lnTo>
                    <a:lnTo>
                      <a:pt x="8" y="26"/>
                    </a:lnTo>
                    <a:lnTo>
                      <a:pt x="17" y="45"/>
                    </a:lnTo>
                    <a:lnTo>
                      <a:pt x="29" y="56"/>
                    </a:lnTo>
                    <a:lnTo>
                      <a:pt x="46" y="60"/>
                    </a:lnTo>
                    <a:lnTo>
                      <a:pt x="67" y="6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6" name="Freeform 455"/>
              <p:cNvSpPr>
                <a:spLocks/>
              </p:cNvSpPr>
              <p:nvPr/>
            </p:nvSpPr>
            <p:spPr bwMode="auto">
              <a:xfrm>
                <a:off x="528" y="3820"/>
                <a:ext cx="29" cy="63"/>
              </a:xfrm>
              <a:custGeom>
                <a:avLst/>
                <a:gdLst>
                  <a:gd name="T0" fmla="*/ 29 w 29"/>
                  <a:gd name="T1" fmla="*/ 63 h 63"/>
                  <a:gd name="T2" fmla="*/ 25 w 29"/>
                  <a:gd name="T3" fmla="*/ 33 h 63"/>
                  <a:gd name="T4" fmla="*/ 16 w 29"/>
                  <a:gd name="T5" fmla="*/ 18 h 63"/>
                  <a:gd name="T6" fmla="*/ 0 w 29"/>
                  <a:gd name="T7" fmla="*/ 0 h 63"/>
                  <a:gd name="T8" fmla="*/ 0 w 29"/>
                  <a:gd name="T9" fmla="*/ 37 h 63"/>
                  <a:gd name="T10" fmla="*/ 8 w 29"/>
                  <a:gd name="T11" fmla="*/ 52 h 63"/>
                  <a:gd name="T12" fmla="*/ 29 w 29"/>
                  <a:gd name="T13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63">
                    <a:moveTo>
                      <a:pt x="29" y="63"/>
                    </a:moveTo>
                    <a:lnTo>
                      <a:pt x="25" y="33"/>
                    </a:lnTo>
                    <a:lnTo>
                      <a:pt x="16" y="18"/>
                    </a:lnTo>
                    <a:lnTo>
                      <a:pt x="0" y="0"/>
                    </a:lnTo>
                    <a:lnTo>
                      <a:pt x="0" y="37"/>
                    </a:lnTo>
                    <a:lnTo>
                      <a:pt x="8" y="52"/>
                    </a:lnTo>
                    <a:lnTo>
                      <a:pt x="29" y="6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7" name="Freeform 456"/>
              <p:cNvSpPr>
                <a:spLocks/>
              </p:cNvSpPr>
              <p:nvPr/>
            </p:nvSpPr>
            <p:spPr bwMode="auto">
              <a:xfrm>
                <a:off x="712" y="4055"/>
                <a:ext cx="38" cy="86"/>
              </a:xfrm>
              <a:custGeom>
                <a:avLst/>
                <a:gdLst>
                  <a:gd name="T0" fmla="*/ 4 w 38"/>
                  <a:gd name="T1" fmla="*/ 0 h 86"/>
                  <a:gd name="T2" fmla="*/ 4 w 38"/>
                  <a:gd name="T3" fmla="*/ 15 h 86"/>
                  <a:gd name="T4" fmla="*/ 0 w 38"/>
                  <a:gd name="T5" fmla="*/ 37 h 86"/>
                  <a:gd name="T6" fmla="*/ 0 w 38"/>
                  <a:gd name="T7" fmla="*/ 48 h 86"/>
                  <a:gd name="T8" fmla="*/ 4 w 38"/>
                  <a:gd name="T9" fmla="*/ 60 h 86"/>
                  <a:gd name="T10" fmla="*/ 17 w 38"/>
                  <a:gd name="T11" fmla="*/ 75 h 86"/>
                  <a:gd name="T12" fmla="*/ 38 w 38"/>
                  <a:gd name="T13" fmla="*/ 86 h 86"/>
                  <a:gd name="T14" fmla="*/ 38 w 38"/>
                  <a:gd name="T15" fmla="*/ 52 h 86"/>
                  <a:gd name="T16" fmla="*/ 33 w 38"/>
                  <a:gd name="T17" fmla="*/ 26 h 86"/>
                  <a:gd name="T18" fmla="*/ 21 w 38"/>
                  <a:gd name="T19" fmla="*/ 11 h 86"/>
                  <a:gd name="T20" fmla="*/ 4 w 38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86">
                    <a:moveTo>
                      <a:pt x="4" y="0"/>
                    </a:moveTo>
                    <a:lnTo>
                      <a:pt x="4" y="15"/>
                    </a:lnTo>
                    <a:lnTo>
                      <a:pt x="0" y="37"/>
                    </a:lnTo>
                    <a:lnTo>
                      <a:pt x="0" y="48"/>
                    </a:lnTo>
                    <a:lnTo>
                      <a:pt x="4" y="60"/>
                    </a:lnTo>
                    <a:lnTo>
                      <a:pt x="17" y="75"/>
                    </a:lnTo>
                    <a:lnTo>
                      <a:pt x="38" y="86"/>
                    </a:lnTo>
                    <a:lnTo>
                      <a:pt x="38" y="52"/>
                    </a:lnTo>
                    <a:lnTo>
                      <a:pt x="33" y="26"/>
                    </a:lnTo>
                    <a:lnTo>
                      <a:pt x="21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8" name="Freeform 457"/>
              <p:cNvSpPr>
                <a:spLocks/>
              </p:cNvSpPr>
              <p:nvPr/>
            </p:nvSpPr>
            <p:spPr bwMode="auto">
              <a:xfrm>
                <a:off x="3468" y="3939"/>
                <a:ext cx="46" cy="79"/>
              </a:xfrm>
              <a:custGeom>
                <a:avLst/>
                <a:gdLst>
                  <a:gd name="T0" fmla="*/ 4 w 46"/>
                  <a:gd name="T1" fmla="*/ 0 h 79"/>
                  <a:gd name="T2" fmla="*/ 0 w 46"/>
                  <a:gd name="T3" fmla="*/ 19 h 79"/>
                  <a:gd name="T4" fmla="*/ 0 w 46"/>
                  <a:gd name="T5" fmla="*/ 30 h 79"/>
                  <a:gd name="T6" fmla="*/ 4 w 46"/>
                  <a:gd name="T7" fmla="*/ 38 h 79"/>
                  <a:gd name="T8" fmla="*/ 29 w 46"/>
                  <a:gd name="T9" fmla="*/ 52 h 79"/>
                  <a:gd name="T10" fmla="*/ 37 w 46"/>
                  <a:gd name="T11" fmla="*/ 64 h 79"/>
                  <a:gd name="T12" fmla="*/ 37 w 46"/>
                  <a:gd name="T13" fmla="*/ 79 h 79"/>
                  <a:gd name="T14" fmla="*/ 41 w 46"/>
                  <a:gd name="T15" fmla="*/ 52 h 79"/>
                  <a:gd name="T16" fmla="*/ 46 w 46"/>
                  <a:gd name="T17" fmla="*/ 34 h 79"/>
                  <a:gd name="T18" fmla="*/ 37 w 46"/>
                  <a:gd name="T19" fmla="*/ 19 h 79"/>
                  <a:gd name="T20" fmla="*/ 25 w 46"/>
                  <a:gd name="T21" fmla="*/ 11 h 79"/>
                  <a:gd name="T22" fmla="*/ 4 w 46"/>
                  <a:gd name="T23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6" h="79">
                    <a:moveTo>
                      <a:pt x="4" y="0"/>
                    </a:moveTo>
                    <a:lnTo>
                      <a:pt x="0" y="19"/>
                    </a:lnTo>
                    <a:lnTo>
                      <a:pt x="0" y="30"/>
                    </a:lnTo>
                    <a:lnTo>
                      <a:pt x="4" y="38"/>
                    </a:lnTo>
                    <a:lnTo>
                      <a:pt x="29" y="52"/>
                    </a:lnTo>
                    <a:lnTo>
                      <a:pt x="37" y="64"/>
                    </a:lnTo>
                    <a:lnTo>
                      <a:pt x="37" y="79"/>
                    </a:lnTo>
                    <a:lnTo>
                      <a:pt x="41" y="52"/>
                    </a:lnTo>
                    <a:lnTo>
                      <a:pt x="46" y="34"/>
                    </a:lnTo>
                    <a:lnTo>
                      <a:pt x="37" y="19"/>
                    </a:lnTo>
                    <a:lnTo>
                      <a:pt x="25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9" name="Freeform 458"/>
              <p:cNvSpPr>
                <a:spLocks/>
              </p:cNvSpPr>
              <p:nvPr/>
            </p:nvSpPr>
            <p:spPr bwMode="auto">
              <a:xfrm>
                <a:off x="3396" y="3939"/>
                <a:ext cx="67" cy="60"/>
              </a:xfrm>
              <a:custGeom>
                <a:avLst/>
                <a:gdLst>
                  <a:gd name="T0" fmla="*/ 67 w 67"/>
                  <a:gd name="T1" fmla="*/ 0 h 60"/>
                  <a:gd name="T2" fmla="*/ 42 w 67"/>
                  <a:gd name="T3" fmla="*/ 0 h 60"/>
                  <a:gd name="T4" fmla="*/ 34 w 67"/>
                  <a:gd name="T5" fmla="*/ 4 h 60"/>
                  <a:gd name="T6" fmla="*/ 30 w 67"/>
                  <a:gd name="T7" fmla="*/ 15 h 60"/>
                  <a:gd name="T8" fmla="*/ 26 w 67"/>
                  <a:gd name="T9" fmla="*/ 41 h 60"/>
                  <a:gd name="T10" fmla="*/ 17 w 67"/>
                  <a:gd name="T11" fmla="*/ 52 h 60"/>
                  <a:gd name="T12" fmla="*/ 0 w 67"/>
                  <a:gd name="T13" fmla="*/ 60 h 60"/>
                  <a:gd name="T14" fmla="*/ 30 w 67"/>
                  <a:gd name="T15" fmla="*/ 52 h 60"/>
                  <a:gd name="T16" fmla="*/ 46 w 67"/>
                  <a:gd name="T17" fmla="*/ 45 h 60"/>
                  <a:gd name="T18" fmla="*/ 59 w 67"/>
                  <a:gd name="T19" fmla="*/ 30 h 60"/>
                  <a:gd name="T20" fmla="*/ 63 w 67"/>
                  <a:gd name="T21" fmla="*/ 19 h 60"/>
                  <a:gd name="T22" fmla="*/ 67 w 67"/>
                  <a:gd name="T2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7" h="60">
                    <a:moveTo>
                      <a:pt x="67" y="0"/>
                    </a:moveTo>
                    <a:lnTo>
                      <a:pt x="42" y="0"/>
                    </a:lnTo>
                    <a:lnTo>
                      <a:pt x="34" y="4"/>
                    </a:lnTo>
                    <a:lnTo>
                      <a:pt x="30" y="15"/>
                    </a:lnTo>
                    <a:lnTo>
                      <a:pt x="26" y="41"/>
                    </a:lnTo>
                    <a:lnTo>
                      <a:pt x="17" y="52"/>
                    </a:lnTo>
                    <a:lnTo>
                      <a:pt x="0" y="60"/>
                    </a:lnTo>
                    <a:lnTo>
                      <a:pt x="30" y="52"/>
                    </a:lnTo>
                    <a:lnTo>
                      <a:pt x="46" y="45"/>
                    </a:lnTo>
                    <a:lnTo>
                      <a:pt x="59" y="30"/>
                    </a:lnTo>
                    <a:lnTo>
                      <a:pt x="63" y="19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0" name="Freeform 459"/>
              <p:cNvSpPr>
                <a:spLocks/>
              </p:cNvSpPr>
              <p:nvPr/>
            </p:nvSpPr>
            <p:spPr bwMode="auto">
              <a:xfrm>
                <a:off x="3472" y="3917"/>
                <a:ext cx="67" cy="22"/>
              </a:xfrm>
              <a:custGeom>
                <a:avLst/>
                <a:gdLst>
                  <a:gd name="T0" fmla="*/ 0 w 67"/>
                  <a:gd name="T1" fmla="*/ 22 h 22"/>
                  <a:gd name="T2" fmla="*/ 33 w 67"/>
                  <a:gd name="T3" fmla="*/ 22 h 22"/>
                  <a:gd name="T4" fmla="*/ 50 w 67"/>
                  <a:gd name="T5" fmla="*/ 15 h 22"/>
                  <a:gd name="T6" fmla="*/ 67 w 67"/>
                  <a:gd name="T7" fmla="*/ 4 h 22"/>
                  <a:gd name="T8" fmla="*/ 29 w 67"/>
                  <a:gd name="T9" fmla="*/ 0 h 22"/>
                  <a:gd name="T10" fmla="*/ 12 w 67"/>
                  <a:gd name="T11" fmla="*/ 7 h 22"/>
                  <a:gd name="T12" fmla="*/ 0 w 67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22">
                    <a:moveTo>
                      <a:pt x="0" y="22"/>
                    </a:moveTo>
                    <a:lnTo>
                      <a:pt x="33" y="22"/>
                    </a:lnTo>
                    <a:lnTo>
                      <a:pt x="50" y="15"/>
                    </a:lnTo>
                    <a:lnTo>
                      <a:pt x="67" y="4"/>
                    </a:lnTo>
                    <a:lnTo>
                      <a:pt x="29" y="0"/>
                    </a:lnTo>
                    <a:lnTo>
                      <a:pt x="12" y="7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1" name="Freeform 460"/>
              <p:cNvSpPr>
                <a:spLocks/>
              </p:cNvSpPr>
              <p:nvPr/>
            </p:nvSpPr>
            <p:spPr bwMode="auto">
              <a:xfrm>
                <a:off x="3141" y="3887"/>
                <a:ext cx="59" cy="78"/>
              </a:xfrm>
              <a:custGeom>
                <a:avLst/>
                <a:gdLst>
                  <a:gd name="T0" fmla="*/ 54 w 59"/>
                  <a:gd name="T1" fmla="*/ 0 h 78"/>
                  <a:gd name="T2" fmla="*/ 42 w 59"/>
                  <a:gd name="T3" fmla="*/ 7 h 78"/>
                  <a:gd name="T4" fmla="*/ 21 w 59"/>
                  <a:gd name="T5" fmla="*/ 19 h 78"/>
                  <a:gd name="T6" fmla="*/ 4 w 59"/>
                  <a:gd name="T7" fmla="*/ 41 h 78"/>
                  <a:gd name="T8" fmla="*/ 0 w 59"/>
                  <a:gd name="T9" fmla="*/ 60 h 78"/>
                  <a:gd name="T10" fmla="*/ 0 w 59"/>
                  <a:gd name="T11" fmla="*/ 78 h 78"/>
                  <a:gd name="T12" fmla="*/ 29 w 59"/>
                  <a:gd name="T13" fmla="*/ 56 h 78"/>
                  <a:gd name="T14" fmla="*/ 42 w 59"/>
                  <a:gd name="T15" fmla="*/ 48 h 78"/>
                  <a:gd name="T16" fmla="*/ 50 w 59"/>
                  <a:gd name="T17" fmla="*/ 34 h 78"/>
                  <a:gd name="T18" fmla="*/ 59 w 59"/>
                  <a:gd name="T19" fmla="*/ 19 h 78"/>
                  <a:gd name="T20" fmla="*/ 54 w 59"/>
                  <a:gd name="T2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78">
                    <a:moveTo>
                      <a:pt x="54" y="0"/>
                    </a:moveTo>
                    <a:lnTo>
                      <a:pt x="42" y="7"/>
                    </a:lnTo>
                    <a:lnTo>
                      <a:pt x="21" y="19"/>
                    </a:lnTo>
                    <a:lnTo>
                      <a:pt x="4" y="41"/>
                    </a:lnTo>
                    <a:lnTo>
                      <a:pt x="0" y="60"/>
                    </a:lnTo>
                    <a:lnTo>
                      <a:pt x="0" y="78"/>
                    </a:lnTo>
                    <a:lnTo>
                      <a:pt x="29" y="56"/>
                    </a:lnTo>
                    <a:lnTo>
                      <a:pt x="42" y="48"/>
                    </a:lnTo>
                    <a:lnTo>
                      <a:pt x="50" y="34"/>
                    </a:lnTo>
                    <a:lnTo>
                      <a:pt x="59" y="1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2" name="Freeform 461"/>
              <p:cNvSpPr>
                <a:spLocks/>
              </p:cNvSpPr>
              <p:nvPr/>
            </p:nvSpPr>
            <p:spPr bwMode="auto">
              <a:xfrm>
                <a:off x="352" y="3622"/>
                <a:ext cx="138" cy="97"/>
              </a:xfrm>
              <a:custGeom>
                <a:avLst/>
                <a:gdLst>
                  <a:gd name="T0" fmla="*/ 134 w 138"/>
                  <a:gd name="T1" fmla="*/ 33 h 97"/>
                  <a:gd name="T2" fmla="*/ 138 w 138"/>
                  <a:gd name="T3" fmla="*/ 48 h 97"/>
                  <a:gd name="T4" fmla="*/ 138 w 138"/>
                  <a:gd name="T5" fmla="*/ 63 h 97"/>
                  <a:gd name="T6" fmla="*/ 134 w 138"/>
                  <a:gd name="T7" fmla="*/ 75 h 97"/>
                  <a:gd name="T8" fmla="*/ 125 w 138"/>
                  <a:gd name="T9" fmla="*/ 86 h 97"/>
                  <a:gd name="T10" fmla="*/ 104 w 138"/>
                  <a:gd name="T11" fmla="*/ 93 h 97"/>
                  <a:gd name="T12" fmla="*/ 79 w 138"/>
                  <a:gd name="T13" fmla="*/ 97 h 97"/>
                  <a:gd name="T14" fmla="*/ 46 w 138"/>
                  <a:gd name="T15" fmla="*/ 97 h 97"/>
                  <a:gd name="T16" fmla="*/ 0 w 138"/>
                  <a:gd name="T17" fmla="*/ 93 h 97"/>
                  <a:gd name="T18" fmla="*/ 8 w 138"/>
                  <a:gd name="T19" fmla="*/ 71 h 97"/>
                  <a:gd name="T20" fmla="*/ 21 w 138"/>
                  <a:gd name="T21" fmla="*/ 48 h 97"/>
                  <a:gd name="T22" fmla="*/ 37 w 138"/>
                  <a:gd name="T23" fmla="*/ 26 h 97"/>
                  <a:gd name="T24" fmla="*/ 54 w 138"/>
                  <a:gd name="T25" fmla="*/ 11 h 97"/>
                  <a:gd name="T26" fmla="*/ 75 w 138"/>
                  <a:gd name="T27" fmla="*/ 0 h 97"/>
                  <a:gd name="T28" fmla="*/ 96 w 138"/>
                  <a:gd name="T29" fmla="*/ 0 h 97"/>
                  <a:gd name="T30" fmla="*/ 117 w 138"/>
                  <a:gd name="T31" fmla="*/ 11 h 97"/>
                  <a:gd name="T32" fmla="*/ 134 w 138"/>
                  <a:gd name="T33" fmla="*/ 3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8" h="97">
                    <a:moveTo>
                      <a:pt x="134" y="33"/>
                    </a:moveTo>
                    <a:lnTo>
                      <a:pt x="138" y="48"/>
                    </a:lnTo>
                    <a:lnTo>
                      <a:pt x="138" y="63"/>
                    </a:lnTo>
                    <a:lnTo>
                      <a:pt x="134" y="75"/>
                    </a:lnTo>
                    <a:lnTo>
                      <a:pt x="125" y="86"/>
                    </a:lnTo>
                    <a:lnTo>
                      <a:pt x="104" y="93"/>
                    </a:lnTo>
                    <a:lnTo>
                      <a:pt x="79" y="97"/>
                    </a:lnTo>
                    <a:lnTo>
                      <a:pt x="46" y="97"/>
                    </a:lnTo>
                    <a:lnTo>
                      <a:pt x="0" y="93"/>
                    </a:lnTo>
                    <a:lnTo>
                      <a:pt x="8" y="71"/>
                    </a:lnTo>
                    <a:lnTo>
                      <a:pt x="21" y="48"/>
                    </a:lnTo>
                    <a:lnTo>
                      <a:pt x="37" y="26"/>
                    </a:lnTo>
                    <a:lnTo>
                      <a:pt x="54" y="11"/>
                    </a:lnTo>
                    <a:lnTo>
                      <a:pt x="75" y="0"/>
                    </a:lnTo>
                    <a:lnTo>
                      <a:pt x="96" y="0"/>
                    </a:lnTo>
                    <a:lnTo>
                      <a:pt x="117" y="11"/>
                    </a:lnTo>
                    <a:lnTo>
                      <a:pt x="134" y="3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3" name="Freeform 462"/>
              <p:cNvSpPr>
                <a:spLocks/>
              </p:cNvSpPr>
              <p:nvPr/>
            </p:nvSpPr>
            <p:spPr bwMode="auto">
              <a:xfrm>
                <a:off x="369" y="3685"/>
                <a:ext cx="83" cy="23"/>
              </a:xfrm>
              <a:custGeom>
                <a:avLst/>
                <a:gdLst>
                  <a:gd name="T0" fmla="*/ 0 w 83"/>
                  <a:gd name="T1" fmla="*/ 19 h 23"/>
                  <a:gd name="T2" fmla="*/ 37 w 83"/>
                  <a:gd name="T3" fmla="*/ 23 h 23"/>
                  <a:gd name="T4" fmla="*/ 58 w 83"/>
                  <a:gd name="T5" fmla="*/ 23 h 23"/>
                  <a:gd name="T6" fmla="*/ 75 w 83"/>
                  <a:gd name="T7" fmla="*/ 15 h 23"/>
                  <a:gd name="T8" fmla="*/ 83 w 83"/>
                  <a:gd name="T9" fmla="*/ 0 h 23"/>
                  <a:gd name="T10" fmla="*/ 0 w 83"/>
                  <a:gd name="T11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23">
                    <a:moveTo>
                      <a:pt x="0" y="19"/>
                    </a:moveTo>
                    <a:lnTo>
                      <a:pt x="37" y="23"/>
                    </a:lnTo>
                    <a:lnTo>
                      <a:pt x="58" y="23"/>
                    </a:lnTo>
                    <a:lnTo>
                      <a:pt x="75" y="15"/>
                    </a:lnTo>
                    <a:lnTo>
                      <a:pt x="83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4" name="Freeform 463"/>
              <p:cNvSpPr>
                <a:spLocks/>
              </p:cNvSpPr>
              <p:nvPr/>
            </p:nvSpPr>
            <p:spPr bwMode="auto">
              <a:xfrm>
                <a:off x="369" y="3685"/>
                <a:ext cx="83" cy="23"/>
              </a:xfrm>
              <a:custGeom>
                <a:avLst/>
                <a:gdLst>
                  <a:gd name="T0" fmla="*/ 0 w 83"/>
                  <a:gd name="T1" fmla="*/ 19 h 23"/>
                  <a:gd name="T2" fmla="*/ 37 w 83"/>
                  <a:gd name="T3" fmla="*/ 23 h 23"/>
                  <a:gd name="T4" fmla="*/ 58 w 83"/>
                  <a:gd name="T5" fmla="*/ 23 h 23"/>
                  <a:gd name="T6" fmla="*/ 75 w 83"/>
                  <a:gd name="T7" fmla="*/ 15 h 23"/>
                  <a:gd name="T8" fmla="*/ 83 w 83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23">
                    <a:moveTo>
                      <a:pt x="0" y="19"/>
                    </a:moveTo>
                    <a:lnTo>
                      <a:pt x="37" y="23"/>
                    </a:lnTo>
                    <a:lnTo>
                      <a:pt x="58" y="23"/>
                    </a:lnTo>
                    <a:lnTo>
                      <a:pt x="75" y="15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5" name="Freeform 464"/>
              <p:cNvSpPr>
                <a:spLocks/>
              </p:cNvSpPr>
              <p:nvPr/>
            </p:nvSpPr>
            <p:spPr bwMode="auto">
              <a:xfrm>
                <a:off x="302" y="3372"/>
                <a:ext cx="146" cy="157"/>
              </a:xfrm>
              <a:custGeom>
                <a:avLst/>
                <a:gdLst>
                  <a:gd name="T0" fmla="*/ 8 w 146"/>
                  <a:gd name="T1" fmla="*/ 0 h 157"/>
                  <a:gd name="T2" fmla="*/ 0 w 146"/>
                  <a:gd name="T3" fmla="*/ 22 h 157"/>
                  <a:gd name="T4" fmla="*/ 0 w 146"/>
                  <a:gd name="T5" fmla="*/ 52 h 157"/>
                  <a:gd name="T6" fmla="*/ 0 w 146"/>
                  <a:gd name="T7" fmla="*/ 86 h 157"/>
                  <a:gd name="T8" fmla="*/ 8 w 146"/>
                  <a:gd name="T9" fmla="*/ 112 h 157"/>
                  <a:gd name="T10" fmla="*/ 20 w 146"/>
                  <a:gd name="T11" fmla="*/ 138 h 157"/>
                  <a:gd name="T12" fmla="*/ 46 w 146"/>
                  <a:gd name="T13" fmla="*/ 153 h 157"/>
                  <a:gd name="T14" fmla="*/ 75 w 146"/>
                  <a:gd name="T15" fmla="*/ 157 h 157"/>
                  <a:gd name="T16" fmla="*/ 92 w 146"/>
                  <a:gd name="T17" fmla="*/ 157 h 157"/>
                  <a:gd name="T18" fmla="*/ 117 w 146"/>
                  <a:gd name="T19" fmla="*/ 149 h 157"/>
                  <a:gd name="T20" fmla="*/ 129 w 146"/>
                  <a:gd name="T21" fmla="*/ 138 h 157"/>
                  <a:gd name="T22" fmla="*/ 142 w 146"/>
                  <a:gd name="T23" fmla="*/ 130 h 157"/>
                  <a:gd name="T24" fmla="*/ 146 w 146"/>
                  <a:gd name="T25" fmla="*/ 119 h 157"/>
                  <a:gd name="T26" fmla="*/ 146 w 146"/>
                  <a:gd name="T27" fmla="*/ 108 h 157"/>
                  <a:gd name="T28" fmla="*/ 142 w 146"/>
                  <a:gd name="T29" fmla="*/ 86 h 157"/>
                  <a:gd name="T30" fmla="*/ 121 w 146"/>
                  <a:gd name="T31" fmla="*/ 60 h 157"/>
                  <a:gd name="T32" fmla="*/ 62 w 146"/>
                  <a:gd name="T33" fmla="*/ 18 h 157"/>
                  <a:gd name="T34" fmla="*/ 33 w 146"/>
                  <a:gd name="T35" fmla="*/ 4 h 157"/>
                  <a:gd name="T36" fmla="*/ 8 w 146"/>
                  <a:gd name="T37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157">
                    <a:moveTo>
                      <a:pt x="8" y="0"/>
                    </a:moveTo>
                    <a:lnTo>
                      <a:pt x="0" y="22"/>
                    </a:lnTo>
                    <a:lnTo>
                      <a:pt x="0" y="52"/>
                    </a:lnTo>
                    <a:lnTo>
                      <a:pt x="0" y="86"/>
                    </a:lnTo>
                    <a:lnTo>
                      <a:pt x="8" y="112"/>
                    </a:lnTo>
                    <a:lnTo>
                      <a:pt x="20" y="138"/>
                    </a:lnTo>
                    <a:lnTo>
                      <a:pt x="46" y="153"/>
                    </a:lnTo>
                    <a:lnTo>
                      <a:pt x="75" y="157"/>
                    </a:lnTo>
                    <a:lnTo>
                      <a:pt x="92" y="157"/>
                    </a:lnTo>
                    <a:lnTo>
                      <a:pt x="117" y="149"/>
                    </a:lnTo>
                    <a:lnTo>
                      <a:pt x="129" y="138"/>
                    </a:lnTo>
                    <a:lnTo>
                      <a:pt x="142" y="130"/>
                    </a:lnTo>
                    <a:lnTo>
                      <a:pt x="146" y="119"/>
                    </a:lnTo>
                    <a:lnTo>
                      <a:pt x="146" y="108"/>
                    </a:lnTo>
                    <a:lnTo>
                      <a:pt x="142" y="86"/>
                    </a:lnTo>
                    <a:lnTo>
                      <a:pt x="121" y="60"/>
                    </a:lnTo>
                    <a:lnTo>
                      <a:pt x="62" y="18"/>
                    </a:lnTo>
                    <a:lnTo>
                      <a:pt x="33" y="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6" name="Freeform 465"/>
              <p:cNvSpPr>
                <a:spLocks/>
              </p:cNvSpPr>
              <p:nvPr/>
            </p:nvSpPr>
            <p:spPr bwMode="auto">
              <a:xfrm>
                <a:off x="339" y="3409"/>
                <a:ext cx="46" cy="86"/>
              </a:xfrm>
              <a:custGeom>
                <a:avLst/>
                <a:gdLst>
                  <a:gd name="T0" fmla="*/ 0 w 46"/>
                  <a:gd name="T1" fmla="*/ 0 h 86"/>
                  <a:gd name="T2" fmla="*/ 9 w 46"/>
                  <a:gd name="T3" fmla="*/ 49 h 86"/>
                  <a:gd name="T4" fmla="*/ 17 w 46"/>
                  <a:gd name="T5" fmla="*/ 71 h 86"/>
                  <a:gd name="T6" fmla="*/ 30 w 46"/>
                  <a:gd name="T7" fmla="*/ 79 h 86"/>
                  <a:gd name="T8" fmla="*/ 46 w 46"/>
                  <a:gd name="T9" fmla="*/ 86 h 86"/>
                  <a:gd name="T10" fmla="*/ 0 w 46"/>
                  <a:gd name="T1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86">
                    <a:moveTo>
                      <a:pt x="0" y="0"/>
                    </a:moveTo>
                    <a:lnTo>
                      <a:pt x="9" y="49"/>
                    </a:lnTo>
                    <a:lnTo>
                      <a:pt x="17" y="71"/>
                    </a:lnTo>
                    <a:lnTo>
                      <a:pt x="30" y="79"/>
                    </a:lnTo>
                    <a:lnTo>
                      <a:pt x="46" y="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7" name="Freeform 466"/>
              <p:cNvSpPr>
                <a:spLocks/>
              </p:cNvSpPr>
              <p:nvPr/>
            </p:nvSpPr>
            <p:spPr bwMode="auto">
              <a:xfrm>
                <a:off x="339" y="3409"/>
                <a:ext cx="46" cy="86"/>
              </a:xfrm>
              <a:custGeom>
                <a:avLst/>
                <a:gdLst>
                  <a:gd name="T0" fmla="*/ 0 w 46"/>
                  <a:gd name="T1" fmla="*/ 0 h 86"/>
                  <a:gd name="T2" fmla="*/ 9 w 46"/>
                  <a:gd name="T3" fmla="*/ 49 h 86"/>
                  <a:gd name="T4" fmla="*/ 17 w 46"/>
                  <a:gd name="T5" fmla="*/ 71 h 86"/>
                  <a:gd name="T6" fmla="*/ 30 w 46"/>
                  <a:gd name="T7" fmla="*/ 79 h 86"/>
                  <a:gd name="T8" fmla="*/ 46 w 46"/>
                  <a:gd name="T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86">
                    <a:moveTo>
                      <a:pt x="0" y="0"/>
                    </a:moveTo>
                    <a:lnTo>
                      <a:pt x="9" y="49"/>
                    </a:lnTo>
                    <a:lnTo>
                      <a:pt x="17" y="71"/>
                    </a:lnTo>
                    <a:lnTo>
                      <a:pt x="30" y="79"/>
                    </a:lnTo>
                    <a:lnTo>
                      <a:pt x="46" y="86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8" name="Freeform 467"/>
              <p:cNvSpPr>
                <a:spLocks/>
              </p:cNvSpPr>
              <p:nvPr/>
            </p:nvSpPr>
            <p:spPr bwMode="auto">
              <a:xfrm>
                <a:off x="1843" y="3924"/>
                <a:ext cx="180" cy="45"/>
              </a:xfrm>
              <a:custGeom>
                <a:avLst/>
                <a:gdLst>
                  <a:gd name="T0" fmla="*/ 180 w 180"/>
                  <a:gd name="T1" fmla="*/ 26 h 45"/>
                  <a:gd name="T2" fmla="*/ 176 w 180"/>
                  <a:gd name="T3" fmla="*/ 34 h 45"/>
                  <a:gd name="T4" fmla="*/ 163 w 180"/>
                  <a:gd name="T5" fmla="*/ 41 h 45"/>
                  <a:gd name="T6" fmla="*/ 138 w 180"/>
                  <a:gd name="T7" fmla="*/ 45 h 45"/>
                  <a:gd name="T8" fmla="*/ 113 w 180"/>
                  <a:gd name="T9" fmla="*/ 45 h 45"/>
                  <a:gd name="T10" fmla="*/ 50 w 180"/>
                  <a:gd name="T11" fmla="*/ 41 h 45"/>
                  <a:gd name="T12" fmla="*/ 21 w 180"/>
                  <a:gd name="T13" fmla="*/ 34 h 45"/>
                  <a:gd name="T14" fmla="*/ 0 w 180"/>
                  <a:gd name="T15" fmla="*/ 26 h 45"/>
                  <a:gd name="T16" fmla="*/ 46 w 180"/>
                  <a:gd name="T17" fmla="*/ 11 h 45"/>
                  <a:gd name="T18" fmla="*/ 100 w 180"/>
                  <a:gd name="T19" fmla="*/ 4 h 45"/>
                  <a:gd name="T20" fmla="*/ 121 w 180"/>
                  <a:gd name="T21" fmla="*/ 0 h 45"/>
                  <a:gd name="T22" fmla="*/ 146 w 180"/>
                  <a:gd name="T23" fmla="*/ 4 h 45"/>
                  <a:gd name="T24" fmla="*/ 163 w 180"/>
                  <a:gd name="T25" fmla="*/ 11 h 45"/>
                  <a:gd name="T26" fmla="*/ 180 w 180"/>
                  <a:gd name="T27" fmla="*/ 2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0" h="45">
                    <a:moveTo>
                      <a:pt x="180" y="26"/>
                    </a:moveTo>
                    <a:lnTo>
                      <a:pt x="176" y="34"/>
                    </a:lnTo>
                    <a:lnTo>
                      <a:pt x="163" y="41"/>
                    </a:lnTo>
                    <a:lnTo>
                      <a:pt x="138" y="45"/>
                    </a:lnTo>
                    <a:lnTo>
                      <a:pt x="113" y="45"/>
                    </a:lnTo>
                    <a:lnTo>
                      <a:pt x="50" y="41"/>
                    </a:lnTo>
                    <a:lnTo>
                      <a:pt x="21" y="34"/>
                    </a:lnTo>
                    <a:lnTo>
                      <a:pt x="0" y="26"/>
                    </a:lnTo>
                    <a:lnTo>
                      <a:pt x="46" y="11"/>
                    </a:lnTo>
                    <a:lnTo>
                      <a:pt x="100" y="4"/>
                    </a:lnTo>
                    <a:lnTo>
                      <a:pt x="121" y="0"/>
                    </a:lnTo>
                    <a:lnTo>
                      <a:pt x="146" y="4"/>
                    </a:lnTo>
                    <a:lnTo>
                      <a:pt x="163" y="11"/>
                    </a:lnTo>
                    <a:lnTo>
                      <a:pt x="180" y="26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9" name="Freeform 468"/>
              <p:cNvSpPr>
                <a:spLocks/>
              </p:cNvSpPr>
              <p:nvPr/>
            </p:nvSpPr>
            <p:spPr bwMode="auto">
              <a:xfrm>
                <a:off x="1822" y="3965"/>
                <a:ext cx="159" cy="90"/>
              </a:xfrm>
              <a:custGeom>
                <a:avLst/>
                <a:gdLst>
                  <a:gd name="T0" fmla="*/ 155 w 159"/>
                  <a:gd name="T1" fmla="*/ 8 h 90"/>
                  <a:gd name="T2" fmla="*/ 159 w 159"/>
                  <a:gd name="T3" fmla="*/ 15 h 90"/>
                  <a:gd name="T4" fmla="*/ 151 w 159"/>
                  <a:gd name="T5" fmla="*/ 26 h 90"/>
                  <a:gd name="T6" fmla="*/ 134 w 159"/>
                  <a:gd name="T7" fmla="*/ 41 h 90"/>
                  <a:gd name="T8" fmla="*/ 109 w 159"/>
                  <a:gd name="T9" fmla="*/ 56 h 90"/>
                  <a:gd name="T10" fmla="*/ 54 w 159"/>
                  <a:gd name="T11" fmla="*/ 82 h 90"/>
                  <a:gd name="T12" fmla="*/ 25 w 159"/>
                  <a:gd name="T13" fmla="*/ 90 h 90"/>
                  <a:gd name="T14" fmla="*/ 0 w 159"/>
                  <a:gd name="T15" fmla="*/ 90 h 90"/>
                  <a:gd name="T16" fmla="*/ 33 w 159"/>
                  <a:gd name="T17" fmla="*/ 56 h 90"/>
                  <a:gd name="T18" fmla="*/ 71 w 159"/>
                  <a:gd name="T19" fmla="*/ 23 h 90"/>
                  <a:gd name="T20" fmla="*/ 92 w 159"/>
                  <a:gd name="T21" fmla="*/ 12 h 90"/>
                  <a:gd name="T22" fmla="*/ 113 w 159"/>
                  <a:gd name="T23" fmla="*/ 4 h 90"/>
                  <a:gd name="T24" fmla="*/ 134 w 159"/>
                  <a:gd name="T25" fmla="*/ 0 h 90"/>
                  <a:gd name="T26" fmla="*/ 155 w 159"/>
                  <a:gd name="T27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9" h="90">
                    <a:moveTo>
                      <a:pt x="155" y="8"/>
                    </a:moveTo>
                    <a:lnTo>
                      <a:pt x="159" y="15"/>
                    </a:lnTo>
                    <a:lnTo>
                      <a:pt x="151" y="26"/>
                    </a:lnTo>
                    <a:lnTo>
                      <a:pt x="134" y="41"/>
                    </a:lnTo>
                    <a:lnTo>
                      <a:pt x="109" y="56"/>
                    </a:lnTo>
                    <a:lnTo>
                      <a:pt x="54" y="82"/>
                    </a:lnTo>
                    <a:lnTo>
                      <a:pt x="25" y="90"/>
                    </a:lnTo>
                    <a:lnTo>
                      <a:pt x="0" y="90"/>
                    </a:lnTo>
                    <a:lnTo>
                      <a:pt x="33" y="56"/>
                    </a:lnTo>
                    <a:lnTo>
                      <a:pt x="71" y="23"/>
                    </a:lnTo>
                    <a:lnTo>
                      <a:pt x="92" y="12"/>
                    </a:lnTo>
                    <a:lnTo>
                      <a:pt x="113" y="4"/>
                    </a:lnTo>
                    <a:lnTo>
                      <a:pt x="134" y="0"/>
                    </a:lnTo>
                    <a:lnTo>
                      <a:pt x="155" y="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0" name="Freeform 469"/>
              <p:cNvSpPr>
                <a:spLocks/>
              </p:cNvSpPr>
              <p:nvPr/>
            </p:nvSpPr>
            <p:spPr bwMode="auto">
              <a:xfrm>
                <a:off x="2060" y="4040"/>
                <a:ext cx="51" cy="71"/>
              </a:xfrm>
              <a:custGeom>
                <a:avLst/>
                <a:gdLst>
                  <a:gd name="T0" fmla="*/ 5 w 51"/>
                  <a:gd name="T1" fmla="*/ 0 h 71"/>
                  <a:gd name="T2" fmla="*/ 0 w 51"/>
                  <a:gd name="T3" fmla="*/ 19 h 71"/>
                  <a:gd name="T4" fmla="*/ 5 w 51"/>
                  <a:gd name="T5" fmla="*/ 26 h 71"/>
                  <a:gd name="T6" fmla="*/ 13 w 51"/>
                  <a:gd name="T7" fmla="*/ 34 h 71"/>
                  <a:gd name="T8" fmla="*/ 38 w 51"/>
                  <a:gd name="T9" fmla="*/ 45 h 71"/>
                  <a:gd name="T10" fmla="*/ 47 w 51"/>
                  <a:gd name="T11" fmla="*/ 56 h 71"/>
                  <a:gd name="T12" fmla="*/ 51 w 51"/>
                  <a:gd name="T13" fmla="*/ 71 h 71"/>
                  <a:gd name="T14" fmla="*/ 51 w 51"/>
                  <a:gd name="T15" fmla="*/ 45 h 71"/>
                  <a:gd name="T16" fmla="*/ 51 w 51"/>
                  <a:gd name="T17" fmla="*/ 26 h 71"/>
                  <a:gd name="T18" fmla="*/ 38 w 51"/>
                  <a:gd name="T19" fmla="*/ 11 h 71"/>
                  <a:gd name="T20" fmla="*/ 26 w 51"/>
                  <a:gd name="T21" fmla="*/ 4 h 71"/>
                  <a:gd name="T22" fmla="*/ 5 w 51"/>
                  <a:gd name="T2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" h="71">
                    <a:moveTo>
                      <a:pt x="5" y="0"/>
                    </a:moveTo>
                    <a:lnTo>
                      <a:pt x="0" y="19"/>
                    </a:lnTo>
                    <a:lnTo>
                      <a:pt x="5" y="26"/>
                    </a:lnTo>
                    <a:lnTo>
                      <a:pt x="13" y="34"/>
                    </a:lnTo>
                    <a:lnTo>
                      <a:pt x="38" y="45"/>
                    </a:lnTo>
                    <a:lnTo>
                      <a:pt x="47" y="56"/>
                    </a:lnTo>
                    <a:lnTo>
                      <a:pt x="51" y="71"/>
                    </a:lnTo>
                    <a:lnTo>
                      <a:pt x="51" y="45"/>
                    </a:lnTo>
                    <a:lnTo>
                      <a:pt x="51" y="26"/>
                    </a:lnTo>
                    <a:lnTo>
                      <a:pt x="38" y="11"/>
                    </a:lnTo>
                    <a:lnTo>
                      <a:pt x="26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1" name="Freeform 470"/>
              <p:cNvSpPr>
                <a:spLocks/>
              </p:cNvSpPr>
              <p:nvPr/>
            </p:nvSpPr>
            <p:spPr bwMode="auto">
              <a:xfrm>
                <a:off x="2111" y="3857"/>
                <a:ext cx="46" cy="75"/>
              </a:xfrm>
              <a:custGeom>
                <a:avLst/>
                <a:gdLst>
                  <a:gd name="T0" fmla="*/ 46 w 46"/>
                  <a:gd name="T1" fmla="*/ 75 h 75"/>
                  <a:gd name="T2" fmla="*/ 46 w 46"/>
                  <a:gd name="T3" fmla="*/ 49 h 75"/>
                  <a:gd name="T4" fmla="*/ 37 w 46"/>
                  <a:gd name="T5" fmla="*/ 30 h 75"/>
                  <a:gd name="T6" fmla="*/ 21 w 46"/>
                  <a:gd name="T7" fmla="*/ 11 h 75"/>
                  <a:gd name="T8" fmla="*/ 0 w 46"/>
                  <a:gd name="T9" fmla="*/ 0 h 75"/>
                  <a:gd name="T10" fmla="*/ 0 w 46"/>
                  <a:gd name="T11" fmla="*/ 22 h 75"/>
                  <a:gd name="T12" fmla="*/ 4 w 46"/>
                  <a:gd name="T13" fmla="*/ 49 h 75"/>
                  <a:gd name="T14" fmla="*/ 16 w 46"/>
                  <a:gd name="T15" fmla="*/ 67 h 75"/>
                  <a:gd name="T16" fmla="*/ 29 w 46"/>
                  <a:gd name="T17" fmla="*/ 75 h 75"/>
                  <a:gd name="T18" fmla="*/ 46 w 46"/>
                  <a:gd name="T19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75">
                    <a:moveTo>
                      <a:pt x="46" y="75"/>
                    </a:moveTo>
                    <a:lnTo>
                      <a:pt x="46" y="49"/>
                    </a:lnTo>
                    <a:lnTo>
                      <a:pt x="37" y="30"/>
                    </a:lnTo>
                    <a:lnTo>
                      <a:pt x="21" y="11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4" y="49"/>
                    </a:lnTo>
                    <a:lnTo>
                      <a:pt x="16" y="67"/>
                    </a:lnTo>
                    <a:lnTo>
                      <a:pt x="29" y="75"/>
                    </a:lnTo>
                    <a:lnTo>
                      <a:pt x="46" y="7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2" name="Freeform 471"/>
              <p:cNvSpPr>
                <a:spLocks/>
              </p:cNvSpPr>
              <p:nvPr/>
            </p:nvSpPr>
            <p:spPr bwMode="auto">
              <a:xfrm>
                <a:off x="2563" y="3749"/>
                <a:ext cx="54" cy="86"/>
              </a:xfrm>
              <a:custGeom>
                <a:avLst/>
                <a:gdLst>
                  <a:gd name="T0" fmla="*/ 42 w 54"/>
                  <a:gd name="T1" fmla="*/ 86 h 86"/>
                  <a:gd name="T2" fmla="*/ 54 w 54"/>
                  <a:gd name="T3" fmla="*/ 63 h 86"/>
                  <a:gd name="T4" fmla="*/ 50 w 54"/>
                  <a:gd name="T5" fmla="*/ 52 h 86"/>
                  <a:gd name="T6" fmla="*/ 42 w 54"/>
                  <a:gd name="T7" fmla="*/ 41 h 86"/>
                  <a:gd name="T8" fmla="*/ 13 w 54"/>
                  <a:gd name="T9" fmla="*/ 18 h 86"/>
                  <a:gd name="T10" fmla="*/ 4 w 54"/>
                  <a:gd name="T11" fmla="*/ 7 h 86"/>
                  <a:gd name="T12" fmla="*/ 4 w 54"/>
                  <a:gd name="T13" fmla="*/ 0 h 86"/>
                  <a:gd name="T14" fmla="*/ 0 w 54"/>
                  <a:gd name="T15" fmla="*/ 30 h 86"/>
                  <a:gd name="T16" fmla="*/ 4 w 54"/>
                  <a:gd name="T17" fmla="*/ 56 h 86"/>
                  <a:gd name="T18" fmla="*/ 17 w 54"/>
                  <a:gd name="T19" fmla="*/ 74 h 86"/>
                  <a:gd name="T20" fmla="*/ 42 w 54"/>
                  <a:gd name="T21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" h="86">
                    <a:moveTo>
                      <a:pt x="42" y="86"/>
                    </a:moveTo>
                    <a:lnTo>
                      <a:pt x="54" y="63"/>
                    </a:lnTo>
                    <a:lnTo>
                      <a:pt x="50" y="52"/>
                    </a:lnTo>
                    <a:lnTo>
                      <a:pt x="42" y="41"/>
                    </a:lnTo>
                    <a:lnTo>
                      <a:pt x="13" y="18"/>
                    </a:lnTo>
                    <a:lnTo>
                      <a:pt x="4" y="7"/>
                    </a:lnTo>
                    <a:lnTo>
                      <a:pt x="4" y="0"/>
                    </a:lnTo>
                    <a:lnTo>
                      <a:pt x="0" y="30"/>
                    </a:lnTo>
                    <a:lnTo>
                      <a:pt x="4" y="56"/>
                    </a:lnTo>
                    <a:lnTo>
                      <a:pt x="17" y="74"/>
                    </a:lnTo>
                    <a:lnTo>
                      <a:pt x="42" y="86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3" name="Freeform 472"/>
              <p:cNvSpPr>
                <a:spLocks/>
              </p:cNvSpPr>
              <p:nvPr/>
            </p:nvSpPr>
            <p:spPr bwMode="auto">
              <a:xfrm>
                <a:off x="159" y="2868"/>
                <a:ext cx="151" cy="56"/>
              </a:xfrm>
              <a:custGeom>
                <a:avLst/>
                <a:gdLst>
                  <a:gd name="T0" fmla="*/ 151 w 151"/>
                  <a:gd name="T1" fmla="*/ 52 h 56"/>
                  <a:gd name="T2" fmla="*/ 151 w 151"/>
                  <a:gd name="T3" fmla="*/ 45 h 56"/>
                  <a:gd name="T4" fmla="*/ 147 w 151"/>
                  <a:gd name="T5" fmla="*/ 33 h 56"/>
                  <a:gd name="T6" fmla="*/ 138 w 151"/>
                  <a:gd name="T7" fmla="*/ 26 h 56"/>
                  <a:gd name="T8" fmla="*/ 122 w 151"/>
                  <a:gd name="T9" fmla="*/ 15 h 56"/>
                  <a:gd name="T10" fmla="*/ 101 w 151"/>
                  <a:gd name="T11" fmla="*/ 7 h 56"/>
                  <a:gd name="T12" fmla="*/ 71 w 151"/>
                  <a:gd name="T13" fmla="*/ 4 h 56"/>
                  <a:gd name="T14" fmla="*/ 38 w 151"/>
                  <a:gd name="T15" fmla="*/ 0 h 56"/>
                  <a:gd name="T16" fmla="*/ 0 w 151"/>
                  <a:gd name="T17" fmla="*/ 7 h 56"/>
                  <a:gd name="T18" fmla="*/ 38 w 151"/>
                  <a:gd name="T19" fmla="*/ 22 h 56"/>
                  <a:gd name="T20" fmla="*/ 88 w 151"/>
                  <a:gd name="T21" fmla="*/ 45 h 56"/>
                  <a:gd name="T22" fmla="*/ 130 w 151"/>
                  <a:gd name="T23" fmla="*/ 56 h 56"/>
                  <a:gd name="T24" fmla="*/ 143 w 151"/>
                  <a:gd name="T25" fmla="*/ 56 h 56"/>
                  <a:gd name="T26" fmla="*/ 151 w 151"/>
                  <a:gd name="T27" fmla="*/ 5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1" h="56">
                    <a:moveTo>
                      <a:pt x="151" y="52"/>
                    </a:moveTo>
                    <a:lnTo>
                      <a:pt x="151" y="45"/>
                    </a:lnTo>
                    <a:lnTo>
                      <a:pt x="147" y="33"/>
                    </a:lnTo>
                    <a:lnTo>
                      <a:pt x="138" y="26"/>
                    </a:lnTo>
                    <a:lnTo>
                      <a:pt x="122" y="15"/>
                    </a:lnTo>
                    <a:lnTo>
                      <a:pt x="101" y="7"/>
                    </a:lnTo>
                    <a:lnTo>
                      <a:pt x="71" y="4"/>
                    </a:lnTo>
                    <a:lnTo>
                      <a:pt x="38" y="0"/>
                    </a:lnTo>
                    <a:lnTo>
                      <a:pt x="0" y="7"/>
                    </a:lnTo>
                    <a:lnTo>
                      <a:pt x="38" y="22"/>
                    </a:lnTo>
                    <a:lnTo>
                      <a:pt x="88" y="45"/>
                    </a:lnTo>
                    <a:lnTo>
                      <a:pt x="130" y="56"/>
                    </a:lnTo>
                    <a:lnTo>
                      <a:pt x="143" y="56"/>
                    </a:lnTo>
                    <a:lnTo>
                      <a:pt x="151" y="52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4" name="Freeform 473"/>
              <p:cNvSpPr>
                <a:spLocks/>
              </p:cNvSpPr>
              <p:nvPr/>
            </p:nvSpPr>
            <p:spPr bwMode="auto">
              <a:xfrm>
                <a:off x="134" y="2905"/>
                <a:ext cx="176" cy="45"/>
              </a:xfrm>
              <a:custGeom>
                <a:avLst/>
                <a:gdLst>
                  <a:gd name="T0" fmla="*/ 176 w 176"/>
                  <a:gd name="T1" fmla="*/ 19 h 45"/>
                  <a:gd name="T2" fmla="*/ 172 w 176"/>
                  <a:gd name="T3" fmla="*/ 8 h 45"/>
                  <a:gd name="T4" fmla="*/ 155 w 176"/>
                  <a:gd name="T5" fmla="*/ 4 h 45"/>
                  <a:gd name="T6" fmla="*/ 134 w 176"/>
                  <a:gd name="T7" fmla="*/ 0 h 45"/>
                  <a:gd name="T8" fmla="*/ 105 w 176"/>
                  <a:gd name="T9" fmla="*/ 4 h 45"/>
                  <a:gd name="T10" fmla="*/ 46 w 176"/>
                  <a:gd name="T11" fmla="*/ 15 h 45"/>
                  <a:gd name="T12" fmla="*/ 21 w 176"/>
                  <a:gd name="T13" fmla="*/ 23 h 45"/>
                  <a:gd name="T14" fmla="*/ 0 w 176"/>
                  <a:gd name="T15" fmla="*/ 34 h 45"/>
                  <a:gd name="T16" fmla="*/ 54 w 176"/>
                  <a:gd name="T17" fmla="*/ 41 h 45"/>
                  <a:gd name="T18" fmla="*/ 109 w 176"/>
                  <a:gd name="T19" fmla="*/ 45 h 45"/>
                  <a:gd name="T20" fmla="*/ 138 w 176"/>
                  <a:gd name="T21" fmla="*/ 41 h 45"/>
                  <a:gd name="T22" fmla="*/ 155 w 176"/>
                  <a:gd name="T23" fmla="*/ 37 h 45"/>
                  <a:gd name="T24" fmla="*/ 172 w 176"/>
                  <a:gd name="T25" fmla="*/ 30 h 45"/>
                  <a:gd name="T26" fmla="*/ 176 w 176"/>
                  <a:gd name="T27" fmla="*/ 1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45">
                    <a:moveTo>
                      <a:pt x="176" y="19"/>
                    </a:moveTo>
                    <a:lnTo>
                      <a:pt x="172" y="8"/>
                    </a:lnTo>
                    <a:lnTo>
                      <a:pt x="155" y="4"/>
                    </a:lnTo>
                    <a:lnTo>
                      <a:pt x="134" y="0"/>
                    </a:lnTo>
                    <a:lnTo>
                      <a:pt x="105" y="4"/>
                    </a:lnTo>
                    <a:lnTo>
                      <a:pt x="46" y="15"/>
                    </a:lnTo>
                    <a:lnTo>
                      <a:pt x="21" y="23"/>
                    </a:lnTo>
                    <a:lnTo>
                      <a:pt x="0" y="34"/>
                    </a:lnTo>
                    <a:lnTo>
                      <a:pt x="54" y="41"/>
                    </a:lnTo>
                    <a:lnTo>
                      <a:pt x="109" y="45"/>
                    </a:lnTo>
                    <a:lnTo>
                      <a:pt x="138" y="41"/>
                    </a:lnTo>
                    <a:lnTo>
                      <a:pt x="155" y="37"/>
                    </a:lnTo>
                    <a:lnTo>
                      <a:pt x="172" y="30"/>
                    </a:lnTo>
                    <a:lnTo>
                      <a:pt x="176" y="19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5" name="Freeform 474"/>
              <p:cNvSpPr>
                <a:spLocks/>
              </p:cNvSpPr>
              <p:nvPr/>
            </p:nvSpPr>
            <p:spPr bwMode="auto">
              <a:xfrm>
                <a:off x="209" y="2928"/>
                <a:ext cx="113" cy="149"/>
              </a:xfrm>
              <a:custGeom>
                <a:avLst/>
                <a:gdLst>
                  <a:gd name="T0" fmla="*/ 93 w 113"/>
                  <a:gd name="T1" fmla="*/ 0 h 149"/>
                  <a:gd name="T2" fmla="*/ 105 w 113"/>
                  <a:gd name="T3" fmla="*/ 3 h 149"/>
                  <a:gd name="T4" fmla="*/ 109 w 113"/>
                  <a:gd name="T5" fmla="*/ 11 h 149"/>
                  <a:gd name="T6" fmla="*/ 113 w 113"/>
                  <a:gd name="T7" fmla="*/ 18 h 149"/>
                  <a:gd name="T8" fmla="*/ 109 w 113"/>
                  <a:gd name="T9" fmla="*/ 29 h 149"/>
                  <a:gd name="T10" fmla="*/ 97 w 113"/>
                  <a:gd name="T11" fmla="*/ 48 h 149"/>
                  <a:gd name="T12" fmla="*/ 72 w 113"/>
                  <a:gd name="T13" fmla="*/ 74 h 149"/>
                  <a:gd name="T14" fmla="*/ 21 w 113"/>
                  <a:gd name="T15" fmla="*/ 119 h 149"/>
                  <a:gd name="T16" fmla="*/ 5 w 113"/>
                  <a:gd name="T17" fmla="*/ 138 h 149"/>
                  <a:gd name="T18" fmla="*/ 0 w 113"/>
                  <a:gd name="T19" fmla="*/ 149 h 149"/>
                  <a:gd name="T20" fmla="*/ 0 w 113"/>
                  <a:gd name="T21" fmla="*/ 138 h 149"/>
                  <a:gd name="T22" fmla="*/ 5 w 113"/>
                  <a:gd name="T23" fmla="*/ 119 h 149"/>
                  <a:gd name="T24" fmla="*/ 13 w 113"/>
                  <a:gd name="T25" fmla="*/ 74 h 149"/>
                  <a:gd name="T26" fmla="*/ 26 w 113"/>
                  <a:gd name="T27" fmla="*/ 52 h 149"/>
                  <a:gd name="T28" fmla="*/ 42 w 113"/>
                  <a:gd name="T29" fmla="*/ 29 h 149"/>
                  <a:gd name="T30" fmla="*/ 63 w 113"/>
                  <a:gd name="T31" fmla="*/ 14 h 149"/>
                  <a:gd name="T32" fmla="*/ 93 w 113"/>
                  <a:gd name="T33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3" h="149">
                    <a:moveTo>
                      <a:pt x="93" y="0"/>
                    </a:moveTo>
                    <a:lnTo>
                      <a:pt x="105" y="3"/>
                    </a:lnTo>
                    <a:lnTo>
                      <a:pt x="109" y="11"/>
                    </a:lnTo>
                    <a:lnTo>
                      <a:pt x="113" y="18"/>
                    </a:lnTo>
                    <a:lnTo>
                      <a:pt x="109" y="29"/>
                    </a:lnTo>
                    <a:lnTo>
                      <a:pt x="97" y="48"/>
                    </a:lnTo>
                    <a:lnTo>
                      <a:pt x="72" y="74"/>
                    </a:lnTo>
                    <a:lnTo>
                      <a:pt x="21" y="119"/>
                    </a:lnTo>
                    <a:lnTo>
                      <a:pt x="5" y="138"/>
                    </a:lnTo>
                    <a:lnTo>
                      <a:pt x="0" y="149"/>
                    </a:lnTo>
                    <a:lnTo>
                      <a:pt x="0" y="138"/>
                    </a:lnTo>
                    <a:lnTo>
                      <a:pt x="5" y="119"/>
                    </a:lnTo>
                    <a:lnTo>
                      <a:pt x="13" y="74"/>
                    </a:lnTo>
                    <a:lnTo>
                      <a:pt x="26" y="52"/>
                    </a:lnTo>
                    <a:lnTo>
                      <a:pt x="42" y="29"/>
                    </a:lnTo>
                    <a:lnTo>
                      <a:pt x="63" y="14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6" name="Freeform 475"/>
              <p:cNvSpPr>
                <a:spLocks/>
              </p:cNvSpPr>
              <p:nvPr/>
            </p:nvSpPr>
            <p:spPr bwMode="auto">
              <a:xfrm>
                <a:off x="3447" y="4006"/>
                <a:ext cx="37" cy="90"/>
              </a:xfrm>
              <a:custGeom>
                <a:avLst/>
                <a:gdLst>
                  <a:gd name="T0" fmla="*/ 8 w 37"/>
                  <a:gd name="T1" fmla="*/ 0 h 90"/>
                  <a:gd name="T2" fmla="*/ 4 w 37"/>
                  <a:gd name="T3" fmla="*/ 15 h 90"/>
                  <a:gd name="T4" fmla="*/ 0 w 37"/>
                  <a:gd name="T5" fmla="*/ 38 h 90"/>
                  <a:gd name="T6" fmla="*/ 0 w 37"/>
                  <a:gd name="T7" fmla="*/ 53 h 90"/>
                  <a:gd name="T8" fmla="*/ 8 w 37"/>
                  <a:gd name="T9" fmla="*/ 64 h 90"/>
                  <a:gd name="T10" fmla="*/ 16 w 37"/>
                  <a:gd name="T11" fmla="*/ 79 h 90"/>
                  <a:gd name="T12" fmla="*/ 37 w 37"/>
                  <a:gd name="T13" fmla="*/ 90 h 90"/>
                  <a:gd name="T14" fmla="*/ 37 w 37"/>
                  <a:gd name="T15" fmla="*/ 56 h 90"/>
                  <a:gd name="T16" fmla="*/ 33 w 37"/>
                  <a:gd name="T17" fmla="*/ 30 h 90"/>
                  <a:gd name="T18" fmla="*/ 21 w 37"/>
                  <a:gd name="T19" fmla="*/ 12 h 90"/>
                  <a:gd name="T20" fmla="*/ 8 w 37"/>
                  <a:gd name="T2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90">
                    <a:moveTo>
                      <a:pt x="8" y="0"/>
                    </a:moveTo>
                    <a:lnTo>
                      <a:pt x="4" y="15"/>
                    </a:lnTo>
                    <a:lnTo>
                      <a:pt x="0" y="38"/>
                    </a:lnTo>
                    <a:lnTo>
                      <a:pt x="0" y="53"/>
                    </a:lnTo>
                    <a:lnTo>
                      <a:pt x="8" y="64"/>
                    </a:lnTo>
                    <a:lnTo>
                      <a:pt x="16" y="79"/>
                    </a:lnTo>
                    <a:lnTo>
                      <a:pt x="37" y="90"/>
                    </a:lnTo>
                    <a:lnTo>
                      <a:pt x="37" y="56"/>
                    </a:lnTo>
                    <a:lnTo>
                      <a:pt x="33" y="30"/>
                    </a:lnTo>
                    <a:lnTo>
                      <a:pt x="21" y="1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0B0B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7" name="Freeform 476"/>
              <p:cNvSpPr>
                <a:spLocks/>
              </p:cNvSpPr>
              <p:nvPr/>
            </p:nvSpPr>
            <p:spPr bwMode="auto">
              <a:xfrm>
                <a:off x="3543" y="3943"/>
                <a:ext cx="42" cy="90"/>
              </a:xfrm>
              <a:custGeom>
                <a:avLst/>
                <a:gdLst>
                  <a:gd name="T0" fmla="*/ 8 w 42"/>
                  <a:gd name="T1" fmla="*/ 0 h 90"/>
                  <a:gd name="T2" fmla="*/ 4 w 42"/>
                  <a:gd name="T3" fmla="*/ 15 h 90"/>
                  <a:gd name="T4" fmla="*/ 0 w 42"/>
                  <a:gd name="T5" fmla="*/ 37 h 90"/>
                  <a:gd name="T6" fmla="*/ 4 w 42"/>
                  <a:gd name="T7" fmla="*/ 48 h 90"/>
                  <a:gd name="T8" fmla="*/ 8 w 42"/>
                  <a:gd name="T9" fmla="*/ 63 h 90"/>
                  <a:gd name="T10" fmla="*/ 21 w 42"/>
                  <a:gd name="T11" fmla="*/ 75 h 90"/>
                  <a:gd name="T12" fmla="*/ 38 w 42"/>
                  <a:gd name="T13" fmla="*/ 90 h 90"/>
                  <a:gd name="T14" fmla="*/ 42 w 42"/>
                  <a:gd name="T15" fmla="*/ 56 h 90"/>
                  <a:gd name="T16" fmla="*/ 33 w 42"/>
                  <a:gd name="T17" fmla="*/ 26 h 90"/>
                  <a:gd name="T18" fmla="*/ 25 w 42"/>
                  <a:gd name="T19" fmla="*/ 11 h 90"/>
                  <a:gd name="T20" fmla="*/ 8 w 42"/>
                  <a:gd name="T2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90">
                    <a:moveTo>
                      <a:pt x="8" y="0"/>
                    </a:moveTo>
                    <a:lnTo>
                      <a:pt x="4" y="15"/>
                    </a:lnTo>
                    <a:lnTo>
                      <a:pt x="0" y="37"/>
                    </a:lnTo>
                    <a:lnTo>
                      <a:pt x="4" y="48"/>
                    </a:lnTo>
                    <a:lnTo>
                      <a:pt x="8" y="63"/>
                    </a:lnTo>
                    <a:lnTo>
                      <a:pt x="21" y="75"/>
                    </a:lnTo>
                    <a:lnTo>
                      <a:pt x="38" y="90"/>
                    </a:lnTo>
                    <a:lnTo>
                      <a:pt x="42" y="56"/>
                    </a:lnTo>
                    <a:lnTo>
                      <a:pt x="33" y="26"/>
                    </a:lnTo>
                    <a:lnTo>
                      <a:pt x="25" y="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8" name="Freeform 477"/>
              <p:cNvSpPr>
                <a:spLocks/>
              </p:cNvSpPr>
              <p:nvPr/>
            </p:nvSpPr>
            <p:spPr bwMode="auto">
              <a:xfrm>
                <a:off x="2571" y="3842"/>
                <a:ext cx="264" cy="239"/>
              </a:xfrm>
              <a:custGeom>
                <a:avLst/>
                <a:gdLst>
                  <a:gd name="T0" fmla="*/ 239 w 264"/>
                  <a:gd name="T1" fmla="*/ 49 h 239"/>
                  <a:gd name="T2" fmla="*/ 210 w 264"/>
                  <a:gd name="T3" fmla="*/ 23 h 239"/>
                  <a:gd name="T4" fmla="*/ 172 w 264"/>
                  <a:gd name="T5" fmla="*/ 8 h 239"/>
                  <a:gd name="T6" fmla="*/ 143 w 264"/>
                  <a:gd name="T7" fmla="*/ 0 h 239"/>
                  <a:gd name="T8" fmla="*/ 126 w 264"/>
                  <a:gd name="T9" fmla="*/ 4 h 239"/>
                  <a:gd name="T10" fmla="*/ 109 w 264"/>
                  <a:gd name="T11" fmla="*/ 11 h 239"/>
                  <a:gd name="T12" fmla="*/ 97 w 264"/>
                  <a:gd name="T13" fmla="*/ 19 h 239"/>
                  <a:gd name="T14" fmla="*/ 84 w 264"/>
                  <a:gd name="T15" fmla="*/ 34 h 239"/>
                  <a:gd name="T16" fmla="*/ 72 w 264"/>
                  <a:gd name="T17" fmla="*/ 56 h 239"/>
                  <a:gd name="T18" fmla="*/ 55 w 264"/>
                  <a:gd name="T19" fmla="*/ 79 h 239"/>
                  <a:gd name="T20" fmla="*/ 42 w 264"/>
                  <a:gd name="T21" fmla="*/ 112 h 239"/>
                  <a:gd name="T22" fmla="*/ 30 w 264"/>
                  <a:gd name="T23" fmla="*/ 146 h 239"/>
                  <a:gd name="T24" fmla="*/ 13 w 264"/>
                  <a:gd name="T25" fmla="*/ 191 h 239"/>
                  <a:gd name="T26" fmla="*/ 0 w 264"/>
                  <a:gd name="T27" fmla="*/ 239 h 239"/>
                  <a:gd name="T28" fmla="*/ 72 w 264"/>
                  <a:gd name="T29" fmla="*/ 220 h 239"/>
                  <a:gd name="T30" fmla="*/ 134 w 264"/>
                  <a:gd name="T31" fmla="*/ 205 h 239"/>
                  <a:gd name="T32" fmla="*/ 185 w 264"/>
                  <a:gd name="T33" fmla="*/ 187 h 239"/>
                  <a:gd name="T34" fmla="*/ 227 w 264"/>
                  <a:gd name="T35" fmla="*/ 172 h 239"/>
                  <a:gd name="T36" fmla="*/ 252 w 264"/>
                  <a:gd name="T37" fmla="*/ 149 h 239"/>
                  <a:gd name="T38" fmla="*/ 264 w 264"/>
                  <a:gd name="T39" fmla="*/ 123 h 239"/>
                  <a:gd name="T40" fmla="*/ 264 w 264"/>
                  <a:gd name="T41" fmla="*/ 108 h 239"/>
                  <a:gd name="T42" fmla="*/ 264 w 264"/>
                  <a:gd name="T43" fmla="*/ 90 h 239"/>
                  <a:gd name="T44" fmla="*/ 252 w 264"/>
                  <a:gd name="T45" fmla="*/ 71 h 239"/>
                  <a:gd name="T46" fmla="*/ 239 w 264"/>
                  <a:gd name="T47" fmla="*/ 4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4" h="239">
                    <a:moveTo>
                      <a:pt x="239" y="49"/>
                    </a:moveTo>
                    <a:lnTo>
                      <a:pt x="210" y="23"/>
                    </a:lnTo>
                    <a:lnTo>
                      <a:pt x="172" y="8"/>
                    </a:lnTo>
                    <a:lnTo>
                      <a:pt x="143" y="0"/>
                    </a:lnTo>
                    <a:lnTo>
                      <a:pt x="126" y="4"/>
                    </a:lnTo>
                    <a:lnTo>
                      <a:pt x="109" y="11"/>
                    </a:lnTo>
                    <a:lnTo>
                      <a:pt x="97" y="19"/>
                    </a:lnTo>
                    <a:lnTo>
                      <a:pt x="84" y="34"/>
                    </a:lnTo>
                    <a:lnTo>
                      <a:pt x="72" y="56"/>
                    </a:lnTo>
                    <a:lnTo>
                      <a:pt x="55" y="79"/>
                    </a:lnTo>
                    <a:lnTo>
                      <a:pt x="42" y="112"/>
                    </a:lnTo>
                    <a:lnTo>
                      <a:pt x="30" y="146"/>
                    </a:lnTo>
                    <a:lnTo>
                      <a:pt x="13" y="191"/>
                    </a:lnTo>
                    <a:lnTo>
                      <a:pt x="0" y="239"/>
                    </a:lnTo>
                    <a:lnTo>
                      <a:pt x="72" y="220"/>
                    </a:lnTo>
                    <a:lnTo>
                      <a:pt x="134" y="205"/>
                    </a:lnTo>
                    <a:lnTo>
                      <a:pt x="185" y="187"/>
                    </a:lnTo>
                    <a:lnTo>
                      <a:pt x="227" y="172"/>
                    </a:lnTo>
                    <a:lnTo>
                      <a:pt x="252" y="149"/>
                    </a:lnTo>
                    <a:lnTo>
                      <a:pt x="264" y="123"/>
                    </a:lnTo>
                    <a:lnTo>
                      <a:pt x="264" y="108"/>
                    </a:lnTo>
                    <a:lnTo>
                      <a:pt x="264" y="90"/>
                    </a:lnTo>
                    <a:lnTo>
                      <a:pt x="252" y="71"/>
                    </a:lnTo>
                    <a:lnTo>
                      <a:pt x="239" y="49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9" name="Freeform 478"/>
              <p:cNvSpPr>
                <a:spLocks/>
              </p:cNvSpPr>
              <p:nvPr/>
            </p:nvSpPr>
            <p:spPr bwMode="auto">
              <a:xfrm>
                <a:off x="2626" y="3894"/>
                <a:ext cx="151" cy="139"/>
              </a:xfrm>
              <a:custGeom>
                <a:avLst/>
                <a:gdLst>
                  <a:gd name="T0" fmla="*/ 151 w 151"/>
                  <a:gd name="T1" fmla="*/ 15 h 139"/>
                  <a:gd name="T2" fmla="*/ 134 w 151"/>
                  <a:gd name="T3" fmla="*/ 4 h 139"/>
                  <a:gd name="T4" fmla="*/ 109 w 151"/>
                  <a:gd name="T5" fmla="*/ 0 h 139"/>
                  <a:gd name="T6" fmla="*/ 88 w 151"/>
                  <a:gd name="T7" fmla="*/ 4 h 139"/>
                  <a:gd name="T8" fmla="*/ 63 w 151"/>
                  <a:gd name="T9" fmla="*/ 15 h 139"/>
                  <a:gd name="T10" fmla="*/ 42 w 151"/>
                  <a:gd name="T11" fmla="*/ 34 h 139"/>
                  <a:gd name="T12" fmla="*/ 21 w 151"/>
                  <a:gd name="T13" fmla="*/ 60 h 139"/>
                  <a:gd name="T14" fmla="*/ 8 w 151"/>
                  <a:gd name="T15" fmla="*/ 97 h 139"/>
                  <a:gd name="T16" fmla="*/ 0 w 151"/>
                  <a:gd name="T17" fmla="*/ 139 h 139"/>
                  <a:gd name="T18" fmla="*/ 151 w 151"/>
                  <a:gd name="T19" fmla="*/ 1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" h="139">
                    <a:moveTo>
                      <a:pt x="151" y="15"/>
                    </a:moveTo>
                    <a:lnTo>
                      <a:pt x="134" y="4"/>
                    </a:lnTo>
                    <a:lnTo>
                      <a:pt x="109" y="0"/>
                    </a:lnTo>
                    <a:lnTo>
                      <a:pt x="88" y="4"/>
                    </a:lnTo>
                    <a:lnTo>
                      <a:pt x="63" y="15"/>
                    </a:lnTo>
                    <a:lnTo>
                      <a:pt x="42" y="34"/>
                    </a:lnTo>
                    <a:lnTo>
                      <a:pt x="21" y="60"/>
                    </a:lnTo>
                    <a:lnTo>
                      <a:pt x="8" y="97"/>
                    </a:lnTo>
                    <a:lnTo>
                      <a:pt x="0" y="139"/>
                    </a:lnTo>
                    <a:lnTo>
                      <a:pt x="151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0" name="Freeform 479"/>
              <p:cNvSpPr>
                <a:spLocks/>
              </p:cNvSpPr>
              <p:nvPr/>
            </p:nvSpPr>
            <p:spPr bwMode="auto">
              <a:xfrm>
                <a:off x="2626" y="3894"/>
                <a:ext cx="151" cy="139"/>
              </a:xfrm>
              <a:custGeom>
                <a:avLst/>
                <a:gdLst>
                  <a:gd name="T0" fmla="*/ 151 w 151"/>
                  <a:gd name="T1" fmla="*/ 15 h 139"/>
                  <a:gd name="T2" fmla="*/ 134 w 151"/>
                  <a:gd name="T3" fmla="*/ 4 h 139"/>
                  <a:gd name="T4" fmla="*/ 109 w 151"/>
                  <a:gd name="T5" fmla="*/ 0 h 139"/>
                  <a:gd name="T6" fmla="*/ 88 w 151"/>
                  <a:gd name="T7" fmla="*/ 4 h 139"/>
                  <a:gd name="T8" fmla="*/ 63 w 151"/>
                  <a:gd name="T9" fmla="*/ 15 h 139"/>
                  <a:gd name="T10" fmla="*/ 42 w 151"/>
                  <a:gd name="T11" fmla="*/ 34 h 139"/>
                  <a:gd name="T12" fmla="*/ 21 w 151"/>
                  <a:gd name="T13" fmla="*/ 60 h 139"/>
                  <a:gd name="T14" fmla="*/ 8 w 151"/>
                  <a:gd name="T15" fmla="*/ 97 h 139"/>
                  <a:gd name="T16" fmla="*/ 0 w 151"/>
                  <a:gd name="T17" fmla="*/ 13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139">
                    <a:moveTo>
                      <a:pt x="151" y="15"/>
                    </a:moveTo>
                    <a:lnTo>
                      <a:pt x="134" y="4"/>
                    </a:lnTo>
                    <a:lnTo>
                      <a:pt x="109" y="0"/>
                    </a:lnTo>
                    <a:lnTo>
                      <a:pt x="88" y="4"/>
                    </a:lnTo>
                    <a:lnTo>
                      <a:pt x="63" y="15"/>
                    </a:lnTo>
                    <a:lnTo>
                      <a:pt x="42" y="34"/>
                    </a:lnTo>
                    <a:lnTo>
                      <a:pt x="21" y="60"/>
                    </a:lnTo>
                    <a:lnTo>
                      <a:pt x="8" y="97"/>
                    </a:lnTo>
                    <a:lnTo>
                      <a:pt x="0" y="139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1" name="Freeform 480"/>
              <p:cNvSpPr>
                <a:spLocks/>
              </p:cNvSpPr>
              <p:nvPr/>
            </p:nvSpPr>
            <p:spPr bwMode="auto">
              <a:xfrm>
                <a:off x="3643" y="3805"/>
                <a:ext cx="55" cy="138"/>
              </a:xfrm>
              <a:custGeom>
                <a:avLst/>
                <a:gdLst>
                  <a:gd name="T0" fmla="*/ 5 w 55"/>
                  <a:gd name="T1" fmla="*/ 138 h 138"/>
                  <a:gd name="T2" fmla="*/ 13 w 55"/>
                  <a:gd name="T3" fmla="*/ 138 h 138"/>
                  <a:gd name="T4" fmla="*/ 26 w 55"/>
                  <a:gd name="T5" fmla="*/ 134 h 138"/>
                  <a:gd name="T6" fmla="*/ 34 w 55"/>
                  <a:gd name="T7" fmla="*/ 123 h 138"/>
                  <a:gd name="T8" fmla="*/ 42 w 55"/>
                  <a:gd name="T9" fmla="*/ 108 h 138"/>
                  <a:gd name="T10" fmla="*/ 51 w 55"/>
                  <a:gd name="T11" fmla="*/ 89 h 138"/>
                  <a:gd name="T12" fmla="*/ 55 w 55"/>
                  <a:gd name="T13" fmla="*/ 63 h 138"/>
                  <a:gd name="T14" fmla="*/ 51 w 55"/>
                  <a:gd name="T15" fmla="*/ 33 h 138"/>
                  <a:gd name="T16" fmla="*/ 42 w 55"/>
                  <a:gd name="T17" fmla="*/ 0 h 138"/>
                  <a:gd name="T18" fmla="*/ 26 w 55"/>
                  <a:gd name="T19" fmla="*/ 37 h 138"/>
                  <a:gd name="T20" fmla="*/ 9 w 55"/>
                  <a:gd name="T21" fmla="*/ 82 h 138"/>
                  <a:gd name="T22" fmla="*/ 0 w 55"/>
                  <a:gd name="T23" fmla="*/ 119 h 138"/>
                  <a:gd name="T24" fmla="*/ 0 w 55"/>
                  <a:gd name="T25" fmla="*/ 134 h 138"/>
                  <a:gd name="T26" fmla="*/ 5 w 55"/>
                  <a:gd name="T27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5" h="138">
                    <a:moveTo>
                      <a:pt x="5" y="138"/>
                    </a:moveTo>
                    <a:lnTo>
                      <a:pt x="13" y="138"/>
                    </a:lnTo>
                    <a:lnTo>
                      <a:pt x="26" y="134"/>
                    </a:lnTo>
                    <a:lnTo>
                      <a:pt x="34" y="123"/>
                    </a:lnTo>
                    <a:lnTo>
                      <a:pt x="42" y="108"/>
                    </a:lnTo>
                    <a:lnTo>
                      <a:pt x="51" y="89"/>
                    </a:lnTo>
                    <a:lnTo>
                      <a:pt x="55" y="63"/>
                    </a:lnTo>
                    <a:lnTo>
                      <a:pt x="51" y="33"/>
                    </a:lnTo>
                    <a:lnTo>
                      <a:pt x="42" y="0"/>
                    </a:lnTo>
                    <a:lnTo>
                      <a:pt x="26" y="37"/>
                    </a:lnTo>
                    <a:lnTo>
                      <a:pt x="9" y="82"/>
                    </a:lnTo>
                    <a:lnTo>
                      <a:pt x="0" y="119"/>
                    </a:lnTo>
                    <a:lnTo>
                      <a:pt x="0" y="134"/>
                    </a:lnTo>
                    <a:lnTo>
                      <a:pt x="5" y="13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2" name="Freeform 481"/>
              <p:cNvSpPr>
                <a:spLocks/>
              </p:cNvSpPr>
              <p:nvPr/>
            </p:nvSpPr>
            <p:spPr bwMode="auto">
              <a:xfrm>
                <a:off x="3581" y="3771"/>
                <a:ext cx="54" cy="157"/>
              </a:xfrm>
              <a:custGeom>
                <a:avLst/>
                <a:gdLst>
                  <a:gd name="T0" fmla="*/ 37 w 54"/>
                  <a:gd name="T1" fmla="*/ 157 h 157"/>
                  <a:gd name="T2" fmla="*/ 50 w 54"/>
                  <a:gd name="T3" fmla="*/ 153 h 157"/>
                  <a:gd name="T4" fmla="*/ 54 w 54"/>
                  <a:gd name="T5" fmla="*/ 138 h 157"/>
                  <a:gd name="T6" fmla="*/ 54 w 54"/>
                  <a:gd name="T7" fmla="*/ 116 h 157"/>
                  <a:gd name="T8" fmla="*/ 50 w 54"/>
                  <a:gd name="T9" fmla="*/ 94 h 157"/>
                  <a:gd name="T10" fmla="*/ 29 w 54"/>
                  <a:gd name="T11" fmla="*/ 41 h 157"/>
                  <a:gd name="T12" fmla="*/ 16 w 54"/>
                  <a:gd name="T13" fmla="*/ 19 h 157"/>
                  <a:gd name="T14" fmla="*/ 4 w 54"/>
                  <a:gd name="T15" fmla="*/ 0 h 157"/>
                  <a:gd name="T16" fmla="*/ 0 w 54"/>
                  <a:gd name="T17" fmla="*/ 49 h 157"/>
                  <a:gd name="T18" fmla="*/ 4 w 54"/>
                  <a:gd name="T19" fmla="*/ 101 h 157"/>
                  <a:gd name="T20" fmla="*/ 8 w 54"/>
                  <a:gd name="T21" fmla="*/ 123 h 157"/>
                  <a:gd name="T22" fmla="*/ 12 w 54"/>
                  <a:gd name="T23" fmla="*/ 142 h 157"/>
                  <a:gd name="T24" fmla="*/ 25 w 54"/>
                  <a:gd name="T25" fmla="*/ 153 h 157"/>
                  <a:gd name="T26" fmla="*/ 37 w 54"/>
                  <a:gd name="T27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4" h="157">
                    <a:moveTo>
                      <a:pt x="37" y="157"/>
                    </a:moveTo>
                    <a:lnTo>
                      <a:pt x="50" y="153"/>
                    </a:lnTo>
                    <a:lnTo>
                      <a:pt x="54" y="138"/>
                    </a:lnTo>
                    <a:lnTo>
                      <a:pt x="54" y="116"/>
                    </a:lnTo>
                    <a:lnTo>
                      <a:pt x="50" y="94"/>
                    </a:lnTo>
                    <a:lnTo>
                      <a:pt x="29" y="41"/>
                    </a:lnTo>
                    <a:lnTo>
                      <a:pt x="16" y="19"/>
                    </a:lnTo>
                    <a:lnTo>
                      <a:pt x="4" y="0"/>
                    </a:lnTo>
                    <a:lnTo>
                      <a:pt x="0" y="49"/>
                    </a:lnTo>
                    <a:lnTo>
                      <a:pt x="4" y="101"/>
                    </a:lnTo>
                    <a:lnTo>
                      <a:pt x="8" y="123"/>
                    </a:lnTo>
                    <a:lnTo>
                      <a:pt x="12" y="142"/>
                    </a:lnTo>
                    <a:lnTo>
                      <a:pt x="25" y="153"/>
                    </a:lnTo>
                    <a:lnTo>
                      <a:pt x="37" y="15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3" name="Freeform 482"/>
              <p:cNvSpPr>
                <a:spLocks/>
              </p:cNvSpPr>
              <p:nvPr/>
            </p:nvSpPr>
            <p:spPr bwMode="auto">
              <a:xfrm>
                <a:off x="4418" y="4010"/>
                <a:ext cx="109" cy="82"/>
              </a:xfrm>
              <a:custGeom>
                <a:avLst/>
                <a:gdLst>
                  <a:gd name="T0" fmla="*/ 0 w 109"/>
                  <a:gd name="T1" fmla="*/ 4 h 82"/>
                  <a:gd name="T2" fmla="*/ 21 w 109"/>
                  <a:gd name="T3" fmla="*/ 0 h 82"/>
                  <a:gd name="T4" fmla="*/ 46 w 109"/>
                  <a:gd name="T5" fmla="*/ 4 h 82"/>
                  <a:gd name="T6" fmla="*/ 59 w 109"/>
                  <a:gd name="T7" fmla="*/ 15 h 82"/>
                  <a:gd name="T8" fmla="*/ 76 w 109"/>
                  <a:gd name="T9" fmla="*/ 30 h 82"/>
                  <a:gd name="T10" fmla="*/ 92 w 109"/>
                  <a:gd name="T11" fmla="*/ 52 h 82"/>
                  <a:gd name="T12" fmla="*/ 109 w 109"/>
                  <a:gd name="T13" fmla="*/ 82 h 82"/>
                  <a:gd name="T14" fmla="*/ 38 w 109"/>
                  <a:gd name="T15" fmla="*/ 45 h 82"/>
                  <a:gd name="T16" fmla="*/ 9 w 109"/>
                  <a:gd name="T17" fmla="*/ 23 h 82"/>
                  <a:gd name="T18" fmla="*/ 0 w 109"/>
                  <a:gd name="T19" fmla="*/ 15 h 82"/>
                  <a:gd name="T20" fmla="*/ 0 w 109"/>
                  <a:gd name="T21" fmla="*/ 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9" h="82">
                    <a:moveTo>
                      <a:pt x="0" y="4"/>
                    </a:moveTo>
                    <a:lnTo>
                      <a:pt x="21" y="0"/>
                    </a:lnTo>
                    <a:lnTo>
                      <a:pt x="46" y="4"/>
                    </a:lnTo>
                    <a:lnTo>
                      <a:pt x="59" y="15"/>
                    </a:lnTo>
                    <a:lnTo>
                      <a:pt x="76" y="30"/>
                    </a:lnTo>
                    <a:lnTo>
                      <a:pt x="92" y="52"/>
                    </a:lnTo>
                    <a:lnTo>
                      <a:pt x="109" y="82"/>
                    </a:lnTo>
                    <a:lnTo>
                      <a:pt x="38" y="45"/>
                    </a:lnTo>
                    <a:lnTo>
                      <a:pt x="9" y="23"/>
                    </a:lnTo>
                    <a:lnTo>
                      <a:pt x="0" y="1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4" name="Freeform 483"/>
              <p:cNvSpPr>
                <a:spLocks/>
              </p:cNvSpPr>
              <p:nvPr/>
            </p:nvSpPr>
            <p:spPr bwMode="auto">
              <a:xfrm>
                <a:off x="4406" y="4021"/>
                <a:ext cx="29" cy="53"/>
              </a:xfrm>
              <a:custGeom>
                <a:avLst/>
                <a:gdLst>
                  <a:gd name="T0" fmla="*/ 0 w 29"/>
                  <a:gd name="T1" fmla="*/ 0 h 53"/>
                  <a:gd name="T2" fmla="*/ 0 w 29"/>
                  <a:gd name="T3" fmla="*/ 12 h 53"/>
                  <a:gd name="T4" fmla="*/ 4 w 29"/>
                  <a:gd name="T5" fmla="*/ 26 h 53"/>
                  <a:gd name="T6" fmla="*/ 12 w 29"/>
                  <a:gd name="T7" fmla="*/ 41 h 53"/>
                  <a:gd name="T8" fmla="*/ 25 w 29"/>
                  <a:gd name="T9" fmla="*/ 53 h 53"/>
                  <a:gd name="T10" fmla="*/ 29 w 29"/>
                  <a:gd name="T11" fmla="*/ 34 h 53"/>
                  <a:gd name="T12" fmla="*/ 29 w 29"/>
                  <a:gd name="T13" fmla="*/ 23 h 53"/>
                  <a:gd name="T14" fmla="*/ 21 w 29"/>
                  <a:gd name="T15" fmla="*/ 15 h 53"/>
                  <a:gd name="T16" fmla="*/ 8 w 29"/>
                  <a:gd name="T17" fmla="*/ 12 h 53"/>
                  <a:gd name="T18" fmla="*/ 4 w 29"/>
                  <a:gd name="T19" fmla="*/ 8 h 53"/>
                  <a:gd name="T20" fmla="*/ 0 w 29"/>
                  <a:gd name="T2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53">
                    <a:moveTo>
                      <a:pt x="0" y="0"/>
                    </a:moveTo>
                    <a:lnTo>
                      <a:pt x="0" y="12"/>
                    </a:lnTo>
                    <a:lnTo>
                      <a:pt x="4" y="26"/>
                    </a:lnTo>
                    <a:lnTo>
                      <a:pt x="12" y="41"/>
                    </a:lnTo>
                    <a:lnTo>
                      <a:pt x="25" y="53"/>
                    </a:lnTo>
                    <a:lnTo>
                      <a:pt x="29" y="34"/>
                    </a:lnTo>
                    <a:lnTo>
                      <a:pt x="29" y="23"/>
                    </a:lnTo>
                    <a:lnTo>
                      <a:pt x="21" y="15"/>
                    </a:lnTo>
                    <a:lnTo>
                      <a:pt x="8" y="12"/>
                    </a:lnTo>
                    <a:lnTo>
                      <a:pt x="4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75" name="Group 74"/>
            <p:cNvGrpSpPr>
              <a:grpSpLocks/>
            </p:cNvGrpSpPr>
            <p:nvPr/>
          </p:nvGrpSpPr>
          <p:grpSpPr bwMode="auto">
            <a:xfrm>
              <a:off x="264" y="232"/>
              <a:ext cx="5323" cy="3957"/>
              <a:chOff x="264" y="232"/>
              <a:chExt cx="5323" cy="3957"/>
            </a:xfrm>
          </p:grpSpPr>
          <p:sp>
            <p:nvSpPr>
              <p:cNvPr id="85" name="Freeform 84"/>
              <p:cNvSpPr>
                <a:spLocks/>
              </p:cNvSpPr>
              <p:nvPr/>
            </p:nvSpPr>
            <p:spPr bwMode="auto">
              <a:xfrm>
                <a:off x="5180" y="393"/>
                <a:ext cx="176" cy="48"/>
              </a:xfrm>
              <a:custGeom>
                <a:avLst/>
                <a:gdLst>
                  <a:gd name="T0" fmla="*/ 176 w 176"/>
                  <a:gd name="T1" fmla="*/ 30 h 48"/>
                  <a:gd name="T2" fmla="*/ 176 w 176"/>
                  <a:gd name="T3" fmla="*/ 18 h 48"/>
                  <a:gd name="T4" fmla="*/ 164 w 176"/>
                  <a:gd name="T5" fmla="*/ 11 h 48"/>
                  <a:gd name="T6" fmla="*/ 143 w 176"/>
                  <a:gd name="T7" fmla="*/ 7 h 48"/>
                  <a:gd name="T8" fmla="*/ 114 w 176"/>
                  <a:gd name="T9" fmla="*/ 0 h 48"/>
                  <a:gd name="T10" fmla="*/ 51 w 176"/>
                  <a:gd name="T11" fmla="*/ 0 h 48"/>
                  <a:gd name="T12" fmla="*/ 21 w 176"/>
                  <a:gd name="T13" fmla="*/ 3 h 48"/>
                  <a:gd name="T14" fmla="*/ 0 w 176"/>
                  <a:gd name="T15" fmla="*/ 11 h 48"/>
                  <a:gd name="T16" fmla="*/ 42 w 176"/>
                  <a:gd name="T17" fmla="*/ 30 h 48"/>
                  <a:gd name="T18" fmla="*/ 93 w 176"/>
                  <a:gd name="T19" fmla="*/ 45 h 48"/>
                  <a:gd name="T20" fmla="*/ 118 w 176"/>
                  <a:gd name="T21" fmla="*/ 48 h 48"/>
                  <a:gd name="T22" fmla="*/ 143 w 176"/>
                  <a:gd name="T23" fmla="*/ 48 h 48"/>
                  <a:gd name="T24" fmla="*/ 160 w 176"/>
                  <a:gd name="T25" fmla="*/ 41 h 48"/>
                  <a:gd name="T26" fmla="*/ 176 w 176"/>
                  <a:gd name="T27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48">
                    <a:moveTo>
                      <a:pt x="176" y="30"/>
                    </a:moveTo>
                    <a:lnTo>
                      <a:pt x="176" y="18"/>
                    </a:lnTo>
                    <a:lnTo>
                      <a:pt x="164" y="11"/>
                    </a:lnTo>
                    <a:lnTo>
                      <a:pt x="143" y="7"/>
                    </a:lnTo>
                    <a:lnTo>
                      <a:pt x="114" y="0"/>
                    </a:lnTo>
                    <a:lnTo>
                      <a:pt x="51" y="0"/>
                    </a:lnTo>
                    <a:lnTo>
                      <a:pt x="21" y="3"/>
                    </a:lnTo>
                    <a:lnTo>
                      <a:pt x="0" y="11"/>
                    </a:lnTo>
                    <a:lnTo>
                      <a:pt x="42" y="30"/>
                    </a:lnTo>
                    <a:lnTo>
                      <a:pt x="93" y="45"/>
                    </a:lnTo>
                    <a:lnTo>
                      <a:pt x="118" y="48"/>
                    </a:lnTo>
                    <a:lnTo>
                      <a:pt x="143" y="48"/>
                    </a:lnTo>
                    <a:lnTo>
                      <a:pt x="160" y="41"/>
                    </a:lnTo>
                    <a:lnTo>
                      <a:pt x="176" y="3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6" name="Freeform 85"/>
              <p:cNvSpPr>
                <a:spLocks/>
              </p:cNvSpPr>
              <p:nvPr/>
            </p:nvSpPr>
            <p:spPr bwMode="auto">
              <a:xfrm>
                <a:off x="3648" y="3943"/>
                <a:ext cx="71" cy="60"/>
              </a:xfrm>
              <a:custGeom>
                <a:avLst/>
                <a:gdLst>
                  <a:gd name="T0" fmla="*/ 0 w 71"/>
                  <a:gd name="T1" fmla="*/ 7 h 60"/>
                  <a:gd name="T2" fmla="*/ 8 w 71"/>
                  <a:gd name="T3" fmla="*/ 34 h 60"/>
                  <a:gd name="T4" fmla="*/ 25 w 71"/>
                  <a:gd name="T5" fmla="*/ 48 h 60"/>
                  <a:gd name="T6" fmla="*/ 46 w 71"/>
                  <a:gd name="T7" fmla="*/ 56 h 60"/>
                  <a:gd name="T8" fmla="*/ 71 w 71"/>
                  <a:gd name="T9" fmla="*/ 60 h 60"/>
                  <a:gd name="T10" fmla="*/ 62 w 71"/>
                  <a:gd name="T11" fmla="*/ 37 h 60"/>
                  <a:gd name="T12" fmla="*/ 50 w 71"/>
                  <a:gd name="T13" fmla="*/ 15 h 60"/>
                  <a:gd name="T14" fmla="*/ 29 w 71"/>
                  <a:gd name="T15" fmla="*/ 4 h 60"/>
                  <a:gd name="T16" fmla="*/ 16 w 71"/>
                  <a:gd name="T17" fmla="*/ 0 h 60"/>
                  <a:gd name="T18" fmla="*/ 0 w 71"/>
                  <a:gd name="T19" fmla="*/ 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" h="60">
                    <a:moveTo>
                      <a:pt x="0" y="7"/>
                    </a:moveTo>
                    <a:lnTo>
                      <a:pt x="8" y="34"/>
                    </a:lnTo>
                    <a:lnTo>
                      <a:pt x="25" y="48"/>
                    </a:lnTo>
                    <a:lnTo>
                      <a:pt x="46" y="56"/>
                    </a:lnTo>
                    <a:lnTo>
                      <a:pt x="71" y="60"/>
                    </a:lnTo>
                    <a:lnTo>
                      <a:pt x="62" y="37"/>
                    </a:lnTo>
                    <a:lnTo>
                      <a:pt x="50" y="15"/>
                    </a:lnTo>
                    <a:lnTo>
                      <a:pt x="29" y="4"/>
                    </a:lnTo>
                    <a:lnTo>
                      <a:pt x="1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7" name="Freeform 86"/>
              <p:cNvSpPr>
                <a:spLocks/>
              </p:cNvSpPr>
              <p:nvPr/>
            </p:nvSpPr>
            <p:spPr bwMode="auto">
              <a:xfrm>
                <a:off x="5373" y="408"/>
                <a:ext cx="42" cy="82"/>
              </a:xfrm>
              <a:custGeom>
                <a:avLst/>
                <a:gdLst>
                  <a:gd name="T0" fmla="*/ 17 w 42"/>
                  <a:gd name="T1" fmla="*/ 0 h 82"/>
                  <a:gd name="T2" fmla="*/ 4 w 42"/>
                  <a:gd name="T3" fmla="*/ 15 h 82"/>
                  <a:gd name="T4" fmla="*/ 0 w 42"/>
                  <a:gd name="T5" fmla="*/ 22 h 82"/>
                  <a:gd name="T6" fmla="*/ 8 w 42"/>
                  <a:gd name="T7" fmla="*/ 30 h 82"/>
                  <a:gd name="T8" fmla="*/ 21 w 42"/>
                  <a:gd name="T9" fmla="*/ 52 h 82"/>
                  <a:gd name="T10" fmla="*/ 25 w 42"/>
                  <a:gd name="T11" fmla="*/ 67 h 82"/>
                  <a:gd name="T12" fmla="*/ 21 w 42"/>
                  <a:gd name="T13" fmla="*/ 82 h 82"/>
                  <a:gd name="T14" fmla="*/ 34 w 42"/>
                  <a:gd name="T15" fmla="*/ 59 h 82"/>
                  <a:gd name="T16" fmla="*/ 42 w 42"/>
                  <a:gd name="T17" fmla="*/ 37 h 82"/>
                  <a:gd name="T18" fmla="*/ 42 w 42"/>
                  <a:gd name="T19" fmla="*/ 22 h 82"/>
                  <a:gd name="T20" fmla="*/ 34 w 42"/>
                  <a:gd name="T21" fmla="*/ 11 h 82"/>
                  <a:gd name="T22" fmla="*/ 17 w 42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82">
                    <a:moveTo>
                      <a:pt x="17" y="0"/>
                    </a:moveTo>
                    <a:lnTo>
                      <a:pt x="4" y="15"/>
                    </a:lnTo>
                    <a:lnTo>
                      <a:pt x="0" y="22"/>
                    </a:lnTo>
                    <a:lnTo>
                      <a:pt x="8" y="30"/>
                    </a:lnTo>
                    <a:lnTo>
                      <a:pt x="21" y="52"/>
                    </a:lnTo>
                    <a:lnTo>
                      <a:pt x="25" y="67"/>
                    </a:lnTo>
                    <a:lnTo>
                      <a:pt x="21" y="82"/>
                    </a:lnTo>
                    <a:lnTo>
                      <a:pt x="34" y="59"/>
                    </a:lnTo>
                    <a:lnTo>
                      <a:pt x="42" y="37"/>
                    </a:lnTo>
                    <a:lnTo>
                      <a:pt x="42" y="22"/>
                    </a:lnTo>
                    <a:lnTo>
                      <a:pt x="34" y="1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8" name="Freeform 87"/>
              <p:cNvSpPr>
                <a:spLocks/>
              </p:cNvSpPr>
              <p:nvPr/>
            </p:nvSpPr>
            <p:spPr bwMode="auto">
              <a:xfrm>
                <a:off x="4515" y="3999"/>
                <a:ext cx="104" cy="34"/>
              </a:xfrm>
              <a:custGeom>
                <a:avLst/>
                <a:gdLst>
                  <a:gd name="T0" fmla="*/ 104 w 104"/>
                  <a:gd name="T1" fmla="*/ 7 h 34"/>
                  <a:gd name="T2" fmla="*/ 88 w 104"/>
                  <a:gd name="T3" fmla="*/ 4 h 34"/>
                  <a:gd name="T4" fmla="*/ 62 w 104"/>
                  <a:gd name="T5" fmla="*/ 0 h 34"/>
                  <a:gd name="T6" fmla="*/ 33 w 104"/>
                  <a:gd name="T7" fmla="*/ 4 h 34"/>
                  <a:gd name="T8" fmla="*/ 16 w 104"/>
                  <a:gd name="T9" fmla="*/ 11 h 34"/>
                  <a:gd name="T10" fmla="*/ 0 w 104"/>
                  <a:gd name="T11" fmla="*/ 30 h 34"/>
                  <a:gd name="T12" fmla="*/ 21 w 104"/>
                  <a:gd name="T13" fmla="*/ 30 h 34"/>
                  <a:gd name="T14" fmla="*/ 41 w 104"/>
                  <a:gd name="T15" fmla="*/ 34 h 34"/>
                  <a:gd name="T16" fmla="*/ 54 w 104"/>
                  <a:gd name="T17" fmla="*/ 34 h 34"/>
                  <a:gd name="T18" fmla="*/ 71 w 104"/>
                  <a:gd name="T19" fmla="*/ 30 h 34"/>
                  <a:gd name="T20" fmla="*/ 88 w 104"/>
                  <a:gd name="T21" fmla="*/ 22 h 34"/>
                  <a:gd name="T22" fmla="*/ 104 w 104"/>
                  <a:gd name="T23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34">
                    <a:moveTo>
                      <a:pt x="104" y="7"/>
                    </a:moveTo>
                    <a:lnTo>
                      <a:pt x="88" y="4"/>
                    </a:lnTo>
                    <a:lnTo>
                      <a:pt x="62" y="0"/>
                    </a:lnTo>
                    <a:lnTo>
                      <a:pt x="33" y="4"/>
                    </a:lnTo>
                    <a:lnTo>
                      <a:pt x="16" y="11"/>
                    </a:lnTo>
                    <a:lnTo>
                      <a:pt x="0" y="30"/>
                    </a:lnTo>
                    <a:lnTo>
                      <a:pt x="21" y="30"/>
                    </a:lnTo>
                    <a:lnTo>
                      <a:pt x="41" y="34"/>
                    </a:lnTo>
                    <a:lnTo>
                      <a:pt x="54" y="34"/>
                    </a:lnTo>
                    <a:lnTo>
                      <a:pt x="71" y="30"/>
                    </a:lnTo>
                    <a:lnTo>
                      <a:pt x="88" y="22"/>
                    </a:lnTo>
                    <a:lnTo>
                      <a:pt x="104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9" name="Freeform 88"/>
              <p:cNvSpPr>
                <a:spLocks/>
              </p:cNvSpPr>
              <p:nvPr/>
            </p:nvSpPr>
            <p:spPr bwMode="auto">
              <a:xfrm>
                <a:off x="4226" y="4006"/>
                <a:ext cx="54" cy="49"/>
              </a:xfrm>
              <a:custGeom>
                <a:avLst/>
                <a:gdLst>
                  <a:gd name="T0" fmla="*/ 54 w 54"/>
                  <a:gd name="T1" fmla="*/ 49 h 49"/>
                  <a:gd name="T2" fmla="*/ 37 w 54"/>
                  <a:gd name="T3" fmla="*/ 19 h 49"/>
                  <a:gd name="T4" fmla="*/ 25 w 54"/>
                  <a:gd name="T5" fmla="*/ 8 h 49"/>
                  <a:gd name="T6" fmla="*/ 0 w 54"/>
                  <a:gd name="T7" fmla="*/ 0 h 49"/>
                  <a:gd name="T8" fmla="*/ 16 w 54"/>
                  <a:gd name="T9" fmla="*/ 34 h 49"/>
                  <a:gd name="T10" fmla="*/ 33 w 54"/>
                  <a:gd name="T11" fmla="*/ 45 h 49"/>
                  <a:gd name="T12" fmla="*/ 54 w 54"/>
                  <a:gd name="T1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49">
                    <a:moveTo>
                      <a:pt x="54" y="49"/>
                    </a:moveTo>
                    <a:lnTo>
                      <a:pt x="37" y="19"/>
                    </a:lnTo>
                    <a:lnTo>
                      <a:pt x="25" y="8"/>
                    </a:lnTo>
                    <a:lnTo>
                      <a:pt x="0" y="0"/>
                    </a:lnTo>
                    <a:lnTo>
                      <a:pt x="16" y="34"/>
                    </a:lnTo>
                    <a:lnTo>
                      <a:pt x="33" y="45"/>
                    </a:lnTo>
                    <a:lnTo>
                      <a:pt x="54" y="49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0" name="Freeform 89"/>
              <p:cNvSpPr>
                <a:spLocks/>
              </p:cNvSpPr>
              <p:nvPr/>
            </p:nvSpPr>
            <p:spPr bwMode="auto">
              <a:xfrm>
                <a:off x="4569" y="4085"/>
                <a:ext cx="42" cy="82"/>
              </a:xfrm>
              <a:custGeom>
                <a:avLst/>
                <a:gdLst>
                  <a:gd name="T0" fmla="*/ 17 w 42"/>
                  <a:gd name="T1" fmla="*/ 0 h 82"/>
                  <a:gd name="T2" fmla="*/ 4 w 42"/>
                  <a:gd name="T3" fmla="*/ 15 h 82"/>
                  <a:gd name="T4" fmla="*/ 0 w 42"/>
                  <a:gd name="T5" fmla="*/ 22 h 82"/>
                  <a:gd name="T6" fmla="*/ 4 w 42"/>
                  <a:gd name="T7" fmla="*/ 33 h 82"/>
                  <a:gd name="T8" fmla="*/ 21 w 42"/>
                  <a:gd name="T9" fmla="*/ 52 h 82"/>
                  <a:gd name="T10" fmla="*/ 29 w 42"/>
                  <a:gd name="T11" fmla="*/ 67 h 82"/>
                  <a:gd name="T12" fmla="*/ 21 w 42"/>
                  <a:gd name="T13" fmla="*/ 82 h 82"/>
                  <a:gd name="T14" fmla="*/ 34 w 42"/>
                  <a:gd name="T15" fmla="*/ 60 h 82"/>
                  <a:gd name="T16" fmla="*/ 42 w 42"/>
                  <a:gd name="T17" fmla="*/ 41 h 82"/>
                  <a:gd name="T18" fmla="*/ 42 w 42"/>
                  <a:gd name="T19" fmla="*/ 22 h 82"/>
                  <a:gd name="T20" fmla="*/ 34 w 42"/>
                  <a:gd name="T21" fmla="*/ 11 h 82"/>
                  <a:gd name="T22" fmla="*/ 17 w 42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82">
                    <a:moveTo>
                      <a:pt x="17" y="0"/>
                    </a:moveTo>
                    <a:lnTo>
                      <a:pt x="4" y="15"/>
                    </a:lnTo>
                    <a:lnTo>
                      <a:pt x="0" y="22"/>
                    </a:lnTo>
                    <a:lnTo>
                      <a:pt x="4" y="33"/>
                    </a:lnTo>
                    <a:lnTo>
                      <a:pt x="21" y="52"/>
                    </a:lnTo>
                    <a:lnTo>
                      <a:pt x="29" y="67"/>
                    </a:lnTo>
                    <a:lnTo>
                      <a:pt x="21" y="82"/>
                    </a:lnTo>
                    <a:lnTo>
                      <a:pt x="34" y="60"/>
                    </a:lnTo>
                    <a:lnTo>
                      <a:pt x="42" y="41"/>
                    </a:lnTo>
                    <a:lnTo>
                      <a:pt x="42" y="22"/>
                    </a:lnTo>
                    <a:lnTo>
                      <a:pt x="34" y="1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1" name="Freeform 90"/>
              <p:cNvSpPr>
                <a:spLocks/>
              </p:cNvSpPr>
              <p:nvPr/>
            </p:nvSpPr>
            <p:spPr bwMode="auto">
              <a:xfrm>
                <a:off x="4711" y="3921"/>
                <a:ext cx="76" cy="37"/>
              </a:xfrm>
              <a:custGeom>
                <a:avLst/>
                <a:gdLst>
                  <a:gd name="T0" fmla="*/ 76 w 76"/>
                  <a:gd name="T1" fmla="*/ 0 h 37"/>
                  <a:gd name="T2" fmla="*/ 59 w 76"/>
                  <a:gd name="T3" fmla="*/ 0 h 37"/>
                  <a:gd name="T4" fmla="*/ 38 w 76"/>
                  <a:gd name="T5" fmla="*/ 0 h 37"/>
                  <a:gd name="T6" fmla="*/ 17 w 76"/>
                  <a:gd name="T7" fmla="*/ 11 h 37"/>
                  <a:gd name="T8" fmla="*/ 9 w 76"/>
                  <a:gd name="T9" fmla="*/ 22 h 37"/>
                  <a:gd name="T10" fmla="*/ 0 w 76"/>
                  <a:gd name="T11" fmla="*/ 37 h 37"/>
                  <a:gd name="T12" fmla="*/ 30 w 76"/>
                  <a:gd name="T13" fmla="*/ 29 h 37"/>
                  <a:gd name="T14" fmla="*/ 55 w 76"/>
                  <a:gd name="T15" fmla="*/ 22 h 37"/>
                  <a:gd name="T16" fmla="*/ 67 w 76"/>
                  <a:gd name="T17" fmla="*/ 11 h 37"/>
                  <a:gd name="T18" fmla="*/ 76 w 76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" h="37">
                    <a:moveTo>
                      <a:pt x="76" y="0"/>
                    </a:moveTo>
                    <a:lnTo>
                      <a:pt x="59" y="0"/>
                    </a:lnTo>
                    <a:lnTo>
                      <a:pt x="38" y="0"/>
                    </a:lnTo>
                    <a:lnTo>
                      <a:pt x="17" y="11"/>
                    </a:lnTo>
                    <a:lnTo>
                      <a:pt x="9" y="22"/>
                    </a:lnTo>
                    <a:lnTo>
                      <a:pt x="0" y="37"/>
                    </a:lnTo>
                    <a:lnTo>
                      <a:pt x="30" y="29"/>
                    </a:lnTo>
                    <a:lnTo>
                      <a:pt x="55" y="22"/>
                    </a:lnTo>
                    <a:lnTo>
                      <a:pt x="67" y="11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2" name="Freeform 91"/>
              <p:cNvSpPr>
                <a:spLocks/>
              </p:cNvSpPr>
              <p:nvPr/>
            </p:nvSpPr>
            <p:spPr bwMode="auto">
              <a:xfrm>
                <a:off x="5252" y="516"/>
                <a:ext cx="54" cy="82"/>
              </a:xfrm>
              <a:custGeom>
                <a:avLst/>
                <a:gdLst>
                  <a:gd name="T0" fmla="*/ 54 w 54"/>
                  <a:gd name="T1" fmla="*/ 0 h 82"/>
                  <a:gd name="T2" fmla="*/ 37 w 54"/>
                  <a:gd name="T3" fmla="*/ 11 h 82"/>
                  <a:gd name="T4" fmla="*/ 16 w 54"/>
                  <a:gd name="T5" fmla="*/ 22 h 82"/>
                  <a:gd name="T6" fmla="*/ 0 w 54"/>
                  <a:gd name="T7" fmla="*/ 45 h 82"/>
                  <a:gd name="T8" fmla="*/ 0 w 54"/>
                  <a:gd name="T9" fmla="*/ 60 h 82"/>
                  <a:gd name="T10" fmla="*/ 0 w 54"/>
                  <a:gd name="T11" fmla="*/ 82 h 82"/>
                  <a:gd name="T12" fmla="*/ 29 w 54"/>
                  <a:gd name="T13" fmla="*/ 60 h 82"/>
                  <a:gd name="T14" fmla="*/ 37 w 54"/>
                  <a:gd name="T15" fmla="*/ 52 h 82"/>
                  <a:gd name="T16" fmla="*/ 50 w 54"/>
                  <a:gd name="T17" fmla="*/ 37 h 82"/>
                  <a:gd name="T18" fmla="*/ 54 w 54"/>
                  <a:gd name="T19" fmla="*/ 19 h 82"/>
                  <a:gd name="T20" fmla="*/ 54 w 54"/>
                  <a:gd name="T2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" h="82">
                    <a:moveTo>
                      <a:pt x="54" y="0"/>
                    </a:moveTo>
                    <a:lnTo>
                      <a:pt x="37" y="11"/>
                    </a:lnTo>
                    <a:lnTo>
                      <a:pt x="16" y="22"/>
                    </a:lnTo>
                    <a:lnTo>
                      <a:pt x="0" y="45"/>
                    </a:lnTo>
                    <a:lnTo>
                      <a:pt x="0" y="60"/>
                    </a:lnTo>
                    <a:lnTo>
                      <a:pt x="0" y="82"/>
                    </a:lnTo>
                    <a:lnTo>
                      <a:pt x="29" y="60"/>
                    </a:lnTo>
                    <a:lnTo>
                      <a:pt x="37" y="52"/>
                    </a:lnTo>
                    <a:lnTo>
                      <a:pt x="50" y="37"/>
                    </a:lnTo>
                    <a:lnTo>
                      <a:pt x="54" y="1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3" name="Freeform 92"/>
              <p:cNvSpPr>
                <a:spLocks/>
              </p:cNvSpPr>
              <p:nvPr/>
            </p:nvSpPr>
            <p:spPr bwMode="auto">
              <a:xfrm>
                <a:off x="3752" y="3831"/>
                <a:ext cx="147" cy="149"/>
              </a:xfrm>
              <a:custGeom>
                <a:avLst/>
                <a:gdLst>
                  <a:gd name="T0" fmla="*/ 5 w 147"/>
                  <a:gd name="T1" fmla="*/ 0 h 149"/>
                  <a:gd name="T2" fmla="*/ 0 w 147"/>
                  <a:gd name="T3" fmla="*/ 22 h 149"/>
                  <a:gd name="T4" fmla="*/ 0 w 147"/>
                  <a:gd name="T5" fmla="*/ 52 h 149"/>
                  <a:gd name="T6" fmla="*/ 0 w 147"/>
                  <a:gd name="T7" fmla="*/ 82 h 149"/>
                  <a:gd name="T8" fmla="*/ 9 w 147"/>
                  <a:gd name="T9" fmla="*/ 108 h 149"/>
                  <a:gd name="T10" fmla="*/ 26 w 147"/>
                  <a:gd name="T11" fmla="*/ 131 h 149"/>
                  <a:gd name="T12" fmla="*/ 46 w 147"/>
                  <a:gd name="T13" fmla="*/ 146 h 149"/>
                  <a:gd name="T14" fmla="*/ 76 w 147"/>
                  <a:gd name="T15" fmla="*/ 149 h 149"/>
                  <a:gd name="T16" fmla="*/ 97 w 147"/>
                  <a:gd name="T17" fmla="*/ 146 h 149"/>
                  <a:gd name="T18" fmla="*/ 113 w 147"/>
                  <a:gd name="T19" fmla="*/ 138 h 149"/>
                  <a:gd name="T20" fmla="*/ 130 w 147"/>
                  <a:gd name="T21" fmla="*/ 131 h 149"/>
                  <a:gd name="T22" fmla="*/ 139 w 147"/>
                  <a:gd name="T23" fmla="*/ 123 h 149"/>
                  <a:gd name="T24" fmla="*/ 147 w 147"/>
                  <a:gd name="T25" fmla="*/ 101 h 149"/>
                  <a:gd name="T26" fmla="*/ 139 w 147"/>
                  <a:gd name="T27" fmla="*/ 78 h 149"/>
                  <a:gd name="T28" fmla="*/ 118 w 147"/>
                  <a:gd name="T29" fmla="*/ 56 h 149"/>
                  <a:gd name="T30" fmla="*/ 59 w 147"/>
                  <a:gd name="T31" fmla="*/ 15 h 149"/>
                  <a:gd name="T32" fmla="*/ 30 w 147"/>
                  <a:gd name="T33" fmla="*/ 4 h 149"/>
                  <a:gd name="T34" fmla="*/ 5 w 147"/>
                  <a:gd name="T35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7" h="149">
                    <a:moveTo>
                      <a:pt x="5" y="0"/>
                    </a:moveTo>
                    <a:lnTo>
                      <a:pt x="0" y="22"/>
                    </a:lnTo>
                    <a:lnTo>
                      <a:pt x="0" y="52"/>
                    </a:lnTo>
                    <a:lnTo>
                      <a:pt x="0" y="82"/>
                    </a:lnTo>
                    <a:lnTo>
                      <a:pt x="9" y="108"/>
                    </a:lnTo>
                    <a:lnTo>
                      <a:pt x="26" y="131"/>
                    </a:lnTo>
                    <a:lnTo>
                      <a:pt x="46" y="146"/>
                    </a:lnTo>
                    <a:lnTo>
                      <a:pt x="76" y="149"/>
                    </a:lnTo>
                    <a:lnTo>
                      <a:pt x="97" y="146"/>
                    </a:lnTo>
                    <a:lnTo>
                      <a:pt x="113" y="138"/>
                    </a:lnTo>
                    <a:lnTo>
                      <a:pt x="130" y="131"/>
                    </a:lnTo>
                    <a:lnTo>
                      <a:pt x="139" y="123"/>
                    </a:lnTo>
                    <a:lnTo>
                      <a:pt x="147" y="101"/>
                    </a:lnTo>
                    <a:lnTo>
                      <a:pt x="139" y="78"/>
                    </a:lnTo>
                    <a:lnTo>
                      <a:pt x="118" y="56"/>
                    </a:lnTo>
                    <a:lnTo>
                      <a:pt x="59" y="15"/>
                    </a:lnTo>
                    <a:lnTo>
                      <a:pt x="30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3790" y="3865"/>
                <a:ext cx="46" cy="82"/>
              </a:xfrm>
              <a:custGeom>
                <a:avLst/>
                <a:gdLst>
                  <a:gd name="T0" fmla="*/ 0 w 46"/>
                  <a:gd name="T1" fmla="*/ 0 h 82"/>
                  <a:gd name="T2" fmla="*/ 8 w 46"/>
                  <a:gd name="T3" fmla="*/ 48 h 82"/>
                  <a:gd name="T4" fmla="*/ 17 w 46"/>
                  <a:gd name="T5" fmla="*/ 67 h 82"/>
                  <a:gd name="T6" fmla="*/ 29 w 46"/>
                  <a:gd name="T7" fmla="*/ 74 h 82"/>
                  <a:gd name="T8" fmla="*/ 46 w 46"/>
                  <a:gd name="T9" fmla="*/ 82 h 82"/>
                  <a:gd name="T10" fmla="*/ 0 w 46"/>
                  <a:gd name="T1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82">
                    <a:moveTo>
                      <a:pt x="0" y="0"/>
                    </a:moveTo>
                    <a:lnTo>
                      <a:pt x="8" y="48"/>
                    </a:lnTo>
                    <a:lnTo>
                      <a:pt x="17" y="67"/>
                    </a:lnTo>
                    <a:lnTo>
                      <a:pt x="29" y="74"/>
                    </a:lnTo>
                    <a:lnTo>
                      <a:pt x="46" y="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3790" y="3865"/>
                <a:ext cx="46" cy="82"/>
              </a:xfrm>
              <a:custGeom>
                <a:avLst/>
                <a:gdLst>
                  <a:gd name="T0" fmla="*/ 0 w 46"/>
                  <a:gd name="T1" fmla="*/ 0 h 82"/>
                  <a:gd name="T2" fmla="*/ 8 w 46"/>
                  <a:gd name="T3" fmla="*/ 48 h 82"/>
                  <a:gd name="T4" fmla="*/ 17 w 46"/>
                  <a:gd name="T5" fmla="*/ 67 h 82"/>
                  <a:gd name="T6" fmla="*/ 29 w 46"/>
                  <a:gd name="T7" fmla="*/ 74 h 82"/>
                  <a:gd name="T8" fmla="*/ 46 w 46"/>
                  <a:gd name="T9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82">
                    <a:moveTo>
                      <a:pt x="0" y="0"/>
                    </a:moveTo>
                    <a:lnTo>
                      <a:pt x="8" y="48"/>
                    </a:lnTo>
                    <a:lnTo>
                      <a:pt x="17" y="67"/>
                    </a:lnTo>
                    <a:lnTo>
                      <a:pt x="29" y="74"/>
                    </a:lnTo>
                    <a:lnTo>
                      <a:pt x="46" y="82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3576" y="3995"/>
                <a:ext cx="176" cy="49"/>
              </a:xfrm>
              <a:custGeom>
                <a:avLst/>
                <a:gdLst>
                  <a:gd name="T0" fmla="*/ 176 w 176"/>
                  <a:gd name="T1" fmla="*/ 30 h 49"/>
                  <a:gd name="T2" fmla="*/ 176 w 176"/>
                  <a:gd name="T3" fmla="*/ 38 h 49"/>
                  <a:gd name="T4" fmla="*/ 160 w 176"/>
                  <a:gd name="T5" fmla="*/ 41 h 49"/>
                  <a:gd name="T6" fmla="*/ 139 w 176"/>
                  <a:gd name="T7" fmla="*/ 45 h 49"/>
                  <a:gd name="T8" fmla="*/ 109 w 176"/>
                  <a:gd name="T9" fmla="*/ 49 h 49"/>
                  <a:gd name="T10" fmla="*/ 47 w 176"/>
                  <a:gd name="T11" fmla="*/ 45 h 49"/>
                  <a:gd name="T12" fmla="*/ 21 w 176"/>
                  <a:gd name="T13" fmla="*/ 38 h 49"/>
                  <a:gd name="T14" fmla="*/ 0 w 176"/>
                  <a:gd name="T15" fmla="*/ 26 h 49"/>
                  <a:gd name="T16" fmla="*/ 47 w 176"/>
                  <a:gd name="T17" fmla="*/ 11 h 49"/>
                  <a:gd name="T18" fmla="*/ 97 w 176"/>
                  <a:gd name="T19" fmla="*/ 4 h 49"/>
                  <a:gd name="T20" fmla="*/ 122 w 176"/>
                  <a:gd name="T21" fmla="*/ 0 h 49"/>
                  <a:gd name="T22" fmla="*/ 143 w 176"/>
                  <a:gd name="T23" fmla="*/ 4 h 49"/>
                  <a:gd name="T24" fmla="*/ 164 w 176"/>
                  <a:gd name="T25" fmla="*/ 15 h 49"/>
                  <a:gd name="T26" fmla="*/ 176 w 176"/>
                  <a:gd name="T27" fmla="*/ 3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49">
                    <a:moveTo>
                      <a:pt x="176" y="30"/>
                    </a:moveTo>
                    <a:lnTo>
                      <a:pt x="176" y="38"/>
                    </a:lnTo>
                    <a:lnTo>
                      <a:pt x="160" y="41"/>
                    </a:lnTo>
                    <a:lnTo>
                      <a:pt x="139" y="45"/>
                    </a:lnTo>
                    <a:lnTo>
                      <a:pt x="109" y="49"/>
                    </a:lnTo>
                    <a:lnTo>
                      <a:pt x="47" y="45"/>
                    </a:lnTo>
                    <a:lnTo>
                      <a:pt x="21" y="38"/>
                    </a:lnTo>
                    <a:lnTo>
                      <a:pt x="0" y="26"/>
                    </a:lnTo>
                    <a:lnTo>
                      <a:pt x="47" y="11"/>
                    </a:lnTo>
                    <a:lnTo>
                      <a:pt x="97" y="4"/>
                    </a:lnTo>
                    <a:lnTo>
                      <a:pt x="122" y="0"/>
                    </a:lnTo>
                    <a:lnTo>
                      <a:pt x="143" y="4"/>
                    </a:lnTo>
                    <a:lnTo>
                      <a:pt x="164" y="15"/>
                    </a:lnTo>
                    <a:lnTo>
                      <a:pt x="176" y="3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7" name="Freeform 96"/>
              <p:cNvSpPr>
                <a:spLocks/>
              </p:cNvSpPr>
              <p:nvPr/>
            </p:nvSpPr>
            <p:spPr bwMode="auto">
              <a:xfrm>
                <a:off x="3727" y="3984"/>
                <a:ext cx="155" cy="90"/>
              </a:xfrm>
              <a:custGeom>
                <a:avLst/>
                <a:gdLst>
                  <a:gd name="T0" fmla="*/ 151 w 155"/>
                  <a:gd name="T1" fmla="*/ 7 h 90"/>
                  <a:gd name="T2" fmla="*/ 155 w 155"/>
                  <a:gd name="T3" fmla="*/ 15 h 90"/>
                  <a:gd name="T4" fmla="*/ 147 w 155"/>
                  <a:gd name="T5" fmla="*/ 26 h 90"/>
                  <a:gd name="T6" fmla="*/ 130 w 155"/>
                  <a:gd name="T7" fmla="*/ 41 h 90"/>
                  <a:gd name="T8" fmla="*/ 109 w 155"/>
                  <a:gd name="T9" fmla="*/ 56 h 90"/>
                  <a:gd name="T10" fmla="*/ 51 w 155"/>
                  <a:gd name="T11" fmla="*/ 82 h 90"/>
                  <a:gd name="T12" fmla="*/ 25 w 155"/>
                  <a:gd name="T13" fmla="*/ 90 h 90"/>
                  <a:gd name="T14" fmla="*/ 0 w 155"/>
                  <a:gd name="T15" fmla="*/ 90 h 90"/>
                  <a:gd name="T16" fmla="*/ 30 w 155"/>
                  <a:gd name="T17" fmla="*/ 56 h 90"/>
                  <a:gd name="T18" fmla="*/ 67 w 155"/>
                  <a:gd name="T19" fmla="*/ 22 h 90"/>
                  <a:gd name="T20" fmla="*/ 88 w 155"/>
                  <a:gd name="T21" fmla="*/ 11 h 90"/>
                  <a:gd name="T22" fmla="*/ 109 w 155"/>
                  <a:gd name="T23" fmla="*/ 4 h 90"/>
                  <a:gd name="T24" fmla="*/ 130 w 155"/>
                  <a:gd name="T25" fmla="*/ 0 h 90"/>
                  <a:gd name="T26" fmla="*/ 151 w 155"/>
                  <a:gd name="T27" fmla="*/ 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5" h="90">
                    <a:moveTo>
                      <a:pt x="151" y="7"/>
                    </a:moveTo>
                    <a:lnTo>
                      <a:pt x="155" y="15"/>
                    </a:lnTo>
                    <a:lnTo>
                      <a:pt x="147" y="26"/>
                    </a:lnTo>
                    <a:lnTo>
                      <a:pt x="130" y="41"/>
                    </a:lnTo>
                    <a:lnTo>
                      <a:pt x="109" y="56"/>
                    </a:lnTo>
                    <a:lnTo>
                      <a:pt x="51" y="82"/>
                    </a:lnTo>
                    <a:lnTo>
                      <a:pt x="25" y="90"/>
                    </a:lnTo>
                    <a:lnTo>
                      <a:pt x="0" y="90"/>
                    </a:lnTo>
                    <a:lnTo>
                      <a:pt x="30" y="56"/>
                    </a:lnTo>
                    <a:lnTo>
                      <a:pt x="67" y="22"/>
                    </a:lnTo>
                    <a:lnTo>
                      <a:pt x="88" y="11"/>
                    </a:lnTo>
                    <a:lnTo>
                      <a:pt x="109" y="4"/>
                    </a:lnTo>
                    <a:lnTo>
                      <a:pt x="130" y="0"/>
                    </a:lnTo>
                    <a:lnTo>
                      <a:pt x="151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8" name="Freeform 97"/>
              <p:cNvSpPr>
                <a:spLocks/>
              </p:cNvSpPr>
              <p:nvPr/>
            </p:nvSpPr>
            <p:spPr bwMode="auto">
              <a:xfrm>
                <a:off x="4247" y="3928"/>
                <a:ext cx="46" cy="71"/>
              </a:xfrm>
              <a:custGeom>
                <a:avLst/>
                <a:gdLst>
                  <a:gd name="T0" fmla="*/ 4 w 46"/>
                  <a:gd name="T1" fmla="*/ 0 h 71"/>
                  <a:gd name="T2" fmla="*/ 0 w 46"/>
                  <a:gd name="T3" fmla="*/ 19 h 71"/>
                  <a:gd name="T4" fmla="*/ 0 w 46"/>
                  <a:gd name="T5" fmla="*/ 26 h 71"/>
                  <a:gd name="T6" fmla="*/ 8 w 46"/>
                  <a:gd name="T7" fmla="*/ 34 h 71"/>
                  <a:gd name="T8" fmla="*/ 33 w 46"/>
                  <a:gd name="T9" fmla="*/ 45 h 71"/>
                  <a:gd name="T10" fmla="*/ 41 w 46"/>
                  <a:gd name="T11" fmla="*/ 56 h 71"/>
                  <a:gd name="T12" fmla="*/ 46 w 46"/>
                  <a:gd name="T13" fmla="*/ 71 h 71"/>
                  <a:gd name="T14" fmla="*/ 46 w 46"/>
                  <a:gd name="T15" fmla="*/ 45 h 71"/>
                  <a:gd name="T16" fmla="*/ 46 w 46"/>
                  <a:gd name="T17" fmla="*/ 26 h 71"/>
                  <a:gd name="T18" fmla="*/ 33 w 46"/>
                  <a:gd name="T19" fmla="*/ 11 h 71"/>
                  <a:gd name="T20" fmla="*/ 20 w 46"/>
                  <a:gd name="T21" fmla="*/ 4 h 71"/>
                  <a:gd name="T22" fmla="*/ 4 w 46"/>
                  <a:gd name="T2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6" h="71">
                    <a:moveTo>
                      <a:pt x="4" y="0"/>
                    </a:moveTo>
                    <a:lnTo>
                      <a:pt x="0" y="19"/>
                    </a:lnTo>
                    <a:lnTo>
                      <a:pt x="0" y="26"/>
                    </a:lnTo>
                    <a:lnTo>
                      <a:pt x="8" y="34"/>
                    </a:lnTo>
                    <a:lnTo>
                      <a:pt x="33" y="45"/>
                    </a:lnTo>
                    <a:lnTo>
                      <a:pt x="41" y="56"/>
                    </a:lnTo>
                    <a:lnTo>
                      <a:pt x="46" y="71"/>
                    </a:lnTo>
                    <a:lnTo>
                      <a:pt x="46" y="45"/>
                    </a:lnTo>
                    <a:lnTo>
                      <a:pt x="46" y="26"/>
                    </a:lnTo>
                    <a:lnTo>
                      <a:pt x="33" y="11"/>
                    </a:lnTo>
                    <a:lnTo>
                      <a:pt x="2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9" name="Freeform 98"/>
              <p:cNvSpPr>
                <a:spLocks/>
              </p:cNvSpPr>
              <p:nvPr/>
            </p:nvSpPr>
            <p:spPr bwMode="auto">
              <a:xfrm>
                <a:off x="3995" y="3917"/>
                <a:ext cx="46" cy="74"/>
              </a:xfrm>
              <a:custGeom>
                <a:avLst/>
                <a:gdLst>
                  <a:gd name="T0" fmla="*/ 42 w 46"/>
                  <a:gd name="T1" fmla="*/ 74 h 74"/>
                  <a:gd name="T2" fmla="*/ 46 w 46"/>
                  <a:gd name="T3" fmla="*/ 45 h 74"/>
                  <a:gd name="T4" fmla="*/ 38 w 46"/>
                  <a:gd name="T5" fmla="*/ 30 h 74"/>
                  <a:gd name="T6" fmla="*/ 21 w 46"/>
                  <a:gd name="T7" fmla="*/ 11 h 74"/>
                  <a:gd name="T8" fmla="*/ 0 w 46"/>
                  <a:gd name="T9" fmla="*/ 0 h 74"/>
                  <a:gd name="T10" fmla="*/ 0 w 46"/>
                  <a:gd name="T11" fmla="*/ 22 h 74"/>
                  <a:gd name="T12" fmla="*/ 0 w 46"/>
                  <a:gd name="T13" fmla="*/ 48 h 74"/>
                  <a:gd name="T14" fmla="*/ 17 w 46"/>
                  <a:gd name="T15" fmla="*/ 67 h 74"/>
                  <a:gd name="T16" fmla="*/ 30 w 46"/>
                  <a:gd name="T17" fmla="*/ 74 h 74"/>
                  <a:gd name="T18" fmla="*/ 42 w 46"/>
                  <a:gd name="T1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74">
                    <a:moveTo>
                      <a:pt x="42" y="74"/>
                    </a:moveTo>
                    <a:lnTo>
                      <a:pt x="46" y="45"/>
                    </a:lnTo>
                    <a:lnTo>
                      <a:pt x="38" y="30"/>
                    </a:lnTo>
                    <a:lnTo>
                      <a:pt x="21" y="11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0" y="48"/>
                    </a:lnTo>
                    <a:lnTo>
                      <a:pt x="17" y="67"/>
                    </a:lnTo>
                    <a:lnTo>
                      <a:pt x="30" y="74"/>
                    </a:lnTo>
                    <a:lnTo>
                      <a:pt x="42" y="7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0" name="Freeform 99"/>
              <p:cNvSpPr>
                <a:spLocks/>
              </p:cNvSpPr>
              <p:nvPr/>
            </p:nvSpPr>
            <p:spPr bwMode="auto">
              <a:xfrm>
                <a:off x="3891" y="3999"/>
                <a:ext cx="96" cy="34"/>
              </a:xfrm>
              <a:custGeom>
                <a:avLst/>
                <a:gdLst>
                  <a:gd name="T0" fmla="*/ 96 w 96"/>
                  <a:gd name="T1" fmla="*/ 4 h 34"/>
                  <a:gd name="T2" fmla="*/ 79 w 96"/>
                  <a:gd name="T3" fmla="*/ 0 h 34"/>
                  <a:gd name="T4" fmla="*/ 54 w 96"/>
                  <a:gd name="T5" fmla="*/ 0 h 34"/>
                  <a:gd name="T6" fmla="*/ 29 w 96"/>
                  <a:gd name="T7" fmla="*/ 7 h 34"/>
                  <a:gd name="T8" fmla="*/ 12 w 96"/>
                  <a:gd name="T9" fmla="*/ 19 h 34"/>
                  <a:gd name="T10" fmla="*/ 0 w 96"/>
                  <a:gd name="T11" fmla="*/ 34 h 34"/>
                  <a:gd name="T12" fmla="*/ 37 w 96"/>
                  <a:gd name="T13" fmla="*/ 34 h 34"/>
                  <a:gd name="T14" fmla="*/ 67 w 96"/>
                  <a:gd name="T15" fmla="*/ 30 h 34"/>
                  <a:gd name="T16" fmla="*/ 83 w 96"/>
                  <a:gd name="T17" fmla="*/ 19 h 34"/>
                  <a:gd name="T18" fmla="*/ 96 w 96"/>
                  <a:gd name="T19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6" h="34">
                    <a:moveTo>
                      <a:pt x="96" y="4"/>
                    </a:moveTo>
                    <a:lnTo>
                      <a:pt x="79" y="0"/>
                    </a:lnTo>
                    <a:lnTo>
                      <a:pt x="54" y="0"/>
                    </a:lnTo>
                    <a:lnTo>
                      <a:pt x="29" y="7"/>
                    </a:lnTo>
                    <a:lnTo>
                      <a:pt x="12" y="19"/>
                    </a:lnTo>
                    <a:lnTo>
                      <a:pt x="0" y="34"/>
                    </a:lnTo>
                    <a:lnTo>
                      <a:pt x="37" y="34"/>
                    </a:lnTo>
                    <a:lnTo>
                      <a:pt x="67" y="30"/>
                    </a:lnTo>
                    <a:lnTo>
                      <a:pt x="83" y="19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1" name="Freeform 100"/>
              <p:cNvSpPr>
                <a:spLocks/>
              </p:cNvSpPr>
              <p:nvPr/>
            </p:nvSpPr>
            <p:spPr bwMode="auto">
              <a:xfrm>
                <a:off x="3514" y="3820"/>
                <a:ext cx="54" cy="89"/>
              </a:xfrm>
              <a:custGeom>
                <a:avLst/>
                <a:gdLst>
                  <a:gd name="T0" fmla="*/ 46 w 54"/>
                  <a:gd name="T1" fmla="*/ 89 h 89"/>
                  <a:gd name="T2" fmla="*/ 54 w 54"/>
                  <a:gd name="T3" fmla="*/ 67 h 89"/>
                  <a:gd name="T4" fmla="*/ 54 w 54"/>
                  <a:gd name="T5" fmla="*/ 56 h 89"/>
                  <a:gd name="T6" fmla="*/ 46 w 54"/>
                  <a:gd name="T7" fmla="*/ 41 h 89"/>
                  <a:gd name="T8" fmla="*/ 16 w 54"/>
                  <a:gd name="T9" fmla="*/ 22 h 89"/>
                  <a:gd name="T10" fmla="*/ 4 w 54"/>
                  <a:gd name="T11" fmla="*/ 11 h 89"/>
                  <a:gd name="T12" fmla="*/ 4 w 54"/>
                  <a:gd name="T13" fmla="*/ 0 h 89"/>
                  <a:gd name="T14" fmla="*/ 0 w 54"/>
                  <a:gd name="T15" fmla="*/ 30 h 89"/>
                  <a:gd name="T16" fmla="*/ 4 w 54"/>
                  <a:gd name="T17" fmla="*/ 59 h 89"/>
                  <a:gd name="T18" fmla="*/ 21 w 54"/>
                  <a:gd name="T19" fmla="*/ 78 h 89"/>
                  <a:gd name="T20" fmla="*/ 46 w 54"/>
                  <a:gd name="T21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" h="89">
                    <a:moveTo>
                      <a:pt x="46" y="89"/>
                    </a:moveTo>
                    <a:lnTo>
                      <a:pt x="54" y="67"/>
                    </a:lnTo>
                    <a:lnTo>
                      <a:pt x="54" y="56"/>
                    </a:lnTo>
                    <a:lnTo>
                      <a:pt x="46" y="41"/>
                    </a:lnTo>
                    <a:lnTo>
                      <a:pt x="16" y="22"/>
                    </a:lnTo>
                    <a:lnTo>
                      <a:pt x="4" y="11"/>
                    </a:lnTo>
                    <a:lnTo>
                      <a:pt x="4" y="0"/>
                    </a:lnTo>
                    <a:lnTo>
                      <a:pt x="0" y="30"/>
                    </a:lnTo>
                    <a:lnTo>
                      <a:pt x="4" y="59"/>
                    </a:lnTo>
                    <a:lnTo>
                      <a:pt x="21" y="78"/>
                    </a:lnTo>
                    <a:lnTo>
                      <a:pt x="46" y="89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" name="Freeform 101"/>
              <p:cNvSpPr>
                <a:spLocks/>
              </p:cNvSpPr>
              <p:nvPr/>
            </p:nvSpPr>
            <p:spPr bwMode="auto">
              <a:xfrm>
                <a:off x="2270" y="3865"/>
                <a:ext cx="109" cy="130"/>
              </a:xfrm>
              <a:custGeom>
                <a:avLst/>
                <a:gdLst>
                  <a:gd name="T0" fmla="*/ 50 w 109"/>
                  <a:gd name="T1" fmla="*/ 130 h 130"/>
                  <a:gd name="T2" fmla="*/ 17 w 109"/>
                  <a:gd name="T3" fmla="*/ 126 h 130"/>
                  <a:gd name="T4" fmla="*/ 8 w 109"/>
                  <a:gd name="T5" fmla="*/ 115 h 130"/>
                  <a:gd name="T6" fmla="*/ 0 w 109"/>
                  <a:gd name="T7" fmla="*/ 104 h 130"/>
                  <a:gd name="T8" fmla="*/ 0 w 109"/>
                  <a:gd name="T9" fmla="*/ 85 h 130"/>
                  <a:gd name="T10" fmla="*/ 8 w 109"/>
                  <a:gd name="T11" fmla="*/ 63 h 130"/>
                  <a:gd name="T12" fmla="*/ 21 w 109"/>
                  <a:gd name="T13" fmla="*/ 33 h 130"/>
                  <a:gd name="T14" fmla="*/ 42 w 109"/>
                  <a:gd name="T15" fmla="*/ 0 h 130"/>
                  <a:gd name="T16" fmla="*/ 67 w 109"/>
                  <a:gd name="T17" fmla="*/ 14 h 130"/>
                  <a:gd name="T18" fmla="*/ 84 w 109"/>
                  <a:gd name="T19" fmla="*/ 37 h 130"/>
                  <a:gd name="T20" fmla="*/ 96 w 109"/>
                  <a:gd name="T21" fmla="*/ 56 h 130"/>
                  <a:gd name="T22" fmla="*/ 109 w 109"/>
                  <a:gd name="T23" fmla="*/ 78 h 130"/>
                  <a:gd name="T24" fmla="*/ 109 w 109"/>
                  <a:gd name="T25" fmla="*/ 100 h 130"/>
                  <a:gd name="T26" fmla="*/ 100 w 109"/>
                  <a:gd name="T27" fmla="*/ 115 h 130"/>
                  <a:gd name="T28" fmla="*/ 84 w 109"/>
                  <a:gd name="T29" fmla="*/ 126 h 130"/>
                  <a:gd name="T30" fmla="*/ 50 w 109"/>
                  <a:gd name="T31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9" h="130">
                    <a:moveTo>
                      <a:pt x="50" y="130"/>
                    </a:moveTo>
                    <a:lnTo>
                      <a:pt x="17" y="126"/>
                    </a:lnTo>
                    <a:lnTo>
                      <a:pt x="8" y="115"/>
                    </a:lnTo>
                    <a:lnTo>
                      <a:pt x="0" y="104"/>
                    </a:lnTo>
                    <a:lnTo>
                      <a:pt x="0" y="85"/>
                    </a:lnTo>
                    <a:lnTo>
                      <a:pt x="8" y="63"/>
                    </a:lnTo>
                    <a:lnTo>
                      <a:pt x="21" y="33"/>
                    </a:lnTo>
                    <a:lnTo>
                      <a:pt x="42" y="0"/>
                    </a:lnTo>
                    <a:lnTo>
                      <a:pt x="67" y="14"/>
                    </a:lnTo>
                    <a:lnTo>
                      <a:pt x="84" y="37"/>
                    </a:lnTo>
                    <a:lnTo>
                      <a:pt x="96" y="56"/>
                    </a:lnTo>
                    <a:lnTo>
                      <a:pt x="109" y="78"/>
                    </a:lnTo>
                    <a:lnTo>
                      <a:pt x="109" y="100"/>
                    </a:lnTo>
                    <a:lnTo>
                      <a:pt x="100" y="115"/>
                    </a:lnTo>
                    <a:lnTo>
                      <a:pt x="84" y="126"/>
                    </a:lnTo>
                    <a:lnTo>
                      <a:pt x="50" y="13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3" name="Freeform 102"/>
              <p:cNvSpPr>
                <a:spLocks/>
              </p:cNvSpPr>
              <p:nvPr/>
            </p:nvSpPr>
            <p:spPr bwMode="auto">
              <a:xfrm>
                <a:off x="2291" y="3883"/>
                <a:ext cx="29" cy="75"/>
              </a:xfrm>
              <a:custGeom>
                <a:avLst/>
                <a:gdLst>
                  <a:gd name="T0" fmla="*/ 29 w 29"/>
                  <a:gd name="T1" fmla="*/ 0 h 75"/>
                  <a:gd name="T2" fmla="*/ 12 w 29"/>
                  <a:gd name="T3" fmla="*/ 26 h 75"/>
                  <a:gd name="T4" fmla="*/ 0 w 29"/>
                  <a:gd name="T5" fmla="*/ 49 h 75"/>
                  <a:gd name="T6" fmla="*/ 0 w 29"/>
                  <a:gd name="T7" fmla="*/ 64 h 75"/>
                  <a:gd name="T8" fmla="*/ 12 w 29"/>
                  <a:gd name="T9" fmla="*/ 75 h 75"/>
                  <a:gd name="T10" fmla="*/ 29 w 29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75">
                    <a:moveTo>
                      <a:pt x="29" y="0"/>
                    </a:moveTo>
                    <a:lnTo>
                      <a:pt x="12" y="26"/>
                    </a:lnTo>
                    <a:lnTo>
                      <a:pt x="0" y="49"/>
                    </a:lnTo>
                    <a:lnTo>
                      <a:pt x="0" y="64"/>
                    </a:lnTo>
                    <a:lnTo>
                      <a:pt x="12" y="75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4" name="Freeform 103"/>
              <p:cNvSpPr>
                <a:spLocks/>
              </p:cNvSpPr>
              <p:nvPr/>
            </p:nvSpPr>
            <p:spPr bwMode="auto">
              <a:xfrm>
                <a:off x="2291" y="3883"/>
                <a:ext cx="29" cy="75"/>
              </a:xfrm>
              <a:custGeom>
                <a:avLst/>
                <a:gdLst>
                  <a:gd name="T0" fmla="*/ 29 w 29"/>
                  <a:gd name="T1" fmla="*/ 0 h 75"/>
                  <a:gd name="T2" fmla="*/ 12 w 29"/>
                  <a:gd name="T3" fmla="*/ 26 h 75"/>
                  <a:gd name="T4" fmla="*/ 0 w 29"/>
                  <a:gd name="T5" fmla="*/ 49 h 75"/>
                  <a:gd name="T6" fmla="*/ 0 w 29"/>
                  <a:gd name="T7" fmla="*/ 64 h 75"/>
                  <a:gd name="T8" fmla="*/ 12 w 29"/>
                  <a:gd name="T9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75">
                    <a:moveTo>
                      <a:pt x="29" y="0"/>
                    </a:moveTo>
                    <a:lnTo>
                      <a:pt x="12" y="26"/>
                    </a:lnTo>
                    <a:lnTo>
                      <a:pt x="0" y="49"/>
                    </a:lnTo>
                    <a:lnTo>
                      <a:pt x="0" y="64"/>
                    </a:lnTo>
                    <a:lnTo>
                      <a:pt x="12" y="75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5" name="Freeform 104"/>
              <p:cNvSpPr>
                <a:spLocks/>
              </p:cNvSpPr>
              <p:nvPr/>
            </p:nvSpPr>
            <p:spPr bwMode="auto">
              <a:xfrm>
                <a:off x="4079" y="3995"/>
                <a:ext cx="134" cy="30"/>
              </a:xfrm>
              <a:custGeom>
                <a:avLst/>
                <a:gdLst>
                  <a:gd name="T0" fmla="*/ 0 w 134"/>
                  <a:gd name="T1" fmla="*/ 0 h 30"/>
                  <a:gd name="T2" fmla="*/ 13 w 134"/>
                  <a:gd name="T3" fmla="*/ 4 h 30"/>
                  <a:gd name="T4" fmla="*/ 75 w 134"/>
                  <a:gd name="T5" fmla="*/ 0 h 30"/>
                  <a:gd name="T6" fmla="*/ 105 w 134"/>
                  <a:gd name="T7" fmla="*/ 8 h 30"/>
                  <a:gd name="T8" fmla="*/ 134 w 134"/>
                  <a:gd name="T9" fmla="*/ 19 h 30"/>
                  <a:gd name="T10" fmla="*/ 101 w 134"/>
                  <a:gd name="T11" fmla="*/ 30 h 30"/>
                  <a:gd name="T12" fmla="*/ 67 w 134"/>
                  <a:gd name="T13" fmla="*/ 30 h 30"/>
                  <a:gd name="T14" fmla="*/ 0 w 134"/>
                  <a:gd name="T15" fmla="*/ 11 h 30"/>
                  <a:gd name="T16" fmla="*/ 0 w 134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" h="30">
                    <a:moveTo>
                      <a:pt x="0" y="0"/>
                    </a:moveTo>
                    <a:lnTo>
                      <a:pt x="13" y="4"/>
                    </a:lnTo>
                    <a:lnTo>
                      <a:pt x="75" y="0"/>
                    </a:lnTo>
                    <a:lnTo>
                      <a:pt x="105" y="8"/>
                    </a:lnTo>
                    <a:lnTo>
                      <a:pt x="134" y="19"/>
                    </a:lnTo>
                    <a:lnTo>
                      <a:pt x="101" y="30"/>
                    </a:lnTo>
                    <a:lnTo>
                      <a:pt x="67" y="30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6" name="Freeform 105"/>
              <p:cNvSpPr>
                <a:spLocks/>
              </p:cNvSpPr>
              <p:nvPr/>
            </p:nvSpPr>
            <p:spPr bwMode="auto">
              <a:xfrm>
                <a:off x="4079" y="4010"/>
                <a:ext cx="130" cy="64"/>
              </a:xfrm>
              <a:custGeom>
                <a:avLst/>
                <a:gdLst>
                  <a:gd name="T0" fmla="*/ 42 w 130"/>
                  <a:gd name="T1" fmla="*/ 11 h 64"/>
                  <a:gd name="T2" fmla="*/ 117 w 130"/>
                  <a:gd name="T3" fmla="*/ 41 h 64"/>
                  <a:gd name="T4" fmla="*/ 130 w 130"/>
                  <a:gd name="T5" fmla="*/ 52 h 64"/>
                  <a:gd name="T6" fmla="*/ 126 w 130"/>
                  <a:gd name="T7" fmla="*/ 64 h 64"/>
                  <a:gd name="T8" fmla="*/ 105 w 130"/>
                  <a:gd name="T9" fmla="*/ 64 h 64"/>
                  <a:gd name="T10" fmla="*/ 80 w 130"/>
                  <a:gd name="T11" fmla="*/ 60 h 64"/>
                  <a:gd name="T12" fmla="*/ 59 w 130"/>
                  <a:gd name="T13" fmla="*/ 56 h 64"/>
                  <a:gd name="T14" fmla="*/ 38 w 130"/>
                  <a:gd name="T15" fmla="*/ 45 h 64"/>
                  <a:gd name="T16" fmla="*/ 17 w 130"/>
                  <a:gd name="T17" fmla="*/ 26 h 64"/>
                  <a:gd name="T18" fmla="*/ 0 w 130"/>
                  <a:gd name="T19" fmla="*/ 0 h 64"/>
                  <a:gd name="T20" fmla="*/ 4 w 130"/>
                  <a:gd name="T21" fmla="*/ 0 h 64"/>
                  <a:gd name="T22" fmla="*/ 42 w 130"/>
                  <a:gd name="T23" fmla="*/ 1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0" h="64">
                    <a:moveTo>
                      <a:pt x="42" y="11"/>
                    </a:moveTo>
                    <a:lnTo>
                      <a:pt x="117" y="41"/>
                    </a:lnTo>
                    <a:lnTo>
                      <a:pt x="130" y="52"/>
                    </a:lnTo>
                    <a:lnTo>
                      <a:pt x="126" y="64"/>
                    </a:lnTo>
                    <a:lnTo>
                      <a:pt x="105" y="64"/>
                    </a:lnTo>
                    <a:lnTo>
                      <a:pt x="80" y="60"/>
                    </a:lnTo>
                    <a:lnTo>
                      <a:pt x="59" y="56"/>
                    </a:lnTo>
                    <a:lnTo>
                      <a:pt x="38" y="45"/>
                    </a:lnTo>
                    <a:lnTo>
                      <a:pt x="17" y="26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7" name="Freeform 106"/>
              <p:cNvSpPr>
                <a:spLocks/>
              </p:cNvSpPr>
              <p:nvPr/>
            </p:nvSpPr>
            <p:spPr bwMode="auto">
              <a:xfrm>
                <a:off x="4071" y="3943"/>
                <a:ext cx="125" cy="56"/>
              </a:xfrm>
              <a:custGeom>
                <a:avLst/>
                <a:gdLst>
                  <a:gd name="T0" fmla="*/ 4 w 125"/>
                  <a:gd name="T1" fmla="*/ 56 h 56"/>
                  <a:gd name="T2" fmla="*/ 54 w 125"/>
                  <a:gd name="T3" fmla="*/ 48 h 56"/>
                  <a:gd name="T4" fmla="*/ 109 w 125"/>
                  <a:gd name="T5" fmla="*/ 26 h 56"/>
                  <a:gd name="T6" fmla="*/ 125 w 125"/>
                  <a:gd name="T7" fmla="*/ 7 h 56"/>
                  <a:gd name="T8" fmla="*/ 121 w 125"/>
                  <a:gd name="T9" fmla="*/ 4 h 56"/>
                  <a:gd name="T10" fmla="*/ 109 w 125"/>
                  <a:gd name="T11" fmla="*/ 0 h 56"/>
                  <a:gd name="T12" fmla="*/ 75 w 125"/>
                  <a:gd name="T13" fmla="*/ 4 h 56"/>
                  <a:gd name="T14" fmla="*/ 37 w 125"/>
                  <a:gd name="T15" fmla="*/ 15 h 56"/>
                  <a:gd name="T16" fmla="*/ 21 w 125"/>
                  <a:gd name="T17" fmla="*/ 22 h 56"/>
                  <a:gd name="T18" fmla="*/ 8 w 125"/>
                  <a:gd name="T19" fmla="*/ 37 h 56"/>
                  <a:gd name="T20" fmla="*/ 0 w 125"/>
                  <a:gd name="T21" fmla="*/ 48 h 56"/>
                  <a:gd name="T22" fmla="*/ 4 w 125"/>
                  <a:gd name="T23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5" h="56">
                    <a:moveTo>
                      <a:pt x="4" y="56"/>
                    </a:moveTo>
                    <a:lnTo>
                      <a:pt x="54" y="48"/>
                    </a:lnTo>
                    <a:lnTo>
                      <a:pt x="109" y="26"/>
                    </a:lnTo>
                    <a:lnTo>
                      <a:pt x="125" y="7"/>
                    </a:lnTo>
                    <a:lnTo>
                      <a:pt x="121" y="4"/>
                    </a:lnTo>
                    <a:lnTo>
                      <a:pt x="109" y="0"/>
                    </a:lnTo>
                    <a:lnTo>
                      <a:pt x="75" y="4"/>
                    </a:lnTo>
                    <a:lnTo>
                      <a:pt x="37" y="15"/>
                    </a:lnTo>
                    <a:lnTo>
                      <a:pt x="21" y="22"/>
                    </a:lnTo>
                    <a:lnTo>
                      <a:pt x="8" y="37"/>
                    </a:lnTo>
                    <a:lnTo>
                      <a:pt x="0" y="48"/>
                    </a:lnTo>
                    <a:lnTo>
                      <a:pt x="4" y="56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8" name="Freeform 107"/>
              <p:cNvSpPr>
                <a:spLocks/>
              </p:cNvSpPr>
              <p:nvPr/>
            </p:nvSpPr>
            <p:spPr bwMode="auto">
              <a:xfrm>
                <a:off x="4062" y="3891"/>
                <a:ext cx="92" cy="93"/>
              </a:xfrm>
              <a:custGeom>
                <a:avLst/>
                <a:gdLst>
                  <a:gd name="T0" fmla="*/ 0 w 92"/>
                  <a:gd name="T1" fmla="*/ 89 h 93"/>
                  <a:gd name="T2" fmla="*/ 9 w 92"/>
                  <a:gd name="T3" fmla="*/ 78 h 93"/>
                  <a:gd name="T4" fmla="*/ 42 w 92"/>
                  <a:gd name="T5" fmla="*/ 33 h 93"/>
                  <a:gd name="T6" fmla="*/ 67 w 92"/>
                  <a:gd name="T7" fmla="*/ 15 h 93"/>
                  <a:gd name="T8" fmla="*/ 92 w 92"/>
                  <a:gd name="T9" fmla="*/ 0 h 93"/>
                  <a:gd name="T10" fmla="*/ 84 w 92"/>
                  <a:gd name="T11" fmla="*/ 30 h 93"/>
                  <a:gd name="T12" fmla="*/ 63 w 92"/>
                  <a:gd name="T13" fmla="*/ 56 h 93"/>
                  <a:gd name="T14" fmla="*/ 9 w 92"/>
                  <a:gd name="T15" fmla="*/ 93 h 93"/>
                  <a:gd name="T16" fmla="*/ 0 w 92"/>
                  <a:gd name="T17" fmla="*/ 8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93">
                    <a:moveTo>
                      <a:pt x="0" y="89"/>
                    </a:moveTo>
                    <a:lnTo>
                      <a:pt x="9" y="78"/>
                    </a:lnTo>
                    <a:lnTo>
                      <a:pt x="42" y="33"/>
                    </a:lnTo>
                    <a:lnTo>
                      <a:pt x="67" y="15"/>
                    </a:lnTo>
                    <a:lnTo>
                      <a:pt x="92" y="0"/>
                    </a:lnTo>
                    <a:lnTo>
                      <a:pt x="84" y="30"/>
                    </a:lnTo>
                    <a:lnTo>
                      <a:pt x="63" y="56"/>
                    </a:lnTo>
                    <a:lnTo>
                      <a:pt x="9" y="93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9" name="Freeform 108"/>
              <p:cNvSpPr>
                <a:spLocks/>
              </p:cNvSpPr>
              <p:nvPr/>
            </p:nvSpPr>
            <p:spPr bwMode="auto">
              <a:xfrm>
                <a:off x="4054" y="3861"/>
                <a:ext cx="71" cy="116"/>
              </a:xfrm>
              <a:custGeom>
                <a:avLst/>
                <a:gdLst>
                  <a:gd name="T0" fmla="*/ 29 w 71"/>
                  <a:gd name="T1" fmla="*/ 89 h 116"/>
                  <a:gd name="T2" fmla="*/ 54 w 71"/>
                  <a:gd name="T3" fmla="*/ 56 h 116"/>
                  <a:gd name="T4" fmla="*/ 71 w 71"/>
                  <a:gd name="T5" fmla="*/ 26 h 116"/>
                  <a:gd name="T6" fmla="*/ 71 w 71"/>
                  <a:gd name="T7" fmla="*/ 7 h 116"/>
                  <a:gd name="T8" fmla="*/ 67 w 71"/>
                  <a:gd name="T9" fmla="*/ 4 h 116"/>
                  <a:gd name="T10" fmla="*/ 63 w 71"/>
                  <a:gd name="T11" fmla="*/ 0 h 116"/>
                  <a:gd name="T12" fmla="*/ 42 w 71"/>
                  <a:gd name="T13" fmla="*/ 11 h 116"/>
                  <a:gd name="T14" fmla="*/ 25 w 71"/>
                  <a:gd name="T15" fmla="*/ 26 h 116"/>
                  <a:gd name="T16" fmla="*/ 12 w 71"/>
                  <a:gd name="T17" fmla="*/ 45 h 116"/>
                  <a:gd name="T18" fmla="*/ 4 w 71"/>
                  <a:gd name="T19" fmla="*/ 63 h 116"/>
                  <a:gd name="T20" fmla="*/ 0 w 71"/>
                  <a:gd name="T21" fmla="*/ 89 h 116"/>
                  <a:gd name="T22" fmla="*/ 4 w 71"/>
                  <a:gd name="T23" fmla="*/ 116 h 116"/>
                  <a:gd name="T24" fmla="*/ 8 w 71"/>
                  <a:gd name="T25" fmla="*/ 116 h 116"/>
                  <a:gd name="T26" fmla="*/ 29 w 71"/>
                  <a:gd name="T27" fmla="*/ 89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" h="116">
                    <a:moveTo>
                      <a:pt x="29" y="89"/>
                    </a:moveTo>
                    <a:lnTo>
                      <a:pt x="54" y="56"/>
                    </a:lnTo>
                    <a:lnTo>
                      <a:pt x="71" y="26"/>
                    </a:lnTo>
                    <a:lnTo>
                      <a:pt x="71" y="7"/>
                    </a:lnTo>
                    <a:lnTo>
                      <a:pt x="67" y="4"/>
                    </a:lnTo>
                    <a:lnTo>
                      <a:pt x="63" y="0"/>
                    </a:lnTo>
                    <a:lnTo>
                      <a:pt x="42" y="11"/>
                    </a:lnTo>
                    <a:lnTo>
                      <a:pt x="25" y="26"/>
                    </a:lnTo>
                    <a:lnTo>
                      <a:pt x="12" y="45"/>
                    </a:lnTo>
                    <a:lnTo>
                      <a:pt x="4" y="63"/>
                    </a:lnTo>
                    <a:lnTo>
                      <a:pt x="0" y="89"/>
                    </a:lnTo>
                    <a:lnTo>
                      <a:pt x="4" y="116"/>
                    </a:lnTo>
                    <a:lnTo>
                      <a:pt x="8" y="116"/>
                    </a:lnTo>
                    <a:lnTo>
                      <a:pt x="29" y="89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0" name="Freeform 109"/>
              <p:cNvSpPr>
                <a:spLocks/>
              </p:cNvSpPr>
              <p:nvPr/>
            </p:nvSpPr>
            <p:spPr bwMode="auto">
              <a:xfrm>
                <a:off x="4079" y="4025"/>
                <a:ext cx="109" cy="78"/>
              </a:xfrm>
              <a:custGeom>
                <a:avLst/>
                <a:gdLst>
                  <a:gd name="T0" fmla="*/ 8 w 109"/>
                  <a:gd name="T1" fmla="*/ 0 h 78"/>
                  <a:gd name="T2" fmla="*/ 17 w 109"/>
                  <a:gd name="T3" fmla="*/ 11 h 78"/>
                  <a:gd name="T4" fmla="*/ 71 w 109"/>
                  <a:gd name="T5" fmla="*/ 37 h 78"/>
                  <a:gd name="T6" fmla="*/ 92 w 109"/>
                  <a:gd name="T7" fmla="*/ 56 h 78"/>
                  <a:gd name="T8" fmla="*/ 109 w 109"/>
                  <a:gd name="T9" fmla="*/ 78 h 78"/>
                  <a:gd name="T10" fmla="*/ 75 w 109"/>
                  <a:gd name="T11" fmla="*/ 75 h 78"/>
                  <a:gd name="T12" fmla="*/ 46 w 109"/>
                  <a:gd name="T13" fmla="*/ 56 h 78"/>
                  <a:gd name="T14" fmla="*/ 0 w 109"/>
                  <a:gd name="T15" fmla="*/ 11 h 78"/>
                  <a:gd name="T16" fmla="*/ 8 w 109"/>
                  <a:gd name="T1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78">
                    <a:moveTo>
                      <a:pt x="8" y="0"/>
                    </a:moveTo>
                    <a:lnTo>
                      <a:pt x="17" y="11"/>
                    </a:lnTo>
                    <a:lnTo>
                      <a:pt x="71" y="37"/>
                    </a:lnTo>
                    <a:lnTo>
                      <a:pt x="92" y="56"/>
                    </a:lnTo>
                    <a:lnTo>
                      <a:pt x="109" y="78"/>
                    </a:lnTo>
                    <a:lnTo>
                      <a:pt x="75" y="75"/>
                    </a:lnTo>
                    <a:lnTo>
                      <a:pt x="46" y="56"/>
                    </a:lnTo>
                    <a:lnTo>
                      <a:pt x="0" y="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1" name="Freeform 110"/>
              <p:cNvSpPr>
                <a:spLocks/>
              </p:cNvSpPr>
              <p:nvPr/>
            </p:nvSpPr>
            <p:spPr bwMode="auto">
              <a:xfrm>
                <a:off x="4079" y="4036"/>
                <a:ext cx="71" cy="105"/>
              </a:xfrm>
              <a:custGeom>
                <a:avLst/>
                <a:gdLst>
                  <a:gd name="T0" fmla="*/ 0 w 71"/>
                  <a:gd name="T1" fmla="*/ 0 h 105"/>
                  <a:gd name="T2" fmla="*/ 0 w 71"/>
                  <a:gd name="T3" fmla="*/ 15 h 105"/>
                  <a:gd name="T4" fmla="*/ 13 w 71"/>
                  <a:gd name="T5" fmla="*/ 53 h 105"/>
                  <a:gd name="T6" fmla="*/ 21 w 71"/>
                  <a:gd name="T7" fmla="*/ 71 h 105"/>
                  <a:gd name="T8" fmla="*/ 29 w 71"/>
                  <a:gd name="T9" fmla="*/ 82 h 105"/>
                  <a:gd name="T10" fmla="*/ 50 w 71"/>
                  <a:gd name="T11" fmla="*/ 97 h 105"/>
                  <a:gd name="T12" fmla="*/ 71 w 71"/>
                  <a:gd name="T13" fmla="*/ 105 h 105"/>
                  <a:gd name="T14" fmla="*/ 67 w 71"/>
                  <a:gd name="T15" fmla="*/ 79 h 105"/>
                  <a:gd name="T16" fmla="*/ 38 w 71"/>
                  <a:gd name="T17" fmla="*/ 41 h 105"/>
                  <a:gd name="T18" fmla="*/ 8 w 71"/>
                  <a:gd name="T19" fmla="*/ 8 h 105"/>
                  <a:gd name="T20" fmla="*/ 0 w 71"/>
                  <a:gd name="T21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05">
                    <a:moveTo>
                      <a:pt x="0" y="0"/>
                    </a:moveTo>
                    <a:lnTo>
                      <a:pt x="0" y="15"/>
                    </a:lnTo>
                    <a:lnTo>
                      <a:pt x="13" y="53"/>
                    </a:lnTo>
                    <a:lnTo>
                      <a:pt x="21" y="71"/>
                    </a:lnTo>
                    <a:lnTo>
                      <a:pt x="29" y="82"/>
                    </a:lnTo>
                    <a:lnTo>
                      <a:pt x="50" y="97"/>
                    </a:lnTo>
                    <a:lnTo>
                      <a:pt x="71" y="105"/>
                    </a:lnTo>
                    <a:lnTo>
                      <a:pt x="67" y="79"/>
                    </a:lnTo>
                    <a:lnTo>
                      <a:pt x="38" y="41"/>
                    </a:lnTo>
                    <a:lnTo>
                      <a:pt x="8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2" name="Freeform 111"/>
              <p:cNvSpPr>
                <a:spLocks/>
              </p:cNvSpPr>
              <p:nvPr/>
            </p:nvSpPr>
            <p:spPr bwMode="auto">
              <a:xfrm>
                <a:off x="4012" y="3861"/>
                <a:ext cx="46" cy="116"/>
              </a:xfrm>
              <a:custGeom>
                <a:avLst/>
                <a:gdLst>
                  <a:gd name="T0" fmla="*/ 38 w 46"/>
                  <a:gd name="T1" fmla="*/ 116 h 116"/>
                  <a:gd name="T2" fmla="*/ 46 w 46"/>
                  <a:gd name="T3" fmla="*/ 101 h 116"/>
                  <a:gd name="T4" fmla="*/ 42 w 46"/>
                  <a:gd name="T5" fmla="*/ 63 h 116"/>
                  <a:gd name="T6" fmla="*/ 34 w 46"/>
                  <a:gd name="T7" fmla="*/ 26 h 116"/>
                  <a:gd name="T8" fmla="*/ 0 w 46"/>
                  <a:gd name="T9" fmla="*/ 0 h 116"/>
                  <a:gd name="T10" fmla="*/ 0 w 46"/>
                  <a:gd name="T11" fmla="*/ 26 h 116"/>
                  <a:gd name="T12" fmla="*/ 13 w 46"/>
                  <a:gd name="T13" fmla="*/ 71 h 116"/>
                  <a:gd name="T14" fmla="*/ 34 w 46"/>
                  <a:gd name="T15" fmla="*/ 108 h 116"/>
                  <a:gd name="T16" fmla="*/ 38 w 46"/>
                  <a:gd name="T17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16">
                    <a:moveTo>
                      <a:pt x="38" y="116"/>
                    </a:moveTo>
                    <a:lnTo>
                      <a:pt x="46" y="101"/>
                    </a:lnTo>
                    <a:lnTo>
                      <a:pt x="42" y="63"/>
                    </a:lnTo>
                    <a:lnTo>
                      <a:pt x="34" y="26"/>
                    </a:lnTo>
                    <a:lnTo>
                      <a:pt x="0" y="0"/>
                    </a:lnTo>
                    <a:lnTo>
                      <a:pt x="0" y="26"/>
                    </a:lnTo>
                    <a:lnTo>
                      <a:pt x="13" y="71"/>
                    </a:lnTo>
                    <a:lnTo>
                      <a:pt x="34" y="108"/>
                    </a:lnTo>
                    <a:lnTo>
                      <a:pt x="38" y="116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3" name="Freeform 112"/>
              <p:cNvSpPr>
                <a:spLocks/>
              </p:cNvSpPr>
              <p:nvPr/>
            </p:nvSpPr>
            <p:spPr bwMode="auto">
              <a:xfrm>
                <a:off x="4033" y="3965"/>
                <a:ext cx="54" cy="90"/>
              </a:xfrm>
              <a:custGeom>
                <a:avLst/>
                <a:gdLst>
                  <a:gd name="T0" fmla="*/ 8 w 54"/>
                  <a:gd name="T1" fmla="*/ 53 h 90"/>
                  <a:gd name="T2" fmla="*/ 25 w 54"/>
                  <a:gd name="T3" fmla="*/ 82 h 90"/>
                  <a:gd name="T4" fmla="*/ 33 w 54"/>
                  <a:gd name="T5" fmla="*/ 90 h 90"/>
                  <a:gd name="T6" fmla="*/ 46 w 54"/>
                  <a:gd name="T7" fmla="*/ 90 h 90"/>
                  <a:gd name="T8" fmla="*/ 50 w 54"/>
                  <a:gd name="T9" fmla="*/ 82 h 90"/>
                  <a:gd name="T10" fmla="*/ 54 w 54"/>
                  <a:gd name="T11" fmla="*/ 71 h 90"/>
                  <a:gd name="T12" fmla="*/ 46 w 54"/>
                  <a:gd name="T13" fmla="*/ 38 h 90"/>
                  <a:gd name="T14" fmla="*/ 29 w 54"/>
                  <a:gd name="T15" fmla="*/ 8 h 90"/>
                  <a:gd name="T16" fmla="*/ 17 w 54"/>
                  <a:gd name="T17" fmla="*/ 0 h 90"/>
                  <a:gd name="T18" fmla="*/ 8 w 54"/>
                  <a:gd name="T19" fmla="*/ 0 h 90"/>
                  <a:gd name="T20" fmla="*/ 4 w 54"/>
                  <a:gd name="T21" fmla="*/ 8 h 90"/>
                  <a:gd name="T22" fmla="*/ 0 w 54"/>
                  <a:gd name="T23" fmla="*/ 19 h 90"/>
                  <a:gd name="T24" fmla="*/ 8 w 54"/>
                  <a:gd name="T25" fmla="*/ 5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90">
                    <a:moveTo>
                      <a:pt x="8" y="53"/>
                    </a:moveTo>
                    <a:lnTo>
                      <a:pt x="25" y="82"/>
                    </a:lnTo>
                    <a:lnTo>
                      <a:pt x="33" y="90"/>
                    </a:lnTo>
                    <a:lnTo>
                      <a:pt x="46" y="90"/>
                    </a:lnTo>
                    <a:lnTo>
                      <a:pt x="50" y="82"/>
                    </a:lnTo>
                    <a:lnTo>
                      <a:pt x="54" y="71"/>
                    </a:lnTo>
                    <a:lnTo>
                      <a:pt x="46" y="38"/>
                    </a:lnTo>
                    <a:lnTo>
                      <a:pt x="29" y="8"/>
                    </a:lnTo>
                    <a:lnTo>
                      <a:pt x="17" y="0"/>
                    </a:lnTo>
                    <a:lnTo>
                      <a:pt x="8" y="0"/>
                    </a:lnTo>
                    <a:lnTo>
                      <a:pt x="4" y="8"/>
                    </a:lnTo>
                    <a:lnTo>
                      <a:pt x="0" y="19"/>
                    </a:lnTo>
                    <a:lnTo>
                      <a:pt x="8" y="53"/>
                    </a:lnTo>
                    <a:close/>
                  </a:path>
                </a:pathLst>
              </a:custGeom>
              <a:solidFill>
                <a:srgbClr val="FFC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4" name="Freeform 113"/>
              <p:cNvSpPr>
                <a:spLocks/>
              </p:cNvSpPr>
              <p:nvPr/>
            </p:nvSpPr>
            <p:spPr bwMode="auto">
              <a:xfrm>
                <a:off x="3991" y="3906"/>
                <a:ext cx="50" cy="74"/>
              </a:xfrm>
              <a:custGeom>
                <a:avLst/>
                <a:gdLst>
                  <a:gd name="T0" fmla="*/ 50 w 50"/>
                  <a:gd name="T1" fmla="*/ 56 h 74"/>
                  <a:gd name="T2" fmla="*/ 25 w 50"/>
                  <a:gd name="T3" fmla="*/ 15 h 74"/>
                  <a:gd name="T4" fmla="*/ 17 w 50"/>
                  <a:gd name="T5" fmla="*/ 3 h 74"/>
                  <a:gd name="T6" fmla="*/ 4 w 50"/>
                  <a:gd name="T7" fmla="*/ 0 h 74"/>
                  <a:gd name="T8" fmla="*/ 0 w 50"/>
                  <a:gd name="T9" fmla="*/ 0 h 74"/>
                  <a:gd name="T10" fmla="*/ 0 w 50"/>
                  <a:gd name="T11" fmla="*/ 3 h 74"/>
                  <a:gd name="T12" fmla="*/ 0 w 50"/>
                  <a:gd name="T13" fmla="*/ 37 h 74"/>
                  <a:gd name="T14" fmla="*/ 17 w 50"/>
                  <a:gd name="T15" fmla="*/ 63 h 74"/>
                  <a:gd name="T16" fmla="*/ 38 w 50"/>
                  <a:gd name="T17" fmla="*/ 74 h 74"/>
                  <a:gd name="T18" fmla="*/ 46 w 50"/>
                  <a:gd name="T19" fmla="*/ 63 h 74"/>
                  <a:gd name="T20" fmla="*/ 50 w 50"/>
                  <a:gd name="T21" fmla="*/ 5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" h="74">
                    <a:moveTo>
                      <a:pt x="50" y="56"/>
                    </a:moveTo>
                    <a:lnTo>
                      <a:pt x="25" y="15"/>
                    </a:lnTo>
                    <a:lnTo>
                      <a:pt x="17" y="3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7"/>
                    </a:lnTo>
                    <a:lnTo>
                      <a:pt x="17" y="63"/>
                    </a:lnTo>
                    <a:lnTo>
                      <a:pt x="38" y="74"/>
                    </a:lnTo>
                    <a:lnTo>
                      <a:pt x="46" y="63"/>
                    </a:lnTo>
                    <a:lnTo>
                      <a:pt x="50" y="56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5" name="Freeform 114"/>
              <p:cNvSpPr>
                <a:spLocks/>
              </p:cNvSpPr>
              <p:nvPr/>
            </p:nvSpPr>
            <p:spPr bwMode="auto">
              <a:xfrm>
                <a:off x="3987" y="3962"/>
                <a:ext cx="50" cy="44"/>
              </a:xfrm>
              <a:custGeom>
                <a:avLst/>
                <a:gdLst>
                  <a:gd name="T0" fmla="*/ 46 w 50"/>
                  <a:gd name="T1" fmla="*/ 18 h 44"/>
                  <a:gd name="T2" fmla="*/ 25 w 50"/>
                  <a:gd name="T3" fmla="*/ 11 h 44"/>
                  <a:gd name="T4" fmla="*/ 12 w 50"/>
                  <a:gd name="T5" fmla="*/ 3 h 44"/>
                  <a:gd name="T6" fmla="*/ 4 w 50"/>
                  <a:gd name="T7" fmla="*/ 0 h 44"/>
                  <a:gd name="T8" fmla="*/ 0 w 50"/>
                  <a:gd name="T9" fmla="*/ 3 h 44"/>
                  <a:gd name="T10" fmla="*/ 8 w 50"/>
                  <a:gd name="T11" fmla="*/ 22 h 44"/>
                  <a:gd name="T12" fmla="*/ 17 w 50"/>
                  <a:gd name="T13" fmla="*/ 33 h 44"/>
                  <a:gd name="T14" fmla="*/ 25 w 50"/>
                  <a:gd name="T15" fmla="*/ 37 h 44"/>
                  <a:gd name="T16" fmla="*/ 33 w 50"/>
                  <a:gd name="T17" fmla="*/ 41 h 44"/>
                  <a:gd name="T18" fmla="*/ 46 w 50"/>
                  <a:gd name="T19" fmla="*/ 44 h 44"/>
                  <a:gd name="T20" fmla="*/ 50 w 50"/>
                  <a:gd name="T21" fmla="*/ 37 h 44"/>
                  <a:gd name="T22" fmla="*/ 46 w 50"/>
                  <a:gd name="T23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44">
                    <a:moveTo>
                      <a:pt x="46" y="18"/>
                    </a:moveTo>
                    <a:lnTo>
                      <a:pt x="25" y="11"/>
                    </a:lnTo>
                    <a:lnTo>
                      <a:pt x="12" y="3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8" y="22"/>
                    </a:lnTo>
                    <a:lnTo>
                      <a:pt x="17" y="33"/>
                    </a:lnTo>
                    <a:lnTo>
                      <a:pt x="25" y="37"/>
                    </a:lnTo>
                    <a:lnTo>
                      <a:pt x="33" y="41"/>
                    </a:lnTo>
                    <a:lnTo>
                      <a:pt x="46" y="44"/>
                    </a:lnTo>
                    <a:lnTo>
                      <a:pt x="50" y="37"/>
                    </a:lnTo>
                    <a:lnTo>
                      <a:pt x="46" y="1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6" name="Freeform 115"/>
              <p:cNvSpPr>
                <a:spLocks/>
              </p:cNvSpPr>
              <p:nvPr/>
            </p:nvSpPr>
            <p:spPr bwMode="auto">
              <a:xfrm>
                <a:off x="3999" y="4010"/>
                <a:ext cx="51" cy="37"/>
              </a:xfrm>
              <a:custGeom>
                <a:avLst/>
                <a:gdLst>
                  <a:gd name="T0" fmla="*/ 38 w 51"/>
                  <a:gd name="T1" fmla="*/ 0 h 37"/>
                  <a:gd name="T2" fmla="*/ 26 w 51"/>
                  <a:gd name="T3" fmla="*/ 0 h 37"/>
                  <a:gd name="T4" fmla="*/ 17 w 51"/>
                  <a:gd name="T5" fmla="*/ 8 h 37"/>
                  <a:gd name="T6" fmla="*/ 13 w 51"/>
                  <a:gd name="T7" fmla="*/ 11 h 37"/>
                  <a:gd name="T8" fmla="*/ 5 w 51"/>
                  <a:gd name="T9" fmla="*/ 19 h 37"/>
                  <a:gd name="T10" fmla="*/ 0 w 51"/>
                  <a:gd name="T11" fmla="*/ 30 h 37"/>
                  <a:gd name="T12" fmla="*/ 5 w 51"/>
                  <a:gd name="T13" fmla="*/ 37 h 37"/>
                  <a:gd name="T14" fmla="*/ 21 w 51"/>
                  <a:gd name="T15" fmla="*/ 37 h 37"/>
                  <a:gd name="T16" fmla="*/ 38 w 51"/>
                  <a:gd name="T17" fmla="*/ 37 h 37"/>
                  <a:gd name="T18" fmla="*/ 51 w 51"/>
                  <a:gd name="T19" fmla="*/ 26 h 37"/>
                  <a:gd name="T20" fmla="*/ 47 w 51"/>
                  <a:gd name="T21" fmla="*/ 15 h 37"/>
                  <a:gd name="T22" fmla="*/ 38 w 51"/>
                  <a:gd name="T2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" h="37">
                    <a:moveTo>
                      <a:pt x="38" y="0"/>
                    </a:moveTo>
                    <a:lnTo>
                      <a:pt x="26" y="0"/>
                    </a:lnTo>
                    <a:lnTo>
                      <a:pt x="17" y="8"/>
                    </a:lnTo>
                    <a:lnTo>
                      <a:pt x="13" y="11"/>
                    </a:lnTo>
                    <a:lnTo>
                      <a:pt x="5" y="19"/>
                    </a:lnTo>
                    <a:lnTo>
                      <a:pt x="0" y="30"/>
                    </a:lnTo>
                    <a:lnTo>
                      <a:pt x="5" y="37"/>
                    </a:lnTo>
                    <a:lnTo>
                      <a:pt x="21" y="37"/>
                    </a:lnTo>
                    <a:lnTo>
                      <a:pt x="38" y="37"/>
                    </a:lnTo>
                    <a:lnTo>
                      <a:pt x="51" y="26"/>
                    </a:lnTo>
                    <a:lnTo>
                      <a:pt x="47" y="15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7" name="Freeform 116"/>
              <p:cNvSpPr>
                <a:spLocks/>
              </p:cNvSpPr>
              <p:nvPr/>
            </p:nvSpPr>
            <p:spPr bwMode="auto">
              <a:xfrm>
                <a:off x="4033" y="4040"/>
                <a:ext cx="33" cy="45"/>
              </a:xfrm>
              <a:custGeom>
                <a:avLst/>
                <a:gdLst>
                  <a:gd name="T0" fmla="*/ 21 w 33"/>
                  <a:gd name="T1" fmla="*/ 0 h 45"/>
                  <a:gd name="T2" fmla="*/ 17 w 33"/>
                  <a:gd name="T3" fmla="*/ 0 h 45"/>
                  <a:gd name="T4" fmla="*/ 8 w 33"/>
                  <a:gd name="T5" fmla="*/ 7 h 45"/>
                  <a:gd name="T6" fmla="*/ 0 w 33"/>
                  <a:gd name="T7" fmla="*/ 26 h 45"/>
                  <a:gd name="T8" fmla="*/ 0 w 33"/>
                  <a:gd name="T9" fmla="*/ 41 h 45"/>
                  <a:gd name="T10" fmla="*/ 4 w 33"/>
                  <a:gd name="T11" fmla="*/ 45 h 45"/>
                  <a:gd name="T12" fmla="*/ 13 w 33"/>
                  <a:gd name="T13" fmla="*/ 37 h 45"/>
                  <a:gd name="T14" fmla="*/ 33 w 33"/>
                  <a:gd name="T15" fmla="*/ 19 h 45"/>
                  <a:gd name="T16" fmla="*/ 29 w 33"/>
                  <a:gd name="T17" fmla="*/ 4 h 45"/>
                  <a:gd name="T18" fmla="*/ 21 w 33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45">
                    <a:moveTo>
                      <a:pt x="21" y="0"/>
                    </a:moveTo>
                    <a:lnTo>
                      <a:pt x="17" y="0"/>
                    </a:lnTo>
                    <a:lnTo>
                      <a:pt x="8" y="7"/>
                    </a:lnTo>
                    <a:lnTo>
                      <a:pt x="0" y="26"/>
                    </a:lnTo>
                    <a:lnTo>
                      <a:pt x="0" y="41"/>
                    </a:lnTo>
                    <a:lnTo>
                      <a:pt x="4" y="45"/>
                    </a:lnTo>
                    <a:lnTo>
                      <a:pt x="13" y="37"/>
                    </a:lnTo>
                    <a:lnTo>
                      <a:pt x="33" y="19"/>
                    </a:lnTo>
                    <a:lnTo>
                      <a:pt x="29" y="4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8" name="Freeform 117"/>
              <p:cNvSpPr>
                <a:spLocks/>
              </p:cNvSpPr>
              <p:nvPr/>
            </p:nvSpPr>
            <p:spPr bwMode="auto">
              <a:xfrm>
                <a:off x="4062" y="4055"/>
                <a:ext cx="34" cy="78"/>
              </a:xfrm>
              <a:custGeom>
                <a:avLst/>
                <a:gdLst>
                  <a:gd name="T0" fmla="*/ 13 w 34"/>
                  <a:gd name="T1" fmla="*/ 0 h 78"/>
                  <a:gd name="T2" fmla="*/ 13 w 34"/>
                  <a:gd name="T3" fmla="*/ 0 h 78"/>
                  <a:gd name="T4" fmla="*/ 9 w 34"/>
                  <a:gd name="T5" fmla="*/ 0 h 78"/>
                  <a:gd name="T6" fmla="*/ 0 w 34"/>
                  <a:gd name="T7" fmla="*/ 15 h 78"/>
                  <a:gd name="T8" fmla="*/ 4 w 34"/>
                  <a:gd name="T9" fmla="*/ 30 h 78"/>
                  <a:gd name="T10" fmla="*/ 4 w 34"/>
                  <a:gd name="T11" fmla="*/ 45 h 78"/>
                  <a:gd name="T12" fmla="*/ 9 w 34"/>
                  <a:gd name="T13" fmla="*/ 56 h 78"/>
                  <a:gd name="T14" fmla="*/ 21 w 34"/>
                  <a:gd name="T15" fmla="*/ 71 h 78"/>
                  <a:gd name="T16" fmla="*/ 34 w 34"/>
                  <a:gd name="T17" fmla="*/ 78 h 78"/>
                  <a:gd name="T18" fmla="*/ 34 w 34"/>
                  <a:gd name="T19" fmla="*/ 78 h 78"/>
                  <a:gd name="T20" fmla="*/ 34 w 34"/>
                  <a:gd name="T21" fmla="*/ 37 h 78"/>
                  <a:gd name="T22" fmla="*/ 13 w 34"/>
                  <a:gd name="T23" fmla="*/ 0 h 78"/>
                  <a:gd name="T24" fmla="*/ 13 w 34"/>
                  <a:gd name="T2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78">
                    <a:moveTo>
                      <a:pt x="13" y="0"/>
                    </a:moveTo>
                    <a:lnTo>
                      <a:pt x="13" y="0"/>
                    </a:lnTo>
                    <a:lnTo>
                      <a:pt x="9" y="0"/>
                    </a:lnTo>
                    <a:lnTo>
                      <a:pt x="0" y="15"/>
                    </a:lnTo>
                    <a:lnTo>
                      <a:pt x="4" y="30"/>
                    </a:lnTo>
                    <a:lnTo>
                      <a:pt x="4" y="45"/>
                    </a:lnTo>
                    <a:lnTo>
                      <a:pt x="9" y="56"/>
                    </a:lnTo>
                    <a:lnTo>
                      <a:pt x="21" y="71"/>
                    </a:lnTo>
                    <a:lnTo>
                      <a:pt x="34" y="78"/>
                    </a:lnTo>
                    <a:lnTo>
                      <a:pt x="34" y="78"/>
                    </a:lnTo>
                    <a:lnTo>
                      <a:pt x="34" y="37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9" name="Freeform 118"/>
              <p:cNvSpPr>
                <a:spLocks/>
              </p:cNvSpPr>
              <p:nvPr/>
            </p:nvSpPr>
            <p:spPr bwMode="auto">
              <a:xfrm>
                <a:off x="4041" y="3984"/>
                <a:ext cx="9" cy="11"/>
              </a:xfrm>
              <a:custGeom>
                <a:avLst/>
                <a:gdLst>
                  <a:gd name="T0" fmla="*/ 0 w 9"/>
                  <a:gd name="T1" fmla="*/ 4 h 11"/>
                  <a:gd name="T2" fmla="*/ 9 w 9"/>
                  <a:gd name="T3" fmla="*/ 11 h 11"/>
                  <a:gd name="T4" fmla="*/ 5 w 9"/>
                  <a:gd name="T5" fmla="*/ 4 h 11"/>
                  <a:gd name="T6" fmla="*/ 0 w 9"/>
                  <a:gd name="T7" fmla="*/ 0 h 11"/>
                  <a:gd name="T8" fmla="*/ 0 w 9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0" y="4"/>
                    </a:moveTo>
                    <a:lnTo>
                      <a:pt x="9" y="11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0" name="Freeform 119"/>
              <p:cNvSpPr>
                <a:spLocks/>
              </p:cNvSpPr>
              <p:nvPr/>
            </p:nvSpPr>
            <p:spPr bwMode="auto">
              <a:xfrm>
                <a:off x="4046" y="3973"/>
                <a:ext cx="8" cy="11"/>
              </a:xfrm>
              <a:custGeom>
                <a:avLst/>
                <a:gdLst>
                  <a:gd name="T0" fmla="*/ 4 w 8"/>
                  <a:gd name="T1" fmla="*/ 7 h 11"/>
                  <a:gd name="T2" fmla="*/ 8 w 8"/>
                  <a:gd name="T3" fmla="*/ 11 h 11"/>
                  <a:gd name="T4" fmla="*/ 8 w 8"/>
                  <a:gd name="T5" fmla="*/ 4 h 11"/>
                  <a:gd name="T6" fmla="*/ 0 w 8"/>
                  <a:gd name="T7" fmla="*/ 0 h 11"/>
                  <a:gd name="T8" fmla="*/ 4 w 8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4" y="7"/>
                    </a:moveTo>
                    <a:lnTo>
                      <a:pt x="8" y="11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1" name="Freeform 120"/>
              <p:cNvSpPr>
                <a:spLocks/>
              </p:cNvSpPr>
              <p:nvPr/>
            </p:nvSpPr>
            <p:spPr bwMode="auto">
              <a:xfrm>
                <a:off x="4046" y="3999"/>
                <a:ext cx="8" cy="11"/>
              </a:xfrm>
              <a:custGeom>
                <a:avLst/>
                <a:gdLst>
                  <a:gd name="T0" fmla="*/ 0 w 8"/>
                  <a:gd name="T1" fmla="*/ 7 h 11"/>
                  <a:gd name="T2" fmla="*/ 8 w 8"/>
                  <a:gd name="T3" fmla="*/ 11 h 11"/>
                  <a:gd name="T4" fmla="*/ 4 w 8"/>
                  <a:gd name="T5" fmla="*/ 4 h 11"/>
                  <a:gd name="T6" fmla="*/ 0 w 8"/>
                  <a:gd name="T7" fmla="*/ 0 h 11"/>
                  <a:gd name="T8" fmla="*/ 0 w 8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7"/>
                    </a:moveTo>
                    <a:lnTo>
                      <a:pt x="8" y="11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2" name="Freeform 121"/>
              <p:cNvSpPr>
                <a:spLocks/>
              </p:cNvSpPr>
              <p:nvPr/>
            </p:nvSpPr>
            <p:spPr bwMode="auto">
              <a:xfrm>
                <a:off x="4058" y="3991"/>
                <a:ext cx="8" cy="12"/>
              </a:xfrm>
              <a:custGeom>
                <a:avLst/>
                <a:gdLst>
                  <a:gd name="T0" fmla="*/ 4 w 8"/>
                  <a:gd name="T1" fmla="*/ 8 h 12"/>
                  <a:gd name="T2" fmla="*/ 8 w 8"/>
                  <a:gd name="T3" fmla="*/ 12 h 12"/>
                  <a:gd name="T4" fmla="*/ 8 w 8"/>
                  <a:gd name="T5" fmla="*/ 4 h 12"/>
                  <a:gd name="T6" fmla="*/ 0 w 8"/>
                  <a:gd name="T7" fmla="*/ 0 h 12"/>
                  <a:gd name="T8" fmla="*/ 4 w 8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4" y="8"/>
                    </a:moveTo>
                    <a:lnTo>
                      <a:pt x="8" y="12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3" name="Freeform 122"/>
              <p:cNvSpPr>
                <a:spLocks/>
              </p:cNvSpPr>
              <p:nvPr/>
            </p:nvSpPr>
            <p:spPr bwMode="auto">
              <a:xfrm>
                <a:off x="4046" y="4018"/>
                <a:ext cx="12" cy="3"/>
              </a:xfrm>
              <a:custGeom>
                <a:avLst/>
                <a:gdLst>
                  <a:gd name="T0" fmla="*/ 4 w 12"/>
                  <a:gd name="T1" fmla="*/ 3 h 3"/>
                  <a:gd name="T2" fmla="*/ 12 w 12"/>
                  <a:gd name="T3" fmla="*/ 3 h 3"/>
                  <a:gd name="T4" fmla="*/ 8 w 12"/>
                  <a:gd name="T5" fmla="*/ 0 h 3"/>
                  <a:gd name="T6" fmla="*/ 0 w 12"/>
                  <a:gd name="T7" fmla="*/ 0 h 3"/>
                  <a:gd name="T8" fmla="*/ 4 w 1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4" y="3"/>
                    </a:moveTo>
                    <a:lnTo>
                      <a:pt x="12" y="3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4" name="Freeform 123"/>
              <p:cNvSpPr>
                <a:spLocks/>
              </p:cNvSpPr>
              <p:nvPr/>
            </p:nvSpPr>
            <p:spPr bwMode="auto">
              <a:xfrm>
                <a:off x="4066" y="4010"/>
                <a:ext cx="13" cy="4"/>
              </a:xfrm>
              <a:custGeom>
                <a:avLst/>
                <a:gdLst>
                  <a:gd name="T0" fmla="*/ 5 w 13"/>
                  <a:gd name="T1" fmla="*/ 4 h 4"/>
                  <a:gd name="T2" fmla="*/ 13 w 13"/>
                  <a:gd name="T3" fmla="*/ 4 h 4"/>
                  <a:gd name="T4" fmla="*/ 9 w 13"/>
                  <a:gd name="T5" fmla="*/ 0 h 4"/>
                  <a:gd name="T6" fmla="*/ 0 w 13"/>
                  <a:gd name="T7" fmla="*/ 0 h 4"/>
                  <a:gd name="T8" fmla="*/ 5 w 1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5" y="4"/>
                    </a:moveTo>
                    <a:lnTo>
                      <a:pt x="13" y="4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5" name="Freeform 124"/>
              <p:cNvSpPr>
                <a:spLocks/>
              </p:cNvSpPr>
              <p:nvPr/>
            </p:nvSpPr>
            <p:spPr bwMode="auto">
              <a:xfrm>
                <a:off x="4058" y="4025"/>
                <a:ext cx="8" cy="15"/>
              </a:xfrm>
              <a:custGeom>
                <a:avLst/>
                <a:gdLst>
                  <a:gd name="T0" fmla="*/ 0 w 8"/>
                  <a:gd name="T1" fmla="*/ 8 h 15"/>
                  <a:gd name="T2" fmla="*/ 4 w 8"/>
                  <a:gd name="T3" fmla="*/ 15 h 15"/>
                  <a:gd name="T4" fmla="*/ 8 w 8"/>
                  <a:gd name="T5" fmla="*/ 8 h 15"/>
                  <a:gd name="T6" fmla="*/ 4 w 8"/>
                  <a:gd name="T7" fmla="*/ 0 h 15"/>
                  <a:gd name="T8" fmla="*/ 0 w 8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5">
                    <a:moveTo>
                      <a:pt x="0" y="8"/>
                    </a:moveTo>
                    <a:lnTo>
                      <a:pt x="4" y="15"/>
                    </a:lnTo>
                    <a:lnTo>
                      <a:pt x="8" y="8"/>
                    </a:lnTo>
                    <a:lnTo>
                      <a:pt x="4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6" name="Freeform 125"/>
              <p:cNvSpPr>
                <a:spLocks/>
              </p:cNvSpPr>
              <p:nvPr/>
            </p:nvSpPr>
            <p:spPr bwMode="auto">
              <a:xfrm>
                <a:off x="4071" y="4036"/>
                <a:ext cx="8" cy="11"/>
              </a:xfrm>
              <a:custGeom>
                <a:avLst/>
                <a:gdLst>
                  <a:gd name="T0" fmla="*/ 4 w 8"/>
                  <a:gd name="T1" fmla="*/ 8 h 11"/>
                  <a:gd name="T2" fmla="*/ 8 w 8"/>
                  <a:gd name="T3" fmla="*/ 11 h 11"/>
                  <a:gd name="T4" fmla="*/ 8 w 8"/>
                  <a:gd name="T5" fmla="*/ 4 h 11"/>
                  <a:gd name="T6" fmla="*/ 0 w 8"/>
                  <a:gd name="T7" fmla="*/ 0 h 11"/>
                  <a:gd name="T8" fmla="*/ 4 w 8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4" y="8"/>
                    </a:moveTo>
                    <a:lnTo>
                      <a:pt x="8" y="11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7" name="Freeform 126"/>
              <p:cNvSpPr>
                <a:spLocks/>
              </p:cNvSpPr>
              <p:nvPr/>
            </p:nvSpPr>
            <p:spPr bwMode="auto">
              <a:xfrm>
                <a:off x="4071" y="4018"/>
                <a:ext cx="8" cy="11"/>
              </a:xfrm>
              <a:custGeom>
                <a:avLst/>
                <a:gdLst>
                  <a:gd name="T0" fmla="*/ 0 w 8"/>
                  <a:gd name="T1" fmla="*/ 7 h 11"/>
                  <a:gd name="T2" fmla="*/ 4 w 8"/>
                  <a:gd name="T3" fmla="*/ 11 h 11"/>
                  <a:gd name="T4" fmla="*/ 8 w 8"/>
                  <a:gd name="T5" fmla="*/ 7 h 11"/>
                  <a:gd name="T6" fmla="*/ 4 w 8"/>
                  <a:gd name="T7" fmla="*/ 0 h 11"/>
                  <a:gd name="T8" fmla="*/ 0 w 8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7"/>
                    </a:moveTo>
                    <a:lnTo>
                      <a:pt x="4" y="11"/>
                    </a:lnTo>
                    <a:lnTo>
                      <a:pt x="8" y="7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8" name="Freeform 127"/>
              <p:cNvSpPr>
                <a:spLocks/>
              </p:cNvSpPr>
              <p:nvPr/>
            </p:nvSpPr>
            <p:spPr bwMode="auto">
              <a:xfrm>
                <a:off x="1813" y="3782"/>
                <a:ext cx="134" cy="97"/>
              </a:xfrm>
              <a:custGeom>
                <a:avLst/>
                <a:gdLst>
                  <a:gd name="T0" fmla="*/ 13 w 134"/>
                  <a:gd name="T1" fmla="*/ 0 h 97"/>
                  <a:gd name="T2" fmla="*/ 25 w 134"/>
                  <a:gd name="T3" fmla="*/ 12 h 97"/>
                  <a:gd name="T4" fmla="*/ 88 w 134"/>
                  <a:gd name="T5" fmla="*/ 53 h 97"/>
                  <a:gd name="T6" fmla="*/ 113 w 134"/>
                  <a:gd name="T7" fmla="*/ 75 h 97"/>
                  <a:gd name="T8" fmla="*/ 134 w 134"/>
                  <a:gd name="T9" fmla="*/ 97 h 97"/>
                  <a:gd name="T10" fmla="*/ 84 w 134"/>
                  <a:gd name="T11" fmla="*/ 86 h 97"/>
                  <a:gd name="T12" fmla="*/ 51 w 134"/>
                  <a:gd name="T13" fmla="*/ 64 h 97"/>
                  <a:gd name="T14" fmla="*/ 0 w 134"/>
                  <a:gd name="T15" fmla="*/ 8 h 97"/>
                  <a:gd name="T16" fmla="*/ 13 w 134"/>
                  <a:gd name="T17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" h="97">
                    <a:moveTo>
                      <a:pt x="13" y="0"/>
                    </a:moveTo>
                    <a:lnTo>
                      <a:pt x="25" y="12"/>
                    </a:lnTo>
                    <a:lnTo>
                      <a:pt x="88" y="53"/>
                    </a:lnTo>
                    <a:lnTo>
                      <a:pt x="113" y="75"/>
                    </a:lnTo>
                    <a:lnTo>
                      <a:pt x="134" y="97"/>
                    </a:lnTo>
                    <a:lnTo>
                      <a:pt x="84" y="86"/>
                    </a:lnTo>
                    <a:lnTo>
                      <a:pt x="51" y="64"/>
                    </a:lnTo>
                    <a:lnTo>
                      <a:pt x="0" y="8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9" name="Freeform 128"/>
              <p:cNvSpPr>
                <a:spLocks/>
              </p:cNvSpPr>
              <p:nvPr/>
            </p:nvSpPr>
            <p:spPr bwMode="auto">
              <a:xfrm>
                <a:off x="1797" y="3794"/>
                <a:ext cx="88" cy="123"/>
              </a:xfrm>
              <a:custGeom>
                <a:avLst/>
                <a:gdLst>
                  <a:gd name="T0" fmla="*/ 46 w 88"/>
                  <a:gd name="T1" fmla="*/ 33 h 123"/>
                  <a:gd name="T2" fmla="*/ 67 w 88"/>
                  <a:gd name="T3" fmla="*/ 67 h 123"/>
                  <a:gd name="T4" fmla="*/ 88 w 88"/>
                  <a:gd name="T5" fmla="*/ 100 h 123"/>
                  <a:gd name="T6" fmla="*/ 88 w 88"/>
                  <a:gd name="T7" fmla="*/ 119 h 123"/>
                  <a:gd name="T8" fmla="*/ 83 w 88"/>
                  <a:gd name="T9" fmla="*/ 123 h 123"/>
                  <a:gd name="T10" fmla="*/ 75 w 88"/>
                  <a:gd name="T11" fmla="*/ 123 h 123"/>
                  <a:gd name="T12" fmla="*/ 46 w 88"/>
                  <a:gd name="T13" fmla="*/ 108 h 123"/>
                  <a:gd name="T14" fmla="*/ 29 w 88"/>
                  <a:gd name="T15" fmla="*/ 89 h 123"/>
                  <a:gd name="T16" fmla="*/ 8 w 88"/>
                  <a:gd name="T17" fmla="*/ 71 h 123"/>
                  <a:gd name="T18" fmla="*/ 0 w 88"/>
                  <a:gd name="T19" fmla="*/ 52 h 123"/>
                  <a:gd name="T20" fmla="*/ 0 w 88"/>
                  <a:gd name="T21" fmla="*/ 26 h 123"/>
                  <a:gd name="T22" fmla="*/ 12 w 88"/>
                  <a:gd name="T23" fmla="*/ 0 h 123"/>
                  <a:gd name="T24" fmla="*/ 21 w 88"/>
                  <a:gd name="T25" fmla="*/ 0 h 123"/>
                  <a:gd name="T26" fmla="*/ 46 w 88"/>
                  <a:gd name="T27" fmla="*/ 3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" h="123">
                    <a:moveTo>
                      <a:pt x="46" y="33"/>
                    </a:moveTo>
                    <a:lnTo>
                      <a:pt x="67" y="67"/>
                    </a:lnTo>
                    <a:lnTo>
                      <a:pt x="88" y="100"/>
                    </a:lnTo>
                    <a:lnTo>
                      <a:pt x="88" y="119"/>
                    </a:lnTo>
                    <a:lnTo>
                      <a:pt x="83" y="123"/>
                    </a:lnTo>
                    <a:lnTo>
                      <a:pt x="75" y="123"/>
                    </a:lnTo>
                    <a:lnTo>
                      <a:pt x="46" y="108"/>
                    </a:lnTo>
                    <a:lnTo>
                      <a:pt x="29" y="89"/>
                    </a:lnTo>
                    <a:lnTo>
                      <a:pt x="8" y="71"/>
                    </a:lnTo>
                    <a:lnTo>
                      <a:pt x="0" y="52"/>
                    </a:lnTo>
                    <a:lnTo>
                      <a:pt x="0" y="26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46" y="33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0" name="Freeform 129"/>
              <p:cNvSpPr>
                <a:spLocks/>
              </p:cNvSpPr>
              <p:nvPr/>
            </p:nvSpPr>
            <p:spPr bwMode="auto">
              <a:xfrm>
                <a:off x="1818" y="3775"/>
                <a:ext cx="180" cy="56"/>
              </a:xfrm>
              <a:custGeom>
                <a:avLst/>
                <a:gdLst>
                  <a:gd name="T0" fmla="*/ 0 w 180"/>
                  <a:gd name="T1" fmla="*/ 7 h 56"/>
                  <a:gd name="T2" fmla="*/ 25 w 180"/>
                  <a:gd name="T3" fmla="*/ 22 h 56"/>
                  <a:gd name="T4" fmla="*/ 58 w 180"/>
                  <a:gd name="T5" fmla="*/ 34 h 56"/>
                  <a:gd name="T6" fmla="*/ 142 w 180"/>
                  <a:gd name="T7" fmla="*/ 52 h 56"/>
                  <a:gd name="T8" fmla="*/ 180 w 180"/>
                  <a:gd name="T9" fmla="*/ 56 h 56"/>
                  <a:gd name="T10" fmla="*/ 180 w 180"/>
                  <a:gd name="T11" fmla="*/ 52 h 56"/>
                  <a:gd name="T12" fmla="*/ 180 w 180"/>
                  <a:gd name="T13" fmla="*/ 48 h 56"/>
                  <a:gd name="T14" fmla="*/ 167 w 180"/>
                  <a:gd name="T15" fmla="*/ 37 h 56"/>
                  <a:gd name="T16" fmla="*/ 163 w 180"/>
                  <a:gd name="T17" fmla="*/ 30 h 56"/>
                  <a:gd name="T18" fmla="*/ 150 w 180"/>
                  <a:gd name="T19" fmla="*/ 26 h 56"/>
                  <a:gd name="T20" fmla="*/ 129 w 180"/>
                  <a:gd name="T21" fmla="*/ 19 h 56"/>
                  <a:gd name="T22" fmla="*/ 79 w 180"/>
                  <a:gd name="T23" fmla="*/ 4 h 56"/>
                  <a:gd name="T24" fmla="*/ 54 w 180"/>
                  <a:gd name="T25" fmla="*/ 0 h 56"/>
                  <a:gd name="T26" fmla="*/ 25 w 180"/>
                  <a:gd name="T27" fmla="*/ 0 h 56"/>
                  <a:gd name="T28" fmla="*/ 4 w 180"/>
                  <a:gd name="T29" fmla="*/ 4 h 56"/>
                  <a:gd name="T30" fmla="*/ 0 w 180"/>
                  <a:gd name="T31" fmla="*/ 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0" h="56">
                    <a:moveTo>
                      <a:pt x="0" y="7"/>
                    </a:moveTo>
                    <a:lnTo>
                      <a:pt x="25" y="22"/>
                    </a:lnTo>
                    <a:lnTo>
                      <a:pt x="58" y="34"/>
                    </a:lnTo>
                    <a:lnTo>
                      <a:pt x="142" y="52"/>
                    </a:lnTo>
                    <a:lnTo>
                      <a:pt x="180" y="56"/>
                    </a:lnTo>
                    <a:lnTo>
                      <a:pt x="180" y="52"/>
                    </a:lnTo>
                    <a:lnTo>
                      <a:pt x="180" y="48"/>
                    </a:lnTo>
                    <a:lnTo>
                      <a:pt x="167" y="37"/>
                    </a:lnTo>
                    <a:lnTo>
                      <a:pt x="163" y="30"/>
                    </a:lnTo>
                    <a:lnTo>
                      <a:pt x="150" y="26"/>
                    </a:lnTo>
                    <a:lnTo>
                      <a:pt x="129" y="19"/>
                    </a:lnTo>
                    <a:lnTo>
                      <a:pt x="79" y="4"/>
                    </a:lnTo>
                    <a:lnTo>
                      <a:pt x="54" y="0"/>
                    </a:lnTo>
                    <a:lnTo>
                      <a:pt x="25" y="0"/>
                    </a:lnTo>
                    <a:lnTo>
                      <a:pt x="4" y="4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1" name="Freeform 130"/>
              <p:cNvSpPr>
                <a:spLocks/>
              </p:cNvSpPr>
              <p:nvPr/>
            </p:nvSpPr>
            <p:spPr bwMode="auto">
              <a:xfrm>
                <a:off x="1826" y="3756"/>
                <a:ext cx="193" cy="26"/>
              </a:xfrm>
              <a:custGeom>
                <a:avLst/>
                <a:gdLst>
                  <a:gd name="T0" fmla="*/ 0 w 193"/>
                  <a:gd name="T1" fmla="*/ 4 h 26"/>
                  <a:gd name="T2" fmla="*/ 21 w 193"/>
                  <a:gd name="T3" fmla="*/ 8 h 26"/>
                  <a:gd name="T4" fmla="*/ 105 w 193"/>
                  <a:gd name="T5" fmla="*/ 0 h 26"/>
                  <a:gd name="T6" fmla="*/ 147 w 193"/>
                  <a:gd name="T7" fmla="*/ 0 h 26"/>
                  <a:gd name="T8" fmla="*/ 193 w 193"/>
                  <a:gd name="T9" fmla="*/ 8 h 26"/>
                  <a:gd name="T10" fmla="*/ 151 w 193"/>
                  <a:gd name="T11" fmla="*/ 23 h 26"/>
                  <a:gd name="T12" fmla="*/ 100 w 193"/>
                  <a:gd name="T13" fmla="*/ 26 h 26"/>
                  <a:gd name="T14" fmla="*/ 4 w 193"/>
                  <a:gd name="T15" fmla="*/ 15 h 26"/>
                  <a:gd name="T16" fmla="*/ 0 w 193"/>
                  <a:gd name="T17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3" h="26">
                    <a:moveTo>
                      <a:pt x="0" y="4"/>
                    </a:moveTo>
                    <a:lnTo>
                      <a:pt x="21" y="8"/>
                    </a:lnTo>
                    <a:lnTo>
                      <a:pt x="105" y="0"/>
                    </a:lnTo>
                    <a:lnTo>
                      <a:pt x="147" y="0"/>
                    </a:lnTo>
                    <a:lnTo>
                      <a:pt x="193" y="8"/>
                    </a:lnTo>
                    <a:lnTo>
                      <a:pt x="151" y="23"/>
                    </a:lnTo>
                    <a:lnTo>
                      <a:pt x="100" y="26"/>
                    </a:lnTo>
                    <a:lnTo>
                      <a:pt x="4" y="1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2" name="Freeform 131"/>
              <p:cNvSpPr>
                <a:spLocks/>
              </p:cNvSpPr>
              <p:nvPr/>
            </p:nvSpPr>
            <p:spPr bwMode="auto">
              <a:xfrm>
                <a:off x="1822" y="3711"/>
                <a:ext cx="192" cy="49"/>
              </a:xfrm>
              <a:custGeom>
                <a:avLst/>
                <a:gdLst>
                  <a:gd name="T0" fmla="*/ 63 w 192"/>
                  <a:gd name="T1" fmla="*/ 45 h 49"/>
                  <a:gd name="T2" fmla="*/ 171 w 192"/>
                  <a:gd name="T3" fmla="*/ 30 h 49"/>
                  <a:gd name="T4" fmla="*/ 192 w 192"/>
                  <a:gd name="T5" fmla="*/ 19 h 49"/>
                  <a:gd name="T6" fmla="*/ 192 w 192"/>
                  <a:gd name="T7" fmla="*/ 12 h 49"/>
                  <a:gd name="T8" fmla="*/ 188 w 192"/>
                  <a:gd name="T9" fmla="*/ 8 h 49"/>
                  <a:gd name="T10" fmla="*/ 159 w 192"/>
                  <a:gd name="T11" fmla="*/ 0 h 49"/>
                  <a:gd name="T12" fmla="*/ 121 w 192"/>
                  <a:gd name="T13" fmla="*/ 0 h 49"/>
                  <a:gd name="T14" fmla="*/ 92 w 192"/>
                  <a:gd name="T15" fmla="*/ 4 h 49"/>
                  <a:gd name="T16" fmla="*/ 63 w 192"/>
                  <a:gd name="T17" fmla="*/ 12 h 49"/>
                  <a:gd name="T18" fmla="*/ 29 w 192"/>
                  <a:gd name="T19" fmla="*/ 27 h 49"/>
                  <a:gd name="T20" fmla="*/ 0 w 192"/>
                  <a:gd name="T21" fmla="*/ 45 h 49"/>
                  <a:gd name="T22" fmla="*/ 8 w 192"/>
                  <a:gd name="T23" fmla="*/ 49 h 49"/>
                  <a:gd name="T24" fmla="*/ 63 w 192"/>
                  <a:gd name="T25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2" h="49">
                    <a:moveTo>
                      <a:pt x="63" y="45"/>
                    </a:moveTo>
                    <a:lnTo>
                      <a:pt x="171" y="30"/>
                    </a:lnTo>
                    <a:lnTo>
                      <a:pt x="192" y="19"/>
                    </a:lnTo>
                    <a:lnTo>
                      <a:pt x="192" y="12"/>
                    </a:lnTo>
                    <a:lnTo>
                      <a:pt x="188" y="8"/>
                    </a:lnTo>
                    <a:lnTo>
                      <a:pt x="159" y="0"/>
                    </a:lnTo>
                    <a:lnTo>
                      <a:pt x="121" y="0"/>
                    </a:lnTo>
                    <a:lnTo>
                      <a:pt x="92" y="4"/>
                    </a:lnTo>
                    <a:lnTo>
                      <a:pt x="63" y="12"/>
                    </a:lnTo>
                    <a:lnTo>
                      <a:pt x="29" y="27"/>
                    </a:lnTo>
                    <a:lnTo>
                      <a:pt x="0" y="45"/>
                    </a:lnTo>
                    <a:lnTo>
                      <a:pt x="8" y="49"/>
                    </a:lnTo>
                    <a:lnTo>
                      <a:pt x="63" y="45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" name="Freeform 132"/>
              <p:cNvSpPr>
                <a:spLocks/>
              </p:cNvSpPr>
              <p:nvPr/>
            </p:nvSpPr>
            <p:spPr bwMode="auto">
              <a:xfrm>
                <a:off x="1780" y="3809"/>
                <a:ext cx="46" cy="119"/>
              </a:xfrm>
              <a:custGeom>
                <a:avLst/>
                <a:gdLst>
                  <a:gd name="T0" fmla="*/ 21 w 46"/>
                  <a:gd name="T1" fmla="*/ 0 h 119"/>
                  <a:gd name="T2" fmla="*/ 21 w 46"/>
                  <a:gd name="T3" fmla="*/ 11 h 119"/>
                  <a:gd name="T4" fmla="*/ 46 w 46"/>
                  <a:gd name="T5" fmla="*/ 63 h 119"/>
                  <a:gd name="T6" fmla="*/ 46 w 46"/>
                  <a:gd name="T7" fmla="*/ 89 h 119"/>
                  <a:gd name="T8" fmla="*/ 38 w 46"/>
                  <a:gd name="T9" fmla="*/ 119 h 119"/>
                  <a:gd name="T10" fmla="*/ 21 w 46"/>
                  <a:gd name="T11" fmla="*/ 104 h 119"/>
                  <a:gd name="T12" fmla="*/ 12 w 46"/>
                  <a:gd name="T13" fmla="*/ 89 h 119"/>
                  <a:gd name="T14" fmla="*/ 0 w 46"/>
                  <a:gd name="T15" fmla="*/ 59 h 119"/>
                  <a:gd name="T16" fmla="*/ 4 w 46"/>
                  <a:gd name="T17" fmla="*/ 0 h 119"/>
                  <a:gd name="T18" fmla="*/ 21 w 46"/>
                  <a:gd name="T1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119">
                    <a:moveTo>
                      <a:pt x="21" y="0"/>
                    </a:moveTo>
                    <a:lnTo>
                      <a:pt x="21" y="11"/>
                    </a:lnTo>
                    <a:lnTo>
                      <a:pt x="46" y="63"/>
                    </a:lnTo>
                    <a:lnTo>
                      <a:pt x="46" y="89"/>
                    </a:lnTo>
                    <a:lnTo>
                      <a:pt x="38" y="119"/>
                    </a:lnTo>
                    <a:lnTo>
                      <a:pt x="21" y="104"/>
                    </a:lnTo>
                    <a:lnTo>
                      <a:pt x="12" y="89"/>
                    </a:lnTo>
                    <a:lnTo>
                      <a:pt x="0" y="59"/>
                    </a:lnTo>
                    <a:lnTo>
                      <a:pt x="4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" name="Freeform 133"/>
              <p:cNvSpPr>
                <a:spLocks/>
              </p:cNvSpPr>
              <p:nvPr/>
            </p:nvSpPr>
            <p:spPr bwMode="auto">
              <a:xfrm>
                <a:off x="1721" y="3809"/>
                <a:ext cx="63" cy="115"/>
              </a:xfrm>
              <a:custGeom>
                <a:avLst/>
                <a:gdLst>
                  <a:gd name="T0" fmla="*/ 63 w 63"/>
                  <a:gd name="T1" fmla="*/ 0 h 115"/>
                  <a:gd name="T2" fmla="*/ 42 w 63"/>
                  <a:gd name="T3" fmla="*/ 11 h 115"/>
                  <a:gd name="T4" fmla="*/ 13 w 63"/>
                  <a:gd name="T5" fmla="*/ 41 h 115"/>
                  <a:gd name="T6" fmla="*/ 4 w 63"/>
                  <a:gd name="T7" fmla="*/ 59 h 115"/>
                  <a:gd name="T8" fmla="*/ 0 w 63"/>
                  <a:gd name="T9" fmla="*/ 74 h 115"/>
                  <a:gd name="T10" fmla="*/ 4 w 63"/>
                  <a:gd name="T11" fmla="*/ 97 h 115"/>
                  <a:gd name="T12" fmla="*/ 17 w 63"/>
                  <a:gd name="T13" fmla="*/ 115 h 115"/>
                  <a:gd name="T14" fmla="*/ 42 w 63"/>
                  <a:gd name="T15" fmla="*/ 93 h 115"/>
                  <a:gd name="T16" fmla="*/ 55 w 63"/>
                  <a:gd name="T17" fmla="*/ 52 h 115"/>
                  <a:gd name="T18" fmla="*/ 63 w 63"/>
                  <a:gd name="T19" fmla="*/ 11 h 115"/>
                  <a:gd name="T20" fmla="*/ 63 w 63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15">
                    <a:moveTo>
                      <a:pt x="63" y="0"/>
                    </a:moveTo>
                    <a:lnTo>
                      <a:pt x="42" y="11"/>
                    </a:lnTo>
                    <a:lnTo>
                      <a:pt x="13" y="41"/>
                    </a:lnTo>
                    <a:lnTo>
                      <a:pt x="4" y="59"/>
                    </a:lnTo>
                    <a:lnTo>
                      <a:pt x="0" y="74"/>
                    </a:lnTo>
                    <a:lnTo>
                      <a:pt x="4" y="97"/>
                    </a:lnTo>
                    <a:lnTo>
                      <a:pt x="17" y="115"/>
                    </a:lnTo>
                    <a:lnTo>
                      <a:pt x="42" y="93"/>
                    </a:lnTo>
                    <a:lnTo>
                      <a:pt x="55" y="52"/>
                    </a:lnTo>
                    <a:lnTo>
                      <a:pt x="63" y="11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5" name="Freeform 134"/>
              <p:cNvSpPr>
                <a:spLocks/>
              </p:cNvSpPr>
              <p:nvPr/>
            </p:nvSpPr>
            <p:spPr bwMode="auto">
              <a:xfrm>
                <a:off x="1818" y="3652"/>
                <a:ext cx="96" cy="101"/>
              </a:xfrm>
              <a:custGeom>
                <a:avLst/>
                <a:gdLst>
                  <a:gd name="T0" fmla="*/ 0 w 96"/>
                  <a:gd name="T1" fmla="*/ 101 h 101"/>
                  <a:gd name="T2" fmla="*/ 25 w 96"/>
                  <a:gd name="T3" fmla="*/ 93 h 101"/>
                  <a:gd name="T4" fmla="*/ 62 w 96"/>
                  <a:gd name="T5" fmla="*/ 67 h 101"/>
                  <a:gd name="T6" fmla="*/ 79 w 96"/>
                  <a:gd name="T7" fmla="*/ 56 h 101"/>
                  <a:gd name="T8" fmla="*/ 92 w 96"/>
                  <a:gd name="T9" fmla="*/ 41 h 101"/>
                  <a:gd name="T10" fmla="*/ 96 w 96"/>
                  <a:gd name="T11" fmla="*/ 22 h 101"/>
                  <a:gd name="T12" fmla="*/ 92 w 96"/>
                  <a:gd name="T13" fmla="*/ 0 h 101"/>
                  <a:gd name="T14" fmla="*/ 58 w 96"/>
                  <a:gd name="T15" fmla="*/ 15 h 101"/>
                  <a:gd name="T16" fmla="*/ 25 w 96"/>
                  <a:gd name="T17" fmla="*/ 52 h 101"/>
                  <a:gd name="T18" fmla="*/ 0 w 96"/>
                  <a:gd name="T19" fmla="*/ 93 h 101"/>
                  <a:gd name="T20" fmla="*/ 0 w 96"/>
                  <a:gd name="T21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101">
                    <a:moveTo>
                      <a:pt x="0" y="101"/>
                    </a:moveTo>
                    <a:lnTo>
                      <a:pt x="25" y="93"/>
                    </a:lnTo>
                    <a:lnTo>
                      <a:pt x="62" y="67"/>
                    </a:lnTo>
                    <a:lnTo>
                      <a:pt x="79" y="56"/>
                    </a:lnTo>
                    <a:lnTo>
                      <a:pt x="92" y="41"/>
                    </a:lnTo>
                    <a:lnTo>
                      <a:pt x="96" y="22"/>
                    </a:lnTo>
                    <a:lnTo>
                      <a:pt x="92" y="0"/>
                    </a:lnTo>
                    <a:lnTo>
                      <a:pt x="58" y="15"/>
                    </a:lnTo>
                    <a:lnTo>
                      <a:pt x="25" y="52"/>
                    </a:lnTo>
                    <a:lnTo>
                      <a:pt x="0" y="93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6" name="Freeform 135"/>
              <p:cNvSpPr>
                <a:spLocks/>
              </p:cNvSpPr>
              <p:nvPr/>
            </p:nvSpPr>
            <p:spPr bwMode="auto">
              <a:xfrm>
                <a:off x="1751" y="3741"/>
                <a:ext cx="79" cy="79"/>
              </a:xfrm>
              <a:custGeom>
                <a:avLst/>
                <a:gdLst>
                  <a:gd name="T0" fmla="*/ 12 w 79"/>
                  <a:gd name="T1" fmla="*/ 30 h 79"/>
                  <a:gd name="T2" fmla="*/ 4 w 79"/>
                  <a:gd name="T3" fmla="*/ 49 h 79"/>
                  <a:gd name="T4" fmla="*/ 0 w 79"/>
                  <a:gd name="T5" fmla="*/ 60 h 79"/>
                  <a:gd name="T6" fmla="*/ 0 w 79"/>
                  <a:gd name="T7" fmla="*/ 75 h 79"/>
                  <a:gd name="T8" fmla="*/ 8 w 79"/>
                  <a:gd name="T9" fmla="*/ 79 h 79"/>
                  <a:gd name="T10" fmla="*/ 20 w 79"/>
                  <a:gd name="T11" fmla="*/ 79 h 79"/>
                  <a:gd name="T12" fmla="*/ 37 w 79"/>
                  <a:gd name="T13" fmla="*/ 75 h 79"/>
                  <a:gd name="T14" fmla="*/ 54 w 79"/>
                  <a:gd name="T15" fmla="*/ 64 h 79"/>
                  <a:gd name="T16" fmla="*/ 67 w 79"/>
                  <a:gd name="T17" fmla="*/ 49 h 79"/>
                  <a:gd name="T18" fmla="*/ 75 w 79"/>
                  <a:gd name="T19" fmla="*/ 30 h 79"/>
                  <a:gd name="T20" fmla="*/ 79 w 79"/>
                  <a:gd name="T21" fmla="*/ 15 h 79"/>
                  <a:gd name="T22" fmla="*/ 79 w 79"/>
                  <a:gd name="T23" fmla="*/ 4 h 79"/>
                  <a:gd name="T24" fmla="*/ 71 w 79"/>
                  <a:gd name="T25" fmla="*/ 0 h 79"/>
                  <a:gd name="T26" fmla="*/ 58 w 79"/>
                  <a:gd name="T27" fmla="*/ 0 h 79"/>
                  <a:gd name="T28" fmla="*/ 41 w 79"/>
                  <a:gd name="T29" fmla="*/ 4 h 79"/>
                  <a:gd name="T30" fmla="*/ 29 w 79"/>
                  <a:gd name="T31" fmla="*/ 15 h 79"/>
                  <a:gd name="T32" fmla="*/ 12 w 79"/>
                  <a:gd name="T33" fmla="*/ 3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79">
                    <a:moveTo>
                      <a:pt x="12" y="30"/>
                    </a:moveTo>
                    <a:lnTo>
                      <a:pt x="4" y="49"/>
                    </a:lnTo>
                    <a:lnTo>
                      <a:pt x="0" y="60"/>
                    </a:lnTo>
                    <a:lnTo>
                      <a:pt x="0" y="75"/>
                    </a:lnTo>
                    <a:lnTo>
                      <a:pt x="8" y="79"/>
                    </a:lnTo>
                    <a:lnTo>
                      <a:pt x="20" y="79"/>
                    </a:lnTo>
                    <a:lnTo>
                      <a:pt x="37" y="75"/>
                    </a:lnTo>
                    <a:lnTo>
                      <a:pt x="54" y="64"/>
                    </a:lnTo>
                    <a:lnTo>
                      <a:pt x="67" y="49"/>
                    </a:lnTo>
                    <a:lnTo>
                      <a:pt x="75" y="30"/>
                    </a:lnTo>
                    <a:lnTo>
                      <a:pt x="79" y="15"/>
                    </a:lnTo>
                    <a:lnTo>
                      <a:pt x="79" y="4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1" y="4"/>
                    </a:lnTo>
                    <a:lnTo>
                      <a:pt x="29" y="15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A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7" name="Freeform 136"/>
              <p:cNvSpPr>
                <a:spLocks/>
              </p:cNvSpPr>
              <p:nvPr/>
            </p:nvSpPr>
            <p:spPr bwMode="auto">
              <a:xfrm>
                <a:off x="1784" y="3670"/>
                <a:ext cx="67" cy="71"/>
              </a:xfrm>
              <a:custGeom>
                <a:avLst/>
                <a:gdLst>
                  <a:gd name="T0" fmla="*/ 46 w 67"/>
                  <a:gd name="T1" fmla="*/ 64 h 71"/>
                  <a:gd name="T2" fmla="*/ 63 w 67"/>
                  <a:gd name="T3" fmla="*/ 23 h 71"/>
                  <a:gd name="T4" fmla="*/ 67 w 67"/>
                  <a:gd name="T5" fmla="*/ 12 h 71"/>
                  <a:gd name="T6" fmla="*/ 63 w 67"/>
                  <a:gd name="T7" fmla="*/ 0 h 71"/>
                  <a:gd name="T8" fmla="*/ 46 w 67"/>
                  <a:gd name="T9" fmla="*/ 0 h 71"/>
                  <a:gd name="T10" fmla="*/ 29 w 67"/>
                  <a:gd name="T11" fmla="*/ 8 h 71"/>
                  <a:gd name="T12" fmla="*/ 17 w 67"/>
                  <a:gd name="T13" fmla="*/ 19 h 71"/>
                  <a:gd name="T14" fmla="*/ 4 w 67"/>
                  <a:gd name="T15" fmla="*/ 49 h 71"/>
                  <a:gd name="T16" fmla="*/ 0 w 67"/>
                  <a:gd name="T17" fmla="*/ 60 h 71"/>
                  <a:gd name="T18" fmla="*/ 8 w 67"/>
                  <a:gd name="T19" fmla="*/ 68 h 71"/>
                  <a:gd name="T20" fmla="*/ 21 w 67"/>
                  <a:gd name="T21" fmla="*/ 71 h 71"/>
                  <a:gd name="T22" fmla="*/ 34 w 67"/>
                  <a:gd name="T23" fmla="*/ 68 h 71"/>
                  <a:gd name="T24" fmla="*/ 46 w 67"/>
                  <a:gd name="T25" fmla="*/ 68 h 71"/>
                  <a:gd name="T26" fmla="*/ 46 w 67"/>
                  <a:gd name="T27" fmla="*/ 64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7" h="71">
                    <a:moveTo>
                      <a:pt x="46" y="64"/>
                    </a:moveTo>
                    <a:lnTo>
                      <a:pt x="63" y="23"/>
                    </a:lnTo>
                    <a:lnTo>
                      <a:pt x="67" y="12"/>
                    </a:lnTo>
                    <a:lnTo>
                      <a:pt x="63" y="0"/>
                    </a:lnTo>
                    <a:lnTo>
                      <a:pt x="46" y="0"/>
                    </a:lnTo>
                    <a:lnTo>
                      <a:pt x="29" y="8"/>
                    </a:lnTo>
                    <a:lnTo>
                      <a:pt x="17" y="19"/>
                    </a:lnTo>
                    <a:lnTo>
                      <a:pt x="4" y="49"/>
                    </a:lnTo>
                    <a:lnTo>
                      <a:pt x="0" y="60"/>
                    </a:lnTo>
                    <a:lnTo>
                      <a:pt x="8" y="68"/>
                    </a:lnTo>
                    <a:lnTo>
                      <a:pt x="21" y="71"/>
                    </a:lnTo>
                    <a:lnTo>
                      <a:pt x="34" y="68"/>
                    </a:lnTo>
                    <a:lnTo>
                      <a:pt x="46" y="68"/>
                    </a:lnTo>
                    <a:lnTo>
                      <a:pt x="46" y="6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8" name="Freeform 137"/>
              <p:cNvSpPr>
                <a:spLocks/>
              </p:cNvSpPr>
              <p:nvPr/>
            </p:nvSpPr>
            <p:spPr bwMode="auto">
              <a:xfrm>
                <a:off x="1751" y="3704"/>
                <a:ext cx="50" cy="56"/>
              </a:xfrm>
              <a:custGeom>
                <a:avLst/>
                <a:gdLst>
                  <a:gd name="T0" fmla="*/ 50 w 50"/>
                  <a:gd name="T1" fmla="*/ 37 h 56"/>
                  <a:gd name="T2" fmla="*/ 33 w 50"/>
                  <a:gd name="T3" fmla="*/ 22 h 56"/>
                  <a:gd name="T4" fmla="*/ 29 w 50"/>
                  <a:gd name="T5" fmla="*/ 7 h 56"/>
                  <a:gd name="T6" fmla="*/ 25 w 50"/>
                  <a:gd name="T7" fmla="*/ 0 h 56"/>
                  <a:gd name="T8" fmla="*/ 16 w 50"/>
                  <a:gd name="T9" fmla="*/ 0 h 56"/>
                  <a:gd name="T10" fmla="*/ 4 w 50"/>
                  <a:gd name="T11" fmla="*/ 15 h 56"/>
                  <a:gd name="T12" fmla="*/ 0 w 50"/>
                  <a:gd name="T13" fmla="*/ 30 h 56"/>
                  <a:gd name="T14" fmla="*/ 4 w 50"/>
                  <a:gd name="T15" fmla="*/ 37 h 56"/>
                  <a:gd name="T16" fmla="*/ 8 w 50"/>
                  <a:gd name="T17" fmla="*/ 45 h 56"/>
                  <a:gd name="T18" fmla="*/ 16 w 50"/>
                  <a:gd name="T19" fmla="*/ 56 h 56"/>
                  <a:gd name="T20" fmla="*/ 25 w 50"/>
                  <a:gd name="T21" fmla="*/ 56 h 56"/>
                  <a:gd name="T22" fmla="*/ 29 w 50"/>
                  <a:gd name="T23" fmla="*/ 52 h 56"/>
                  <a:gd name="T24" fmla="*/ 46 w 50"/>
                  <a:gd name="T25" fmla="*/ 41 h 56"/>
                  <a:gd name="T26" fmla="*/ 50 w 50"/>
                  <a:gd name="T27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56">
                    <a:moveTo>
                      <a:pt x="50" y="37"/>
                    </a:moveTo>
                    <a:lnTo>
                      <a:pt x="33" y="22"/>
                    </a:lnTo>
                    <a:lnTo>
                      <a:pt x="29" y="7"/>
                    </a:lnTo>
                    <a:lnTo>
                      <a:pt x="25" y="0"/>
                    </a:lnTo>
                    <a:lnTo>
                      <a:pt x="16" y="0"/>
                    </a:lnTo>
                    <a:lnTo>
                      <a:pt x="4" y="15"/>
                    </a:lnTo>
                    <a:lnTo>
                      <a:pt x="0" y="30"/>
                    </a:lnTo>
                    <a:lnTo>
                      <a:pt x="4" y="37"/>
                    </a:lnTo>
                    <a:lnTo>
                      <a:pt x="8" y="45"/>
                    </a:lnTo>
                    <a:lnTo>
                      <a:pt x="16" y="56"/>
                    </a:lnTo>
                    <a:lnTo>
                      <a:pt x="25" y="56"/>
                    </a:lnTo>
                    <a:lnTo>
                      <a:pt x="29" y="52"/>
                    </a:lnTo>
                    <a:lnTo>
                      <a:pt x="46" y="41"/>
                    </a:lnTo>
                    <a:lnTo>
                      <a:pt x="50" y="3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9" name="Freeform 138"/>
              <p:cNvSpPr>
                <a:spLocks/>
              </p:cNvSpPr>
              <p:nvPr/>
            </p:nvSpPr>
            <p:spPr bwMode="auto">
              <a:xfrm>
                <a:off x="1696" y="3756"/>
                <a:ext cx="75" cy="34"/>
              </a:xfrm>
              <a:custGeom>
                <a:avLst/>
                <a:gdLst>
                  <a:gd name="T0" fmla="*/ 75 w 75"/>
                  <a:gd name="T1" fmla="*/ 8 h 34"/>
                  <a:gd name="T2" fmla="*/ 42 w 75"/>
                  <a:gd name="T3" fmla="*/ 0 h 34"/>
                  <a:gd name="T4" fmla="*/ 38 w 75"/>
                  <a:gd name="T5" fmla="*/ 0 h 34"/>
                  <a:gd name="T6" fmla="*/ 21 w 75"/>
                  <a:gd name="T7" fmla="*/ 0 h 34"/>
                  <a:gd name="T8" fmla="*/ 8 w 75"/>
                  <a:gd name="T9" fmla="*/ 4 h 34"/>
                  <a:gd name="T10" fmla="*/ 0 w 75"/>
                  <a:gd name="T11" fmla="*/ 4 h 34"/>
                  <a:gd name="T12" fmla="*/ 0 w 75"/>
                  <a:gd name="T13" fmla="*/ 11 h 34"/>
                  <a:gd name="T14" fmla="*/ 17 w 75"/>
                  <a:gd name="T15" fmla="*/ 23 h 34"/>
                  <a:gd name="T16" fmla="*/ 34 w 75"/>
                  <a:gd name="T17" fmla="*/ 30 h 34"/>
                  <a:gd name="T18" fmla="*/ 55 w 75"/>
                  <a:gd name="T19" fmla="*/ 34 h 34"/>
                  <a:gd name="T20" fmla="*/ 63 w 75"/>
                  <a:gd name="T21" fmla="*/ 26 h 34"/>
                  <a:gd name="T22" fmla="*/ 75 w 75"/>
                  <a:gd name="T23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5" h="34">
                    <a:moveTo>
                      <a:pt x="75" y="8"/>
                    </a:moveTo>
                    <a:lnTo>
                      <a:pt x="42" y="0"/>
                    </a:lnTo>
                    <a:lnTo>
                      <a:pt x="38" y="0"/>
                    </a:lnTo>
                    <a:lnTo>
                      <a:pt x="21" y="0"/>
                    </a:lnTo>
                    <a:lnTo>
                      <a:pt x="8" y="4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17" y="23"/>
                    </a:lnTo>
                    <a:lnTo>
                      <a:pt x="34" y="30"/>
                    </a:lnTo>
                    <a:lnTo>
                      <a:pt x="55" y="34"/>
                    </a:lnTo>
                    <a:lnTo>
                      <a:pt x="63" y="26"/>
                    </a:lnTo>
                    <a:lnTo>
                      <a:pt x="75" y="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0" name="Freeform 139"/>
              <p:cNvSpPr>
                <a:spLocks/>
              </p:cNvSpPr>
              <p:nvPr/>
            </p:nvSpPr>
            <p:spPr bwMode="auto">
              <a:xfrm>
                <a:off x="1688" y="3790"/>
                <a:ext cx="67" cy="26"/>
              </a:xfrm>
              <a:custGeom>
                <a:avLst/>
                <a:gdLst>
                  <a:gd name="T0" fmla="*/ 67 w 67"/>
                  <a:gd name="T1" fmla="*/ 7 h 26"/>
                  <a:gd name="T2" fmla="*/ 58 w 67"/>
                  <a:gd name="T3" fmla="*/ 4 h 26"/>
                  <a:gd name="T4" fmla="*/ 46 w 67"/>
                  <a:gd name="T5" fmla="*/ 0 h 26"/>
                  <a:gd name="T6" fmla="*/ 29 w 67"/>
                  <a:gd name="T7" fmla="*/ 4 h 26"/>
                  <a:gd name="T8" fmla="*/ 16 w 67"/>
                  <a:gd name="T9" fmla="*/ 7 h 26"/>
                  <a:gd name="T10" fmla="*/ 0 w 67"/>
                  <a:gd name="T11" fmla="*/ 19 h 26"/>
                  <a:gd name="T12" fmla="*/ 0 w 67"/>
                  <a:gd name="T13" fmla="*/ 19 h 26"/>
                  <a:gd name="T14" fmla="*/ 4 w 67"/>
                  <a:gd name="T15" fmla="*/ 22 h 26"/>
                  <a:gd name="T16" fmla="*/ 12 w 67"/>
                  <a:gd name="T17" fmla="*/ 26 h 26"/>
                  <a:gd name="T18" fmla="*/ 58 w 67"/>
                  <a:gd name="T19" fmla="*/ 26 h 26"/>
                  <a:gd name="T20" fmla="*/ 67 w 67"/>
                  <a:gd name="T21" fmla="*/ 15 h 26"/>
                  <a:gd name="T22" fmla="*/ 67 w 67"/>
                  <a:gd name="T23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7" h="26">
                    <a:moveTo>
                      <a:pt x="67" y="7"/>
                    </a:moveTo>
                    <a:lnTo>
                      <a:pt x="58" y="4"/>
                    </a:lnTo>
                    <a:lnTo>
                      <a:pt x="46" y="0"/>
                    </a:lnTo>
                    <a:lnTo>
                      <a:pt x="29" y="4"/>
                    </a:lnTo>
                    <a:lnTo>
                      <a:pt x="16" y="7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12" y="26"/>
                    </a:lnTo>
                    <a:lnTo>
                      <a:pt x="58" y="26"/>
                    </a:lnTo>
                    <a:lnTo>
                      <a:pt x="67" y="15"/>
                    </a:lnTo>
                    <a:lnTo>
                      <a:pt x="67" y="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1" name="Freeform 140"/>
              <p:cNvSpPr>
                <a:spLocks/>
              </p:cNvSpPr>
              <p:nvPr/>
            </p:nvSpPr>
            <p:spPr bwMode="auto">
              <a:xfrm>
                <a:off x="1692" y="3816"/>
                <a:ext cx="67" cy="67"/>
              </a:xfrm>
              <a:custGeom>
                <a:avLst/>
                <a:gdLst>
                  <a:gd name="T0" fmla="*/ 67 w 67"/>
                  <a:gd name="T1" fmla="*/ 4 h 67"/>
                  <a:gd name="T2" fmla="*/ 67 w 67"/>
                  <a:gd name="T3" fmla="*/ 4 h 67"/>
                  <a:gd name="T4" fmla="*/ 59 w 67"/>
                  <a:gd name="T5" fmla="*/ 0 h 67"/>
                  <a:gd name="T6" fmla="*/ 38 w 67"/>
                  <a:gd name="T7" fmla="*/ 4 h 67"/>
                  <a:gd name="T8" fmla="*/ 21 w 67"/>
                  <a:gd name="T9" fmla="*/ 19 h 67"/>
                  <a:gd name="T10" fmla="*/ 8 w 67"/>
                  <a:gd name="T11" fmla="*/ 26 h 67"/>
                  <a:gd name="T12" fmla="*/ 0 w 67"/>
                  <a:gd name="T13" fmla="*/ 37 h 67"/>
                  <a:gd name="T14" fmla="*/ 0 w 67"/>
                  <a:gd name="T15" fmla="*/ 56 h 67"/>
                  <a:gd name="T16" fmla="*/ 0 w 67"/>
                  <a:gd name="T17" fmla="*/ 67 h 67"/>
                  <a:gd name="T18" fmla="*/ 4 w 67"/>
                  <a:gd name="T19" fmla="*/ 67 h 67"/>
                  <a:gd name="T20" fmla="*/ 42 w 67"/>
                  <a:gd name="T21" fmla="*/ 41 h 67"/>
                  <a:gd name="T22" fmla="*/ 67 w 67"/>
                  <a:gd name="T23" fmla="*/ 4 h 67"/>
                  <a:gd name="T24" fmla="*/ 67 w 67"/>
                  <a:gd name="T25" fmla="*/ 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7" h="67">
                    <a:moveTo>
                      <a:pt x="67" y="4"/>
                    </a:moveTo>
                    <a:lnTo>
                      <a:pt x="67" y="4"/>
                    </a:lnTo>
                    <a:lnTo>
                      <a:pt x="59" y="0"/>
                    </a:lnTo>
                    <a:lnTo>
                      <a:pt x="38" y="4"/>
                    </a:lnTo>
                    <a:lnTo>
                      <a:pt x="21" y="19"/>
                    </a:lnTo>
                    <a:lnTo>
                      <a:pt x="8" y="26"/>
                    </a:lnTo>
                    <a:lnTo>
                      <a:pt x="0" y="37"/>
                    </a:lnTo>
                    <a:lnTo>
                      <a:pt x="0" y="56"/>
                    </a:lnTo>
                    <a:lnTo>
                      <a:pt x="0" y="67"/>
                    </a:lnTo>
                    <a:lnTo>
                      <a:pt x="4" y="67"/>
                    </a:lnTo>
                    <a:lnTo>
                      <a:pt x="42" y="41"/>
                    </a:lnTo>
                    <a:lnTo>
                      <a:pt x="67" y="4"/>
                    </a:lnTo>
                    <a:lnTo>
                      <a:pt x="67" y="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2" name="Freeform 141"/>
              <p:cNvSpPr>
                <a:spLocks/>
              </p:cNvSpPr>
              <p:nvPr/>
            </p:nvSpPr>
            <p:spPr bwMode="auto">
              <a:xfrm>
                <a:off x="1792" y="3749"/>
                <a:ext cx="13" cy="15"/>
              </a:xfrm>
              <a:custGeom>
                <a:avLst/>
                <a:gdLst>
                  <a:gd name="T0" fmla="*/ 0 w 13"/>
                  <a:gd name="T1" fmla="*/ 7 h 15"/>
                  <a:gd name="T2" fmla="*/ 5 w 13"/>
                  <a:gd name="T3" fmla="*/ 15 h 15"/>
                  <a:gd name="T4" fmla="*/ 13 w 13"/>
                  <a:gd name="T5" fmla="*/ 7 h 15"/>
                  <a:gd name="T6" fmla="*/ 9 w 13"/>
                  <a:gd name="T7" fmla="*/ 0 h 15"/>
                  <a:gd name="T8" fmla="*/ 0 w 13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0" y="7"/>
                    </a:moveTo>
                    <a:lnTo>
                      <a:pt x="5" y="15"/>
                    </a:lnTo>
                    <a:lnTo>
                      <a:pt x="13" y="7"/>
                    </a:lnTo>
                    <a:lnTo>
                      <a:pt x="9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1809" y="3749"/>
                <a:ext cx="13" cy="11"/>
              </a:xfrm>
              <a:custGeom>
                <a:avLst/>
                <a:gdLst>
                  <a:gd name="T0" fmla="*/ 0 w 13"/>
                  <a:gd name="T1" fmla="*/ 4 h 11"/>
                  <a:gd name="T2" fmla="*/ 4 w 13"/>
                  <a:gd name="T3" fmla="*/ 11 h 11"/>
                  <a:gd name="T4" fmla="*/ 13 w 13"/>
                  <a:gd name="T5" fmla="*/ 7 h 11"/>
                  <a:gd name="T6" fmla="*/ 9 w 13"/>
                  <a:gd name="T7" fmla="*/ 0 h 11"/>
                  <a:gd name="T8" fmla="*/ 0 w 13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0" y="4"/>
                    </a:moveTo>
                    <a:lnTo>
                      <a:pt x="4" y="11"/>
                    </a:lnTo>
                    <a:lnTo>
                      <a:pt x="13" y="7"/>
                    </a:lnTo>
                    <a:lnTo>
                      <a:pt x="9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4" name="Freeform 143"/>
              <p:cNvSpPr>
                <a:spLocks/>
              </p:cNvSpPr>
              <p:nvPr/>
            </p:nvSpPr>
            <p:spPr bwMode="auto">
              <a:xfrm>
                <a:off x="1780" y="3764"/>
                <a:ext cx="8" cy="11"/>
              </a:xfrm>
              <a:custGeom>
                <a:avLst/>
                <a:gdLst>
                  <a:gd name="T0" fmla="*/ 0 w 8"/>
                  <a:gd name="T1" fmla="*/ 3 h 11"/>
                  <a:gd name="T2" fmla="*/ 4 w 8"/>
                  <a:gd name="T3" fmla="*/ 11 h 11"/>
                  <a:gd name="T4" fmla="*/ 8 w 8"/>
                  <a:gd name="T5" fmla="*/ 7 h 11"/>
                  <a:gd name="T6" fmla="*/ 4 w 8"/>
                  <a:gd name="T7" fmla="*/ 0 h 11"/>
                  <a:gd name="T8" fmla="*/ 0 w 8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3"/>
                    </a:moveTo>
                    <a:lnTo>
                      <a:pt x="4" y="11"/>
                    </a:lnTo>
                    <a:lnTo>
                      <a:pt x="8" y="7"/>
                    </a:lnTo>
                    <a:lnTo>
                      <a:pt x="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5" name="Freeform 144"/>
              <p:cNvSpPr>
                <a:spLocks/>
              </p:cNvSpPr>
              <p:nvPr/>
            </p:nvSpPr>
            <p:spPr bwMode="auto">
              <a:xfrm>
                <a:off x="1805" y="3767"/>
                <a:ext cx="13" cy="12"/>
              </a:xfrm>
              <a:custGeom>
                <a:avLst/>
                <a:gdLst>
                  <a:gd name="T0" fmla="*/ 0 w 13"/>
                  <a:gd name="T1" fmla="*/ 4 h 12"/>
                  <a:gd name="T2" fmla="*/ 4 w 13"/>
                  <a:gd name="T3" fmla="*/ 12 h 12"/>
                  <a:gd name="T4" fmla="*/ 13 w 13"/>
                  <a:gd name="T5" fmla="*/ 8 h 12"/>
                  <a:gd name="T6" fmla="*/ 8 w 13"/>
                  <a:gd name="T7" fmla="*/ 0 h 12"/>
                  <a:gd name="T8" fmla="*/ 0 w 13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0" y="4"/>
                    </a:moveTo>
                    <a:lnTo>
                      <a:pt x="4" y="12"/>
                    </a:lnTo>
                    <a:lnTo>
                      <a:pt x="13" y="8"/>
                    </a:lnTo>
                    <a:lnTo>
                      <a:pt x="8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6" name="Freeform 145"/>
              <p:cNvSpPr>
                <a:spLocks/>
              </p:cNvSpPr>
              <p:nvPr/>
            </p:nvSpPr>
            <p:spPr bwMode="auto">
              <a:xfrm>
                <a:off x="1767" y="3775"/>
                <a:ext cx="13" cy="15"/>
              </a:xfrm>
              <a:custGeom>
                <a:avLst/>
                <a:gdLst>
                  <a:gd name="T0" fmla="*/ 0 w 13"/>
                  <a:gd name="T1" fmla="*/ 7 h 15"/>
                  <a:gd name="T2" fmla="*/ 13 w 13"/>
                  <a:gd name="T3" fmla="*/ 15 h 15"/>
                  <a:gd name="T4" fmla="*/ 13 w 13"/>
                  <a:gd name="T5" fmla="*/ 7 h 15"/>
                  <a:gd name="T6" fmla="*/ 0 w 13"/>
                  <a:gd name="T7" fmla="*/ 0 h 15"/>
                  <a:gd name="T8" fmla="*/ 0 w 13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0" y="7"/>
                    </a:moveTo>
                    <a:lnTo>
                      <a:pt x="13" y="15"/>
                    </a:lnTo>
                    <a:lnTo>
                      <a:pt x="13" y="7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7" name="Freeform 146"/>
              <p:cNvSpPr>
                <a:spLocks/>
              </p:cNvSpPr>
              <p:nvPr/>
            </p:nvSpPr>
            <p:spPr bwMode="auto">
              <a:xfrm>
                <a:off x="1797" y="3782"/>
                <a:ext cx="8" cy="12"/>
              </a:xfrm>
              <a:custGeom>
                <a:avLst/>
                <a:gdLst>
                  <a:gd name="T0" fmla="*/ 0 w 8"/>
                  <a:gd name="T1" fmla="*/ 8 h 12"/>
                  <a:gd name="T2" fmla="*/ 8 w 8"/>
                  <a:gd name="T3" fmla="*/ 12 h 12"/>
                  <a:gd name="T4" fmla="*/ 8 w 8"/>
                  <a:gd name="T5" fmla="*/ 8 h 12"/>
                  <a:gd name="T6" fmla="*/ 0 w 8"/>
                  <a:gd name="T7" fmla="*/ 0 h 12"/>
                  <a:gd name="T8" fmla="*/ 0 w 8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8"/>
                    </a:moveTo>
                    <a:lnTo>
                      <a:pt x="8" y="12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8" name="Freeform 147"/>
              <p:cNvSpPr>
                <a:spLocks/>
              </p:cNvSpPr>
              <p:nvPr/>
            </p:nvSpPr>
            <p:spPr bwMode="auto">
              <a:xfrm>
                <a:off x="1759" y="3794"/>
                <a:ext cx="17" cy="7"/>
              </a:xfrm>
              <a:custGeom>
                <a:avLst/>
                <a:gdLst>
                  <a:gd name="T0" fmla="*/ 8 w 17"/>
                  <a:gd name="T1" fmla="*/ 0 h 7"/>
                  <a:gd name="T2" fmla="*/ 0 w 17"/>
                  <a:gd name="T3" fmla="*/ 3 h 7"/>
                  <a:gd name="T4" fmla="*/ 0 w 17"/>
                  <a:gd name="T5" fmla="*/ 7 h 7"/>
                  <a:gd name="T6" fmla="*/ 12 w 17"/>
                  <a:gd name="T7" fmla="*/ 3 h 7"/>
                  <a:gd name="T8" fmla="*/ 17 w 17"/>
                  <a:gd name="T9" fmla="*/ 3 h 7"/>
                  <a:gd name="T10" fmla="*/ 17 w 17"/>
                  <a:gd name="T11" fmla="*/ 0 h 7"/>
                  <a:gd name="T12" fmla="*/ 8 w 17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7">
                    <a:moveTo>
                      <a:pt x="8" y="0"/>
                    </a:moveTo>
                    <a:lnTo>
                      <a:pt x="0" y="3"/>
                    </a:lnTo>
                    <a:lnTo>
                      <a:pt x="0" y="7"/>
                    </a:lnTo>
                    <a:lnTo>
                      <a:pt x="12" y="3"/>
                    </a:lnTo>
                    <a:lnTo>
                      <a:pt x="17" y="3"/>
                    </a:lnTo>
                    <a:lnTo>
                      <a:pt x="17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9" name="Freeform 148"/>
              <p:cNvSpPr>
                <a:spLocks/>
              </p:cNvSpPr>
              <p:nvPr/>
            </p:nvSpPr>
            <p:spPr bwMode="auto">
              <a:xfrm>
                <a:off x="1767" y="3805"/>
                <a:ext cx="13" cy="11"/>
              </a:xfrm>
              <a:custGeom>
                <a:avLst/>
                <a:gdLst>
                  <a:gd name="T0" fmla="*/ 0 w 13"/>
                  <a:gd name="T1" fmla="*/ 4 h 11"/>
                  <a:gd name="T2" fmla="*/ 4 w 13"/>
                  <a:gd name="T3" fmla="*/ 11 h 11"/>
                  <a:gd name="T4" fmla="*/ 13 w 13"/>
                  <a:gd name="T5" fmla="*/ 7 h 11"/>
                  <a:gd name="T6" fmla="*/ 9 w 13"/>
                  <a:gd name="T7" fmla="*/ 0 h 11"/>
                  <a:gd name="T8" fmla="*/ 0 w 13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0" y="4"/>
                    </a:moveTo>
                    <a:lnTo>
                      <a:pt x="4" y="11"/>
                    </a:lnTo>
                    <a:lnTo>
                      <a:pt x="13" y="7"/>
                    </a:lnTo>
                    <a:lnTo>
                      <a:pt x="9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0" name="Freeform 149"/>
              <p:cNvSpPr>
                <a:spLocks/>
              </p:cNvSpPr>
              <p:nvPr/>
            </p:nvSpPr>
            <p:spPr bwMode="auto">
              <a:xfrm>
                <a:off x="1784" y="3794"/>
                <a:ext cx="17" cy="11"/>
              </a:xfrm>
              <a:custGeom>
                <a:avLst/>
                <a:gdLst>
                  <a:gd name="T0" fmla="*/ 4 w 17"/>
                  <a:gd name="T1" fmla="*/ 3 h 11"/>
                  <a:gd name="T2" fmla="*/ 0 w 17"/>
                  <a:gd name="T3" fmla="*/ 11 h 11"/>
                  <a:gd name="T4" fmla="*/ 8 w 17"/>
                  <a:gd name="T5" fmla="*/ 7 h 11"/>
                  <a:gd name="T6" fmla="*/ 17 w 17"/>
                  <a:gd name="T7" fmla="*/ 3 h 11"/>
                  <a:gd name="T8" fmla="*/ 13 w 17"/>
                  <a:gd name="T9" fmla="*/ 0 h 11"/>
                  <a:gd name="T10" fmla="*/ 4 w 17"/>
                  <a:gd name="T1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1">
                    <a:moveTo>
                      <a:pt x="4" y="3"/>
                    </a:moveTo>
                    <a:lnTo>
                      <a:pt x="0" y="11"/>
                    </a:lnTo>
                    <a:lnTo>
                      <a:pt x="8" y="7"/>
                    </a:lnTo>
                    <a:lnTo>
                      <a:pt x="17" y="3"/>
                    </a:lnTo>
                    <a:lnTo>
                      <a:pt x="13" y="0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1" name="Freeform 150"/>
              <p:cNvSpPr>
                <a:spLocks/>
              </p:cNvSpPr>
              <p:nvPr/>
            </p:nvSpPr>
            <p:spPr bwMode="auto">
              <a:xfrm>
                <a:off x="322" y="2689"/>
                <a:ext cx="76" cy="89"/>
              </a:xfrm>
              <a:custGeom>
                <a:avLst/>
                <a:gdLst>
                  <a:gd name="T0" fmla="*/ 67 w 76"/>
                  <a:gd name="T1" fmla="*/ 89 h 89"/>
                  <a:gd name="T2" fmla="*/ 63 w 76"/>
                  <a:gd name="T3" fmla="*/ 78 h 89"/>
                  <a:gd name="T4" fmla="*/ 26 w 76"/>
                  <a:gd name="T5" fmla="*/ 44 h 89"/>
                  <a:gd name="T6" fmla="*/ 9 w 76"/>
                  <a:gd name="T7" fmla="*/ 22 h 89"/>
                  <a:gd name="T8" fmla="*/ 0 w 76"/>
                  <a:gd name="T9" fmla="*/ 0 h 89"/>
                  <a:gd name="T10" fmla="*/ 26 w 76"/>
                  <a:gd name="T11" fmla="*/ 11 h 89"/>
                  <a:gd name="T12" fmla="*/ 51 w 76"/>
                  <a:gd name="T13" fmla="*/ 33 h 89"/>
                  <a:gd name="T14" fmla="*/ 76 w 76"/>
                  <a:gd name="T15" fmla="*/ 82 h 89"/>
                  <a:gd name="T16" fmla="*/ 67 w 76"/>
                  <a:gd name="T1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89">
                    <a:moveTo>
                      <a:pt x="67" y="89"/>
                    </a:moveTo>
                    <a:lnTo>
                      <a:pt x="63" y="78"/>
                    </a:lnTo>
                    <a:lnTo>
                      <a:pt x="26" y="44"/>
                    </a:lnTo>
                    <a:lnTo>
                      <a:pt x="9" y="22"/>
                    </a:lnTo>
                    <a:lnTo>
                      <a:pt x="0" y="0"/>
                    </a:lnTo>
                    <a:lnTo>
                      <a:pt x="26" y="11"/>
                    </a:lnTo>
                    <a:lnTo>
                      <a:pt x="51" y="33"/>
                    </a:lnTo>
                    <a:lnTo>
                      <a:pt x="76" y="82"/>
                    </a:lnTo>
                    <a:lnTo>
                      <a:pt x="67" y="89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2" name="Freeform 151"/>
              <p:cNvSpPr>
                <a:spLocks/>
              </p:cNvSpPr>
              <p:nvPr/>
            </p:nvSpPr>
            <p:spPr bwMode="auto">
              <a:xfrm>
                <a:off x="360" y="2655"/>
                <a:ext cx="55" cy="112"/>
              </a:xfrm>
              <a:custGeom>
                <a:avLst/>
                <a:gdLst>
                  <a:gd name="T0" fmla="*/ 25 w 55"/>
                  <a:gd name="T1" fmla="*/ 82 h 112"/>
                  <a:gd name="T2" fmla="*/ 9 w 55"/>
                  <a:gd name="T3" fmla="*/ 52 h 112"/>
                  <a:gd name="T4" fmla="*/ 0 w 55"/>
                  <a:gd name="T5" fmla="*/ 19 h 112"/>
                  <a:gd name="T6" fmla="*/ 0 w 55"/>
                  <a:gd name="T7" fmla="*/ 7 h 112"/>
                  <a:gd name="T8" fmla="*/ 4 w 55"/>
                  <a:gd name="T9" fmla="*/ 0 h 112"/>
                  <a:gd name="T10" fmla="*/ 13 w 55"/>
                  <a:gd name="T11" fmla="*/ 0 h 112"/>
                  <a:gd name="T12" fmla="*/ 25 w 55"/>
                  <a:gd name="T13" fmla="*/ 15 h 112"/>
                  <a:gd name="T14" fmla="*/ 38 w 55"/>
                  <a:gd name="T15" fmla="*/ 30 h 112"/>
                  <a:gd name="T16" fmla="*/ 46 w 55"/>
                  <a:gd name="T17" fmla="*/ 49 h 112"/>
                  <a:gd name="T18" fmla="*/ 55 w 55"/>
                  <a:gd name="T19" fmla="*/ 63 h 112"/>
                  <a:gd name="T20" fmla="*/ 50 w 55"/>
                  <a:gd name="T21" fmla="*/ 90 h 112"/>
                  <a:gd name="T22" fmla="*/ 42 w 55"/>
                  <a:gd name="T23" fmla="*/ 112 h 112"/>
                  <a:gd name="T24" fmla="*/ 38 w 55"/>
                  <a:gd name="T25" fmla="*/ 112 h 112"/>
                  <a:gd name="T26" fmla="*/ 25 w 55"/>
                  <a:gd name="T27" fmla="*/ 8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5" h="112">
                    <a:moveTo>
                      <a:pt x="25" y="82"/>
                    </a:moveTo>
                    <a:lnTo>
                      <a:pt x="9" y="52"/>
                    </a:lnTo>
                    <a:lnTo>
                      <a:pt x="0" y="19"/>
                    </a:lnTo>
                    <a:lnTo>
                      <a:pt x="0" y="7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25" y="15"/>
                    </a:lnTo>
                    <a:lnTo>
                      <a:pt x="38" y="30"/>
                    </a:lnTo>
                    <a:lnTo>
                      <a:pt x="46" y="49"/>
                    </a:lnTo>
                    <a:lnTo>
                      <a:pt x="55" y="63"/>
                    </a:lnTo>
                    <a:lnTo>
                      <a:pt x="50" y="90"/>
                    </a:lnTo>
                    <a:lnTo>
                      <a:pt x="42" y="112"/>
                    </a:lnTo>
                    <a:lnTo>
                      <a:pt x="38" y="112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3" name="Freeform 152"/>
              <p:cNvSpPr>
                <a:spLocks/>
              </p:cNvSpPr>
              <p:nvPr/>
            </p:nvSpPr>
            <p:spPr bwMode="auto">
              <a:xfrm>
                <a:off x="285" y="2733"/>
                <a:ext cx="109" cy="53"/>
              </a:xfrm>
              <a:custGeom>
                <a:avLst/>
                <a:gdLst>
                  <a:gd name="T0" fmla="*/ 109 w 109"/>
                  <a:gd name="T1" fmla="*/ 45 h 53"/>
                  <a:gd name="T2" fmla="*/ 75 w 109"/>
                  <a:gd name="T3" fmla="*/ 19 h 53"/>
                  <a:gd name="T4" fmla="*/ 25 w 109"/>
                  <a:gd name="T5" fmla="*/ 0 h 53"/>
                  <a:gd name="T6" fmla="*/ 0 w 109"/>
                  <a:gd name="T7" fmla="*/ 0 h 53"/>
                  <a:gd name="T8" fmla="*/ 0 w 109"/>
                  <a:gd name="T9" fmla="*/ 8 h 53"/>
                  <a:gd name="T10" fmla="*/ 4 w 109"/>
                  <a:gd name="T11" fmla="*/ 15 h 53"/>
                  <a:gd name="T12" fmla="*/ 25 w 109"/>
                  <a:gd name="T13" fmla="*/ 34 h 53"/>
                  <a:gd name="T14" fmla="*/ 58 w 109"/>
                  <a:gd name="T15" fmla="*/ 49 h 53"/>
                  <a:gd name="T16" fmla="*/ 92 w 109"/>
                  <a:gd name="T17" fmla="*/ 53 h 53"/>
                  <a:gd name="T18" fmla="*/ 109 w 109"/>
                  <a:gd name="T19" fmla="*/ 49 h 53"/>
                  <a:gd name="T20" fmla="*/ 109 w 109"/>
                  <a:gd name="T21" fmla="*/ 4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9" h="53">
                    <a:moveTo>
                      <a:pt x="109" y="45"/>
                    </a:moveTo>
                    <a:lnTo>
                      <a:pt x="75" y="19"/>
                    </a:lnTo>
                    <a:lnTo>
                      <a:pt x="25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4" y="15"/>
                    </a:lnTo>
                    <a:lnTo>
                      <a:pt x="25" y="34"/>
                    </a:lnTo>
                    <a:lnTo>
                      <a:pt x="58" y="49"/>
                    </a:lnTo>
                    <a:lnTo>
                      <a:pt x="92" y="53"/>
                    </a:lnTo>
                    <a:lnTo>
                      <a:pt x="109" y="49"/>
                    </a:lnTo>
                    <a:lnTo>
                      <a:pt x="109" y="45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4" name="Freeform 153"/>
              <p:cNvSpPr>
                <a:spLocks/>
              </p:cNvSpPr>
              <p:nvPr/>
            </p:nvSpPr>
            <p:spPr bwMode="auto">
              <a:xfrm>
                <a:off x="268" y="2778"/>
                <a:ext cx="121" cy="26"/>
              </a:xfrm>
              <a:custGeom>
                <a:avLst/>
                <a:gdLst>
                  <a:gd name="T0" fmla="*/ 121 w 121"/>
                  <a:gd name="T1" fmla="*/ 19 h 26"/>
                  <a:gd name="T2" fmla="*/ 109 w 121"/>
                  <a:gd name="T3" fmla="*/ 19 h 26"/>
                  <a:gd name="T4" fmla="*/ 54 w 121"/>
                  <a:gd name="T5" fmla="*/ 26 h 26"/>
                  <a:gd name="T6" fmla="*/ 25 w 121"/>
                  <a:gd name="T7" fmla="*/ 26 h 26"/>
                  <a:gd name="T8" fmla="*/ 0 w 121"/>
                  <a:gd name="T9" fmla="*/ 19 h 26"/>
                  <a:gd name="T10" fmla="*/ 25 w 121"/>
                  <a:gd name="T11" fmla="*/ 4 h 26"/>
                  <a:gd name="T12" fmla="*/ 59 w 121"/>
                  <a:gd name="T13" fmla="*/ 0 h 26"/>
                  <a:gd name="T14" fmla="*/ 117 w 121"/>
                  <a:gd name="T15" fmla="*/ 11 h 26"/>
                  <a:gd name="T16" fmla="*/ 121 w 121"/>
                  <a:gd name="T17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26">
                    <a:moveTo>
                      <a:pt x="121" y="19"/>
                    </a:moveTo>
                    <a:lnTo>
                      <a:pt x="109" y="19"/>
                    </a:lnTo>
                    <a:lnTo>
                      <a:pt x="54" y="26"/>
                    </a:lnTo>
                    <a:lnTo>
                      <a:pt x="25" y="26"/>
                    </a:lnTo>
                    <a:lnTo>
                      <a:pt x="0" y="19"/>
                    </a:lnTo>
                    <a:lnTo>
                      <a:pt x="25" y="4"/>
                    </a:lnTo>
                    <a:lnTo>
                      <a:pt x="59" y="0"/>
                    </a:lnTo>
                    <a:lnTo>
                      <a:pt x="117" y="11"/>
                    </a:lnTo>
                    <a:lnTo>
                      <a:pt x="121" y="19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5" name="Freeform 154"/>
              <p:cNvSpPr>
                <a:spLocks/>
              </p:cNvSpPr>
              <p:nvPr/>
            </p:nvSpPr>
            <p:spPr bwMode="auto">
              <a:xfrm>
                <a:off x="264" y="2797"/>
                <a:ext cx="125" cy="45"/>
              </a:xfrm>
              <a:custGeom>
                <a:avLst/>
                <a:gdLst>
                  <a:gd name="T0" fmla="*/ 88 w 125"/>
                  <a:gd name="T1" fmla="*/ 7 h 45"/>
                  <a:gd name="T2" fmla="*/ 17 w 125"/>
                  <a:gd name="T3" fmla="*/ 22 h 45"/>
                  <a:gd name="T4" fmla="*/ 0 w 125"/>
                  <a:gd name="T5" fmla="*/ 30 h 45"/>
                  <a:gd name="T6" fmla="*/ 0 w 125"/>
                  <a:gd name="T7" fmla="*/ 33 h 45"/>
                  <a:gd name="T8" fmla="*/ 4 w 125"/>
                  <a:gd name="T9" fmla="*/ 37 h 45"/>
                  <a:gd name="T10" fmla="*/ 25 w 125"/>
                  <a:gd name="T11" fmla="*/ 45 h 45"/>
                  <a:gd name="T12" fmla="*/ 46 w 125"/>
                  <a:gd name="T13" fmla="*/ 45 h 45"/>
                  <a:gd name="T14" fmla="*/ 67 w 125"/>
                  <a:gd name="T15" fmla="*/ 45 h 45"/>
                  <a:gd name="T16" fmla="*/ 84 w 125"/>
                  <a:gd name="T17" fmla="*/ 37 h 45"/>
                  <a:gd name="T18" fmla="*/ 109 w 125"/>
                  <a:gd name="T19" fmla="*/ 22 h 45"/>
                  <a:gd name="T20" fmla="*/ 125 w 125"/>
                  <a:gd name="T21" fmla="*/ 4 h 45"/>
                  <a:gd name="T22" fmla="*/ 121 w 125"/>
                  <a:gd name="T23" fmla="*/ 0 h 45"/>
                  <a:gd name="T24" fmla="*/ 88 w 125"/>
                  <a:gd name="T25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5" h="45">
                    <a:moveTo>
                      <a:pt x="88" y="7"/>
                    </a:moveTo>
                    <a:lnTo>
                      <a:pt x="17" y="22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4" y="37"/>
                    </a:lnTo>
                    <a:lnTo>
                      <a:pt x="25" y="45"/>
                    </a:lnTo>
                    <a:lnTo>
                      <a:pt x="46" y="45"/>
                    </a:lnTo>
                    <a:lnTo>
                      <a:pt x="67" y="45"/>
                    </a:lnTo>
                    <a:lnTo>
                      <a:pt x="84" y="37"/>
                    </a:lnTo>
                    <a:lnTo>
                      <a:pt x="109" y="22"/>
                    </a:lnTo>
                    <a:lnTo>
                      <a:pt x="125" y="4"/>
                    </a:lnTo>
                    <a:lnTo>
                      <a:pt x="121" y="0"/>
                    </a:lnTo>
                    <a:lnTo>
                      <a:pt x="88" y="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6" name="Freeform 155"/>
              <p:cNvSpPr>
                <a:spLocks/>
              </p:cNvSpPr>
              <p:nvPr/>
            </p:nvSpPr>
            <p:spPr bwMode="auto">
              <a:xfrm>
                <a:off x="398" y="2648"/>
                <a:ext cx="29" cy="108"/>
              </a:xfrm>
              <a:custGeom>
                <a:avLst/>
                <a:gdLst>
                  <a:gd name="T0" fmla="*/ 12 w 29"/>
                  <a:gd name="T1" fmla="*/ 108 h 108"/>
                  <a:gd name="T2" fmla="*/ 12 w 29"/>
                  <a:gd name="T3" fmla="*/ 97 h 108"/>
                  <a:gd name="T4" fmla="*/ 0 w 29"/>
                  <a:gd name="T5" fmla="*/ 48 h 108"/>
                  <a:gd name="T6" fmla="*/ 0 w 29"/>
                  <a:gd name="T7" fmla="*/ 22 h 108"/>
                  <a:gd name="T8" fmla="*/ 8 w 29"/>
                  <a:gd name="T9" fmla="*/ 0 h 108"/>
                  <a:gd name="T10" fmla="*/ 25 w 29"/>
                  <a:gd name="T11" fmla="*/ 22 h 108"/>
                  <a:gd name="T12" fmla="*/ 29 w 29"/>
                  <a:gd name="T13" fmla="*/ 52 h 108"/>
                  <a:gd name="T14" fmla="*/ 21 w 29"/>
                  <a:gd name="T15" fmla="*/ 108 h 108"/>
                  <a:gd name="T16" fmla="*/ 12 w 29"/>
                  <a:gd name="T1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08">
                    <a:moveTo>
                      <a:pt x="12" y="108"/>
                    </a:moveTo>
                    <a:lnTo>
                      <a:pt x="12" y="97"/>
                    </a:lnTo>
                    <a:lnTo>
                      <a:pt x="0" y="48"/>
                    </a:lnTo>
                    <a:lnTo>
                      <a:pt x="0" y="22"/>
                    </a:lnTo>
                    <a:lnTo>
                      <a:pt x="8" y="0"/>
                    </a:lnTo>
                    <a:lnTo>
                      <a:pt x="25" y="22"/>
                    </a:lnTo>
                    <a:lnTo>
                      <a:pt x="29" y="52"/>
                    </a:lnTo>
                    <a:lnTo>
                      <a:pt x="21" y="108"/>
                    </a:lnTo>
                    <a:lnTo>
                      <a:pt x="12" y="10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7" name="Freeform 156"/>
              <p:cNvSpPr>
                <a:spLocks/>
              </p:cNvSpPr>
              <p:nvPr/>
            </p:nvSpPr>
            <p:spPr bwMode="auto">
              <a:xfrm>
                <a:off x="419" y="2648"/>
                <a:ext cx="46" cy="104"/>
              </a:xfrm>
              <a:custGeom>
                <a:avLst/>
                <a:gdLst>
                  <a:gd name="T0" fmla="*/ 4 w 46"/>
                  <a:gd name="T1" fmla="*/ 104 h 104"/>
                  <a:gd name="T2" fmla="*/ 17 w 46"/>
                  <a:gd name="T3" fmla="*/ 97 h 104"/>
                  <a:gd name="T4" fmla="*/ 33 w 46"/>
                  <a:gd name="T5" fmla="*/ 67 h 104"/>
                  <a:gd name="T6" fmla="*/ 46 w 46"/>
                  <a:gd name="T7" fmla="*/ 37 h 104"/>
                  <a:gd name="T8" fmla="*/ 42 w 46"/>
                  <a:gd name="T9" fmla="*/ 18 h 104"/>
                  <a:gd name="T10" fmla="*/ 37 w 46"/>
                  <a:gd name="T11" fmla="*/ 0 h 104"/>
                  <a:gd name="T12" fmla="*/ 21 w 46"/>
                  <a:gd name="T13" fmla="*/ 18 h 104"/>
                  <a:gd name="T14" fmla="*/ 8 w 46"/>
                  <a:gd name="T15" fmla="*/ 59 h 104"/>
                  <a:gd name="T16" fmla="*/ 0 w 46"/>
                  <a:gd name="T17" fmla="*/ 97 h 104"/>
                  <a:gd name="T18" fmla="*/ 4 w 46"/>
                  <a:gd name="T1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104">
                    <a:moveTo>
                      <a:pt x="4" y="104"/>
                    </a:moveTo>
                    <a:lnTo>
                      <a:pt x="17" y="97"/>
                    </a:lnTo>
                    <a:lnTo>
                      <a:pt x="33" y="67"/>
                    </a:lnTo>
                    <a:lnTo>
                      <a:pt x="46" y="37"/>
                    </a:lnTo>
                    <a:lnTo>
                      <a:pt x="42" y="18"/>
                    </a:lnTo>
                    <a:lnTo>
                      <a:pt x="37" y="0"/>
                    </a:lnTo>
                    <a:lnTo>
                      <a:pt x="21" y="18"/>
                    </a:lnTo>
                    <a:lnTo>
                      <a:pt x="8" y="59"/>
                    </a:lnTo>
                    <a:lnTo>
                      <a:pt x="0" y="97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8" name="Freeform 157"/>
              <p:cNvSpPr>
                <a:spLocks/>
              </p:cNvSpPr>
              <p:nvPr/>
            </p:nvSpPr>
            <p:spPr bwMode="auto">
              <a:xfrm>
                <a:off x="327" y="2808"/>
                <a:ext cx="67" cy="90"/>
              </a:xfrm>
              <a:custGeom>
                <a:avLst/>
                <a:gdLst>
                  <a:gd name="T0" fmla="*/ 67 w 67"/>
                  <a:gd name="T1" fmla="*/ 0 h 90"/>
                  <a:gd name="T2" fmla="*/ 50 w 67"/>
                  <a:gd name="T3" fmla="*/ 4 h 90"/>
                  <a:gd name="T4" fmla="*/ 25 w 67"/>
                  <a:gd name="T5" fmla="*/ 26 h 90"/>
                  <a:gd name="T6" fmla="*/ 12 w 67"/>
                  <a:gd name="T7" fmla="*/ 41 h 90"/>
                  <a:gd name="T8" fmla="*/ 4 w 67"/>
                  <a:gd name="T9" fmla="*/ 56 h 90"/>
                  <a:gd name="T10" fmla="*/ 0 w 67"/>
                  <a:gd name="T11" fmla="*/ 75 h 90"/>
                  <a:gd name="T12" fmla="*/ 0 w 67"/>
                  <a:gd name="T13" fmla="*/ 90 h 90"/>
                  <a:gd name="T14" fmla="*/ 21 w 67"/>
                  <a:gd name="T15" fmla="*/ 78 h 90"/>
                  <a:gd name="T16" fmla="*/ 62 w 67"/>
                  <a:gd name="T17" fmla="*/ 8 h 90"/>
                  <a:gd name="T18" fmla="*/ 67 w 67"/>
                  <a:gd name="T1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90">
                    <a:moveTo>
                      <a:pt x="67" y="0"/>
                    </a:moveTo>
                    <a:lnTo>
                      <a:pt x="50" y="4"/>
                    </a:lnTo>
                    <a:lnTo>
                      <a:pt x="25" y="26"/>
                    </a:lnTo>
                    <a:lnTo>
                      <a:pt x="12" y="41"/>
                    </a:lnTo>
                    <a:lnTo>
                      <a:pt x="4" y="56"/>
                    </a:lnTo>
                    <a:lnTo>
                      <a:pt x="0" y="75"/>
                    </a:lnTo>
                    <a:lnTo>
                      <a:pt x="0" y="90"/>
                    </a:lnTo>
                    <a:lnTo>
                      <a:pt x="21" y="78"/>
                    </a:lnTo>
                    <a:lnTo>
                      <a:pt x="62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9" name="Freeform 158"/>
              <p:cNvSpPr>
                <a:spLocks/>
              </p:cNvSpPr>
              <p:nvPr/>
            </p:nvSpPr>
            <p:spPr bwMode="auto">
              <a:xfrm>
                <a:off x="385" y="2745"/>
                <a:ext cx="55" cy="74"/>
              </a:xfrm>
              <a:custGeom>
                <a:avLst/>
                <a:gdLst>
                  <a:gd name="T0" fmla="*/ 46 w 55"/>
                  <a:gd name="T1" fmla="*/ 44 h 74"/>
                  <a:gd name="T2" fmla="*/ 55 w 55"/>
                  <a:gd name="T3" fmla="*/ 15 h 74"/>
                  <a:gd name="T4" fmla="*/ 55 w 55"/>
                  <a:gd name="T5" fmla="*/ 3 h 74"/>
                  <a:gd name="T6" fmla="*/ 51 w 55"/>
                  <a:gd name="T7" fmla="*/ 0 h 74"/>
                  <a:gd name="T8" fmla="*/ 42 w 55"/>
                  <a:gd name="T9" fmla="*/ 0 h 74"/>
                  <a:gd name="T10" fmla="*/ 34 w 55"/>
                  <a:gd name="T11" fmla="*/ 3 h 74"/>
                  <a:gd name="T12" fmla="*/ 21 w 55"/>
                  <a:gd name="T13" fmla="*/ 15 h 74"/>
                  <a:gd name="T14" fmla="*/ 13 w 55"/>
                  <a:gd name="T15" fmla="*/ 29 h 74"/>
                  <a:gd name="T16" fmla="*/ 4 w 55"/>
                  <a:gd name="T17" fmla="*/ 44 h 74"/>
                  <a:gd name="T18" fmla="*/ 0 w 55"/>
                  <a:gd name="T19" fmla="*/ 56 h 74"/>
                  <a:gd name="T20" fmla="*/ 0 w 55"/>
                  <a:gd name="T21" fmla="*/ 67 h 74"/>
                  <a:gd name="T22" fmla="*/ 4 w 55"/>
                  <a:gd name="T23" fmla="*/ 74 h 74"/>
                  <a:gd name="T24" fmla="*/ 13 w 55"/>
                  <a:gd name="T25" fmla="*/ 74 h 74"/>
                  <a:gd name="T26" fmla="*/ 21 w 55"/>
                  <a:gd name="T27" fmla="*/ 67 h 74"/>
                  <a:gd name="T28" fmla="*/ 34 w 55"/>
                  <a:gd name="T29" fmla="*/ 59 h 74"/>
                  <a:gd name="T30" fmla="*/ 46 w 55"/>
                  <a:gd name="T31" fmla="*/ 4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" h="74">
                    <a:moveTo>
                      <a:pt x="46" y="44"/>
                    </a:moveTo>
                    <a:lnTo>
                      <a:pt x="55" y="15"/>
                    </a:lnTo>
                    <a:lnTo>
                      <a:pt x="55" y="3"/>
                    </a:lnTo>
                    <a:lnTo>
                      <a:pt x="51" y="0"/>
                    </a:lnTo>
                    <a:lnTo>
                      <a:pt x="42" y="0"/>
                    </a:lnTo>
                    <a:lnTo>
                      <a:pt x="34" y="3"/>
                    </a:lnTo>
                    <a:lnTo>
                      <a:pt x="21" y="15"/>
                    </a:lnTo>
                    <a:lnTo>
                      <a:pt x="13" y="29"/>
                    </a:lnTo>
                    <a:lnTo>
                      <a:pt x="4" y="44"/>
                    </a:lnTo>
                    <a:lnTo>
                      <a:pt x="0" y="56"/>
                    </a:lnTo>
                    <a:lnTo>
                      <a:pt x="0" y="67"/>
                    </a:lnTo>
                    <a:lnTo>
                      <a:pt x="4" y="74"/>
                    </a:lnTo>
                    <a:lnTo>
                      <a:pt x="13" y="74"/>
                    </a:lnTo>
                    <a:lnTo>
                      <a:pt x="21" y="67"/>
                    </a:lnTo>
                    <a:lnTo>
                      <a:pt x="34" y="59"/>
                    </a:lnTo>
                    <a:lnTo>
                      <a:pt x="46" y="44"/>
                    </a:lnTo>
                    <a:close/>
                  </a:path>
                </a:pathLst>
              </a:custGeom>
              <a:solidFill>
                <a:srgbClr val="FFA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0" name="Freeform 159"/>
              <p:cNvSpPr>
                <a:spLocks/>
              </p:cNvSpPr>
              <p:nvPr/>
            </p:nvSpPr>
            <p:spPr bwMode="auto">
              <a:xfrm>
                <a:off x="436" y="2685"/>
                <a:ext cx="46" cy="63"/>
              </a:xfrm>
              <a:custGeom>
                <a:avLst/>
                <a:gdLst>
                  <a:gd name="T0" fmla="*/ 0 w 46"/>
                  <a:gd name="T1" fmla="*/ 60 h 63"/>
                  <a:gd name="T2" fmla="*/ 0 w 46"/>
                  <a:gd name="T3" fmla="*/ 60 h 63"/>
                  <a:gd name="T4" fmla="*/ 4 w 46"/>
                  <a:gd name="T5" fmla="*/ 63 h 63"/>
                  <a:gd name="T6" fmla="*/ 20 w 46"/>
                  <a:gd name="T7" fmla="*/ 60 h 63"/>
                  <a:gd name="T8" fmla="*/ 33 w 46"/>
                  <a:gd name="T9" fmla="*/ 48 h 63"/>
                  <a:gd name="T10" fmla="*/ 41 w 46"/>
                  <a:gd name="T11" fmla="*/ 37 h 63"/>
                  <a:gd name="T12" fmla="*/ 46 w 46"/>
                  <a:gd name="T13" fmla="*/ 26 h 63"/>
                  <a:gd name="T14" fmla="*/ 46 w 46"/>
                  <a:gd name="T15" fmla="*/ 11 h 63"/>
                  <a:gd name="T16" fmla="*/ 46 w 46"/>
                  <a:gd name="T17" fmla="*/ 0 h 63"/>
                  <a:gd name="T18" fmla="*/ 46 w 46"/>
                  <a:gd name="T19" fmla="*/ 0 h 63"/>
                  <a:gd name="T20" fmla="*/ 16 w 46"/>
                  <a:gd name="T21" fmla="*/ 26 h 63"/>
                  <a:gd name="T22" fmla="*/ 0 w 46"/>
                  <a:gd name="T23" fmla="*/ 60 h 63"/>
                  <a:gd name="T24" fmla="*/ 0 w 46"/>
                  <a:gd name="T25" fmla="*/ 6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63">
                    <a:moveTo>
                      <a:pt x="0" y="60"/>
                    </a:moveTo>
                    <a:lnTo>
                      <a:pt x="0" y="60"/>
                    </a:lnTo>
                    <a:lnTo>
                      <a:pt x="4" y="63"/>
                    </a:lnTo>
                    <a:lnTo>
                      <a:pt x="20" y="60"/>
                    </a:lnTo>
                    <a:lnTo>
                      <a:pt x="33" y="48"/>
                    </a:lnTo>
                    <a:lnTo>
                      <a:pt x="41" y="37"/>
                    </a:lnTo>
                    <a:lnTo>
                      <a:pt x="46" y="26"/>
                    </a:lnTo>
                    <a:lnTo>
                      <a:pt x="46" y="11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16" y="26"/>
                    </a:lnTo>
                    <a:lnTo>
                      <a:pt x="0" y="60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1" name="Freeform 160"/>
              <p:cNvSpPr>
                <a:spLocks/>
              </p:cNvSpPr>
              <p:nvPr/>
            </p:nvSpPr>
            <p:spPr bwMode="auto">
              <a:xfrm>
                <a:off x="402" y="2797"/>
                <a:ext cx="8" cy="11"/>
              </a:xfrm>
              <a:custGeom>
                <a:avLst/>
                <a:gdLst>
                  <a:gd name="T0" fmla="*/ 8 w 8"/>
                  <a:gd name="T1" fmla="*/ 7 h 11"/>
                  <a:gd name="T2" fmla="*/ 4 w 8"/>
                  <a:gd name="T3" fmla="*/ 0 h 11"/>
                  <a:gd name="T4" fmla="*/ 0 w 8"/>
                  <a:gd name="T5" fmla="*/ 7 h 11"/>
                  <a:gd name="T6" fmla="*/ 0 w 8"/>
                  <a:gd name="T7" fmla="*/ 11 h 11"/>
                  <a:gd name="T8" fmla="*/ 8 w 8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8" y="7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2" name="Freeform 161"/>
              <p:cNvSpPr>
                <a:spLocks/>
              </p:cNvSpPr>
              <p:nvPr/>
            </p:nvSpPr>
            <p:spPr bwMode="auto">
              <a:xfrm>
                <a:off x="389" y="2797"/>
                <a:ext cx="9" cy="11"/>
              </a:xfrm>
              <a:custGeom>
                <a:avLst/>
                <a:gdLst>
                  <a:gd name="T0" fmla="*/ 9 w 9"/>
                  <a:gd name="T1" fmla="*/ 7 h 11"/>
                  <a:gd name="T2" fmla="*/ 9 w 9"/>
                  <a:gd name="T3" fmla="*/ 0 h 11"/>
                  <a:gd name="T4" fmla="*/ 0 w 9"/>
                  <a:gd name="T5" fmla="*/ 7 h 11"/>
                  <a:gd name="T6" fmla="*/ 5 w 9"/>
                  <a:gd name="T7" fmla="*/ 11 h 11"/>
                  <a:gd name="T8" fmla="*/ 9 w 9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9" y="7"/>
                    </a:moveTo>
                    <a:lnTo>
                      <a:pt x="9" y="0"/>
                    </a:lnTo>
                    <a:lnTo>
                      <a:pt x="0" y="7"/>
                    </a:lnTo>
                    <a:lnTo>
                      <a:pt x="5" y="11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3" name="Freeform 162"/>
              <p:cNvSpPr>
                <a:spLocks/>
              </p:cNvSpPr>
              <p:nvPr/>
            </p:nvSpPr>
            <p:spPr bwMode="auto">
              <a:xfrm>
                <a:off x="415" y="2786"/>
                <a:ext cx="4" cy="11"/>
              </a:xfrm>
              <a:custGeom>
                <a:avLst/>
                <a:gdLst>
                  <a:gd name="T0" fmla="*/ 4 w 4"/>
                  <a:gd name="T1" fmla="*/ 3 h 11"/>
                  <a:gd name="T2" fmla="*/ 4 w 4"/>
                  <a:gd name="T3" fmla="*/ 0 h 11"/>
                  <a:gd name="T4" fmla="*/ 0 w 4"/>
                  <a:gd name="T5" fmla="*/ 3 h 11"/>
                  <a:gd name="T6" fmla="*/ 0 w 4"/>
                  <a:gd name="T7" fmla="*/ 11 h 11"/>
                  <a:gd name="T8" fmla="*/ 4 w 4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4" y="3"/>
                    </a:moveTo>
                    <a:lnTo>
                      <a:pt x="4" y="0"/>
                    </a:lnTo>
                    <a:lnTo>
                      <a:pt x="0" y="3"/>
                    </a:lnTo>
                    <a:lnTo>
                      <a:pt x="0" y="11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4" name="Freeform 163"/>
              <p:cNvSpPr>
                <a:spLocks/>
              </p:cNvSpPr>
              <p:nvPr/>
            </p:nvSpPr>
            <p:spPr bwMode="auto">
              <a:xfrm>
                <a:off x="398" y="2782"/>
                <a:ext cx="4" cy="11"/>
              </a:xfrm>
              <a:custGeom>
                <a:avLst/>
                <a:gdLst>
                  <a:gd name="T0" fmla="*/ 4 w 4"/>
                  <a:gd name="T1" fmla="*/ 7 h 11"/>
                  <a:gd name="T2" fmla="*/ 4 w 4"/>
                  <a:gd name="T3" fmla="*/ 0 h 11"/>
                  <a:gd name="T4" fmla="*/ 0 w 4"/>
                  <a:gd name="T5" fmla="*/ 4 h 11"/>
                  <a:gd name="T6" fmla="*/ 0 w 4"/>
                  <a:gd name="T7" fmla="*/ 11 h 11"/>
                  <a:gd name="T8" fmla="*/ 4 w 4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4" y="7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5" name="Freeform 164"/>
              <p:cNvSpPr>
                <a:spLocks/>
              </p:cNvSpPr>
              <p:nvPr/>
            </p:nvSpPr>
            <p:spPr bwMode="auto">
              <a:xfrm>
                <a:off x="423" y="2774"/>
                <a:ext cx="4" cy="12"/>
              </a:xfrm>
              <a:custGeom>
                <a:avLst/>
                <a:gdLst>
                  <a:gd name="T0" fmla="*/ 4 w 4"/>
                  <a:gd name="T1" fmla="*/ 4 h 12"/>
                  <a:gd name="T2" fmla="*/ 0 w 4"/>
                  <a:gd name="T3" fmla="*/ 0 h 12"/>
                  <a:gd name="T4" fmla="*/ 0 w 4"/>
                  <a:gd name="T5" fmla="*/ 4 h 12"/>
                  <a:gd name="T6" fmla="*/ 4 w 4"/>
                  <a:gd name="T7" fmla="*/ 12 h 12"/>
                  <a:gd name="T8" fmla="*/ 4 w 4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2">
                    <a:moveTo>
                      <a:pt x="4" y="4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4" y="1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6" name="Freeform 165"/>
              <p:cNvSpPr>
                <a:spLocks/>
              </p:cNvSpPr>
              <p:nvPr/>
            </p:nvSpPr>
            <p:spPr bwMode="auto">
              <a:xfrm>
                <a:off x="402" y="2767"/>
                <a:ext cx="8" cy="11"/>
              </a:xfrm>
              <a:custGeom>
                <a:avLst/>
                <a:gdLst>
                  <a:gd name="T0" fmla="*/ 8 w 8"/>
                  <a:gd name="T1" fmla="*/ 4 h 11"/>
                  <a:gd name="T2" fmla="*/ 4 w 8"/>
                  <a:gd name="T3" fmla="*/ 0 h 11"/>
                  <a:gd name="T4" fmla="*/ 0 w 8"/>
                  <a:gd name="T5" fmla="*/ 7 h 11"/>
                  <a:gd name="T6" fmla="*/ 8 w 8"/>
                  <a:gd name="T7" fmla="*/ 11 h 11"/>
                  <a:gd name="T8" fmla="*/ 8 w 8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8" y="4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8" y="11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7" name="Freeform 166"/>
              <p:cNvSpPr>
                <a:spLocks/>
              </p:cNvSpPr>
              <p:nvPr/>
            </p:nvSpPr>
            <p:spPr bwMode="auto">
              <a:xfrm>
                <a:off x="423" y="2763"/>
                <a:ext cx="13" cy="8"/>
              </a:xfrm>
              <a:custGeom>
                <a:avLst/>
                <a:gdLst>
                  <a:gd name="T0" fmla="*/ 8 w 13"/>
                  <a:gd name="T1" fmla="*/ 4 h 8"/>
                  <a:gd name="T2" fmla="*/ 13 w 13"/>
                  <a:gd name="T3" fmla="*/ 0 h 8"/>
                  <a:gd name="T4" fmla="*/ 4 w 13"/>
                  <a:gd name="T5" fmla="*/ 0 h 8"/>
                  <a:gd name="T6" fmla="*/ 0 w 13"/>
                  <a:gd name="T7" fmla="*/ 8 h 8"/>
                  <a:gd name="T8" fmla="*/ 8 w 13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8" y="4"/>
                    </a:moveTo>
                    <a:lnTo>
                      <a:pt x="13" y="0"/>
                    </a:lnTo>
                    <a:lnTo>
                      <a:pt x="4" y="0"/>
                    </a:lnTo>
                    <a:lnTo>
                      <a:pt x="0" y="8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8" name="Freeform 167"/>
              <p:cNvSpPr>
                <a:spLocks/>
              </p:cNvSpPr>
              <p:nvPr/>
            </p:nvSpPr>
            <p:spPr bwMode="auto">
              <a:xfrm>
                <a:off x="423" y="2748"/>
                <a:ext cx="8" cy="12"/>
              </a:xfrm>
              <a:custGeom>
                <a:avLst/>
                <a:gdLst>
                  <a:gd name="T0" fmla="*/ 8 w 8"/>
                  <a:gd name="T1" fmla="*/ 8 h 12"/>
                  <a:gd name="T2" fmla="*/ 4 w 8"/>
                  <a:gd name="T3" fmla="*/ 0 h 12"/>
                  <a:gd name="T4" fmla="*/ 0 w 8"/>
                  <a:gd name="T5" fmla="*/ 4 h 12"/>
                  <a:gd name="T6" fmla="*/ 0 w 8"/>
                  <a:gd name="T7" fmla="*/ 12 h 12"/>
                  <a:gd name="T8" fmla="*/ 8 w 8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8" y="8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12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9" name="Freeform 168"/>
              <p:cNvSpPr>
                <a:spLocks/>
              </p:cNvSpPr>
              <p:nvPr/>
            </p:nvSpPr>
            <p:spPr bwMode="auto">
              <a:xfrm>
                <a:off x="410" y="2760"/>
                <a:ext cx="9" cy="7"/>
              </a:xfrm>
              <a:custGeom>
                <a:avLst/>
                <a:gdLst>
                  <a:gd name="T0" fmla="*/ 5 w 9"/>
                  <a:gd name="T1" fmla="*/ 3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7 h 7"/>
                  <a:gd name="T8" fmla="*/ 5 w 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7">
                    <a:moveTo>
                      <a:pt x="5" y="3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0" name="Freeform 169"/>
              <p:cNvSpPr>
                <a:spLocks/>
              </p:cNvSpPr>
              <p:nvPr/>
            </p:nvSpPr>
            <p:spPr bwMode="auto">
              <a:xfrm>
                <a:off x="373" y="2816"/>
                <a:ext cx="29" cy="108"/>
              </a:xfrm>
              <a:custGeom>
                <a:avLst/>
                <a:gdLst>
                  <a:gd name="T0" fmla="*/ 29 w 29"/>
                  <a:gd name="T1" fmla="*/ 0 h 108"/>
                  <a:gd name="T2" fmla="*/ 25 w 29"/>
                  <a:gd name="T3" fmla="*/ 11 h 108"/>
                  <a:gd name="T4" fmla="*/ 29 w 29"/>
                  <a:gd name="T5" fmla="*/ 63 h 108"/>
                  <a:gd name="T6" fmla="*/ 25 w 29"/>
                  <a:gd name="T7" fmla="*/ 85 h 108"/>
                  <a:gd name="T8" fmla="*/ 16 w 29"/>
                  <a:gd name="T9" fmla="*/ 108 h 108"/>
                  <a:gd name="T10" fmla="*/ 4 w 29"/>
                  <a:gd name="T11" fmla="*/ 85 h 108"/>
                  <a:gd name="T12" fmla="*/ 0 w 29"/>
                  <a:gd name="T13" fmla="*/ 56 h 108"/>
                  <a:gd name="T14" fmla="*/ 16 w 29"/>
                  <a:gd name="T15" fmla="*/ 3 h 108"/>
                  <a:gd name="T16" fmla="*/ 29 w 29"/>
                  <a:gd name="T17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08">
                    <a:moveTo>
                      <a:pt x="29" y="0"/>
                    </a:moveTo>
                    <a:lnTo>
                      <a:pt x="25" y="11"/>
                    </a:lnTo>
                    <a:lnTo>
                      <a:pt x="29" y="63"/>
                    </a:lnTo>
                    <a:lnTo>
                      <a:pt x="25" y="85"/>
                    </a:lnTo>
                    <a:lnTo>
                      <a:pt x="16" y="108"/>
                    </a:lnTo>
                    <a:lnTo>
                      <a:pt x="4" y="85"/>
                    </a:lnTo>
                    <a:lnTo>
                      <a:pt x="0" y="56"/>
                    </a:lnTo>
                    <a:lnTo>
                      <a:pt x="16" y="3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1" name="Freeform 170"/>
              <p:cNvSpPr>
                <a:spLocks/>
              </p:cNvSpPr>
              <p:nvPr/>
            </p:nvSpPr>
            <p:spPr bwMode="auto">
              <a:xfrm>
                <a:off x="440" y="2696"/>
                <a:ext cx="109" cy="67"/>
              </a:xfrm>
              <a:custGeom>
                <a:avLst/>
                <a:gdLst>
                  <a:gd name="T0" fmla="*/ 71 w 109"/>
                  <a:gd name="T1" fmla="*/ 15 h 67"/>
                  <a:gd name="T2" fmla="*/ 8 w 109"/>
                  <a:gd name="T3" fmla="*/ 49 h 67"/>
                  <a:gd name="T4" fmla="*/ 0 w 109"/>
                  <a:gd name="T5" fmla="*/ 60 h 67"/>
                  <a:gd name="T6" fmla="*/ 4 w 109"/>
                  <a:gd name="T7" fmla="*/ 67 h 67"/>
                  <a:gd name="T8" fmla="*/ 25 w 109"/>
                  <a:gd name="T9" fmla="*/ 67 h 67"/>
                  <a:gd name="T10" fmla="*/ 46 w 109"/>
                  <a:gd name="T11" fmla="*/ 64 h 67"/>
                  <a:gd name="T12" fmla="*/ 67 w 109"/>
                  <a:gd name="T13" fmla="*/ 56 h 67"/>
                  <a:gd name="T14" fmla="*/ 83 w 109"/>
                  <a:gd name="T15" fmla="*/ 45 h 67"/>
                  <a:gd name="T16" fmla="*/ 100 w 109"/>
                  <a:gd name="T17" fmla="*/ 22 h 67"/>
                  <a:gd name="T18" fmla="*/ 109 w 109"/>
                  <a:gd name="T19" fmla="*/ 0 h 67"/>
                  <a:gd name="T20" fmla="*/ 104 w 109"/>
                  <a:gd name="T21" fmla="*/ 0 h 67"/>
                  <a:gd name="T22" fmla="*/ 71 w 109"/>
                  <a:gd name="T23" fmla="*/ 1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67">
                    <a:moveTo>
                      <a:pt x="71" y="15"/>
                    </a:moveTo>
                    <a:lnTo>
                      <a:pt x="8" y="49"/>
                    </a:lnTo>
                    <a:lnTo>
                      <a:pt x="0" y="60"/>
                    </a:lnTo>
                    <a:lnTo>
                      <a:pt x="4" y="67"/>
                    </a:lnTo>
                    <a:lnTo>
                      <a:pt x="25" y="67"/>
                    </a:lnTo>
                    <a:lnTo>
                      <a:pt x="46" y="64"/>
                    </a:lnTo>
                    <a:lnTo>
                      <a:pt x="67" y="56"/>
                    </a:lnTo>
                    <a:lnTo>
                      <a:pt x="83" y="45"/>
                    </a:lnTo>
                    <a:lnTo>
                      <a:pt x="100" y="22"/>
                    </a:lnTo>
                    <a:lnTo>
                      <a:pt x="109" y="0"/>
                    </a:lnTo>
                    <a:lnTo>
                      <a:pt x="104" y="0"/>
                    </a:lnTo>
                    <a:lnTo>
                      <a:pt x="71" y="15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2" name="Freeform 171"/>
              <p:cNvSpPr>
                <a:spLocks/>
              </p:cNvSpPr>
              <p:nvPr/>
            </p:nvSpPr>
            <p:spPr bwMode="auto">
              <a:xfrm>
                <a:off x="402" y="2808"/>
                <a:ext cx="80" cy="90"/>
              </a:xfrm>
              <a:custGeom>
                <a:avLst/>
                <a:gdLst>
                  <a:gd name="T0" fmla="*/ 80 w 80"/>
                  <a:gd name="T1" fmla="*/ 86 h 90"/>
                  <a:gd name="T2" fmla="*/ 63 w 80"/>
                  <a:gd name="T3" fmla="*/ 49 h 90"/>
                  <a:gd name="T4" fmla="*/ 25 w 80"/>
                  <a:gd name="T5" fmla="*/ 11 h 90"/>
                  <a:gd name="T6" fmla="*/ 4 w 80"/>
                  <a:gd name="T7" fmla="*/ 0 h 90"/>
                  <a:gd name="T8" fmla="*/ 0 w 80"/>
                  <a:gd name="T9" fmla="*/ 8 h 90"/>
                  <a:gd name="T10" fmla="*/ 0 w 80"/>
                  <a:gd name="T11" fmla="*/ 19 h 90"/>
                  <a:gd name="T12" fmla="*/ 13 w 80"/>
                  <a:gd name="T13" fmla="*/ 41 h 90"/>
                  <a:gd name="T14" fmla="*/ 29 w 80"/>
                  <a:gd name="T15" fmla="*/ 67 h 90"/>
                  <a:gd name="T16" fmla="*/ 42 w 80"/>
                  <a:gd name="T17" fmla="*/ 78 h 90"/>
                  <a:gd name="T18" fmla="*/ 59 w 80"/>
                  <a:gd name="T19" fmla="*/ 90 h 90"/>
                  <a:gd name="T20" fmla="*/ 71 w 80"/>
                  <a:gd name="T21" fmla="*/ 90 h 90"/>
                  <a:gd name="T22" fmla="*/ 80 w 80"/>
                  <a:gd name="T23" fmla="*/ 8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0" h="90">
                    <a:moveTo>
                      <a:pt x="80" y="86"/>
                    </a:moveTo>
                    <a:lnTo>
                      <a:pt x="63" y="49"/>
                    </a:lnTo>
                    <a:lnTo>
                      <a:pt x="25" y="11"/>
                    </a:lnTo>
                    <a:lnTo>
                      <a:pt x="4" y="0"/>
                    </a:lnTo>
                    <a:lnTo>
                      <a:pt x="0" y="8"/>
                    </a:lnTo>
                    <a:lnTo>
                      <a:pt x="0" y="19"/>
                    </a:lnTo>
                    <a:lnTo>
                      <a:pt x="13" y="41"/>
                    </a:lnTo>
                    <a:lnTo>
                      <a:pt x="29" y="67"/>
                    </a:lnTo>
                    <a:lnTo>
                      <a:pt x="42" y="78"/>
                    </a:lnTo>
                    <a:lnTo>
                      <a:pt x="59" y="90"/>
                    </a:lnTo>
                    <a:lnTo>
                      <a:pt x="71" y="90"/>
                    </a:lnTo>
                    <a:lnTo>
                      <a:pt x="80" y="86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3" name="Freeform 172"/>
              <p:cNvSpPr>
                <a:spLocks/>
              </p:cNvSpPr>
              <p:nvPr/>
            </p:nvSpPr>
            <p:spPr bwMode="auto">
              <a:xfrm>
                <a:off x="410" y="2797"/>
                <a:ext cx="109" cy="60"/>
              </a:xfrm>
              <a:custGeom>
                <a:avLst/>
                <a:gdLst>
                  <a:gd name="T0" fmla="*/ 0 w 109"/>
                  <a:gd name="T1" fmla="*/ 11 h 60"/>
                  <a:gd name="T2" fmla="*/ 34 w 109"/>
                  <a:gd name="T3" fmla="*/ 37 h 60"/>
                  <a:gd name="T4" fmla="*/ 84 w 109"/>
                  <a:gd name="T5" fmla="*/ 56 h 60"/>
                  <a:gd name="T6" fmla="*/ 105 w 109"/>
                  <a:gd name="T7" fmla="*/ 60 h 60"/>
                  <a:gd name="T8" fmla="*/ 109 w 109"/>
                  <a:gd name="T9" fmla="*/ 52 h 60"/>
                  <a:gd name="T10" fmla="*/ 105 w 109"/>
                  <a:gd name="T11" fmla="*/ 45 h 60"/>
                  <a:gd name="T12" fmla="*/ 84 w 109"/>
                  <a:gd name="T13" fmla="*/ 26 h 60"/>
                  <a:gd name="T14" fmla="*/ 51 w 109"/>
                  <a:gd name="T15" fmla="*/ 7 h 60"/>
                  <a:gd name="T16" fmla="*/ 17 w 109"/>
                  <a:gd name="T17" fmla="*/ 0 h 60"/>
                  <a:gd name="T18" fmla="*/ 5 w 109"/>
                  <a:gd name="T19" fmla="*/ 4 h 60"/>
                  <a:gd name="T20" fmla="*/ 0 w 109"/>
                  <a:gd name="T21" fmla="*/ 1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9" h="60">
                    <a:moveTo>
                      <a:pt x="0" y="11"/>
                    </a:moveTo>
                    <a:lnTo>
                      <a:pt x="34" y="37"/>
                    </a:lnTo>
                    <a:lnTo>
                      <a:pt x="84" y="56"/>
                    </a:lnTo>
                    <a:lnTo>
                      <a:pt x="105" y="60"/>
                    </a:lnTo>
                    <a:lnTo>
                      <a:pt x="109" y="52"/>
                    </a:lnTo>
                    <a:lnTo>
                      <a:pt x="105" y="45"/>
                    </a:lnTo>
                    <a:lnTo>
                      <a:pt x="84" y="26"/>
                    </a:lnTo>
                    <a:lnTo>
                      <a:pt x="51" y="7"/>
                    </a:lnTo>
                    <a:lnTo>
                      <a:pt x="17" y="0"/>
                    </a:lnTo>
                    <a:lnTo>
                      <a:pt x="5" y="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4" name="Freeform 173"/>
              <p:cNvSpPr>
                <a:spLocks/>
              </p:cNvSpPr>
              <p:nvPr/>
            </p:nvSpPr>
            <p:spPr bwMode="auto">
              <a:xfrm>
                <a:off x="436" y="2760"/>
                <a:ext cx="121" cy="37"/>
              </a:xfrm>
              <a:custGeom>
                <a:avLst/>
                <a:gdLst>
                  <a:gd name="T0" fmla="*/ 121 w 121"/>
                  <a:gd name="T1" fmla="*/ 14 h 37"/>
                  <a:gd name="T2" fmla="*/ 79 w 121"/>
                  <a:gd name="T3" fmla="*/ 3 h 37"/>
                  <a:gd name="T4" fmla="*/ 25 w 121"/>
                  <a:gd name="T5" fmla="*/ 0 h 37"/>
                  <a:gd name="T6" fmla="*/ 0 w 121"/>
                  <a:gd name="T7" fmla="*/ 3 h 37"/>
                  <a:gd name="T8" fmla="*/ 4 w 121"/>
                  <a:gd name="T9" fmla="*/ 11 h 37"/>
                  <a:gd name="T10" fmla="*/ 8 w 121"/>
                  <a:gd name="T11" fmla="*/ 18 h 37"/>
                  <a:gd name="T12" fmla="*/ 37 w 121"/>
                  <a:gd name="T13" fmla="*/ 29 h 37"/>
                  <a:gd name="T14" fmla="*/ 71 w 121"/>
                  <a:gd name="T15" fmla="*/ 37 h 37"/>
                  <a:gd name="T16" fmla="*/ 108 w 121"/>
                  <a:gd name="T17" fmla="*/ 29 h 37"/>
                  <a:gd name="T18" fmla="*/ 121 w 121"/>
                  <a:gd name="T19" fmla="*/ 26 h 37"/>
                  <a:gd name="T20" fmla="*/ 121 w 121"/>
                  <a:gd name="T21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1" h="37">
                    <a:moveTo>
                      <a:pt x="121" y="14"/>
                    </a:moveTo>
                    <a:lnTo>
                      <a:pt x="79" y="3"/>
                    </a:lnTo>
                    <a:lnTo>
                      <a:pt x="25" y="0"/>
                    </a:lnTo>
                    <a:lnTo>
                      <a:pt x="0" y="3"/>
                    </a:lnTo>
                    <a:lnTo>
                      <a:pt x="4" y="11"/>
                    </a:lnTo>
                    <a:lnTo>
                      <a:pt x="8" y="18"/>
                    </a:lnTo>
                    <a:lnTo>
                      <a:pt x="37" y="29"/>
                    </a:lnTo>
                    <a:lnTo>
                      <a:pt x="71" y="37"/>
                    </a:lnTo>
                    <a:lnTo>
                      <a:pt x="108" y="29"/>
                    </a:lnTo>
                    <a:lnTo>
                      <a:pt x="121" y="26"/>
                    </a:lnTo>
                    <a:lnTo>
                      <a:pt x="121" y="1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5" name="Freeform 174"/>
              <p:cNvSpPr>
                <a:spLocks/>
              </p:cNvSpPr>
              <p:nvPr/>
            </p:nvSpPr>
            <p:spPr bwMode="auto">
              <a:xfrm>
                <a:off x="427" y="2782"/>
                <a:ext cx="113" cy="48"/>
              </a:xfrm>
              <a:custGeom>
                <a:avLst/>
                <a:gdLst>
                  <a:gd name="T0" fmla="*/ 0 w 113"/>
                  <a:gd name="T1" fmla="*/ 11 h 48"/>
                  <a:gd name="T2" fmla="*/ 38 w 113"/>
                  <a:gd name="T3" fmla="*/ 30 h 48"/>
                  <a:gd name="T4" fmla="*/ 88 w 113"/>
                  <a:gd name="T5" fmla="*/ 48 h 48"/>
                  <a:gd name="T6" fmla="*/ 113 w 113"/>
                  <a:gd name="T7" fmla="*/ 45 h 48"/>
                  <a:gd name="T8" fmla="*/ 113 w 113"/>
                  <a:gd name="T9" fmla="*/ 37 h 48"/>
                  <a:gd name="T10" fmla="*/ 109 w 113"/>
                  <a:gd name="T11" fmla="*/ 30 h 48"/>
                  <a:gd name="T12" fmla="*/ 84 w 113"/>
                  <a:gd name="T13" fmla="*/ 15 h 48"/>
                  <a:gd name="T14" fmla="*/ 50 w 113"/>
                  <a:gd name="T15" fmla="*/ 0 h 48"/>
                  <a:gd name="T16" fmla="*/ 17 w 113"/>
                  <a:gd name="T17" fmla="*/ 0 h 48"/>
                  <a:gd name="T18" fmla="*/ 4 w 113"/>
                  <a:gd name="T19" fmla="*/ 4 h 48"/>
                  <a:gd name="T20" fmla="*/ 0 w 113"/>
                  <a:gd name="T21" fmla="*/ 1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48">
                    <a:moveTo>
                      <a:pt x="0" y="11"/>
                    </a:moveTo>
                    <a:lnTo>
                      <a:pt x="38" y="30"/>
                    </a:lnTo>
                    <a:lnTo>
                      <a:pt x="88" y="48"/>
                    </a:lnTo>
                    <a:lnTo>
                      <a:pt x="113" y="45"/>
                    </a:lnTo>
                    <a:lnTo>
                      <a:pt x="113" y="37"/>
                    </a:lnTo>
                    <a:lnTo>
                      <a:pt x="109" y="30"/>
                    </a:lnTo>
                    <a:lnTo>
                      <a:pt x="84" y="15"/>
                    </a:lnTo>
                    <a:lnTo>
                      <a:pt x="50" y="0"/>
                    </a:lnTo>
                    <a:lnTo>
                      <a:pt x="17" y="0"/>
                    </a:lnTo>
                    <a:lnTo>
                      <a:pt x="4" y="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6" name="Freeform 175"/>
              <p:cNvSpPr>
                <a:spLocks/>
              </p:cNvSpPr>
              <p:nvPr/>
            </p:nvSpPr>
            <p:spPr bwMode="auto">
              <a:xfrm>
                <a:off x="4674" y="3954"/>
                <a:ext cx="75" cy="90"/>
              </a:xfrm>
              <a:custGeom>
                <a:avLst/>
                <a:gdLst>
                  <a:gd name="T0" fmla="*/ 67 w 75"/>
                  <a:gd name="T1" fmla="*/ 90 h 90"/>
                  <a:gd name="T2" fmla="*/ 63 w 75"/>
                  <a:gd name="T3" fmla="*/ 82 h 90"/>
                  <a:gd name="T4" fmla="*/ 25 w 75"/>
                  <a:gd name="T5" fmla="*/ 45 h 90"/>
                  <a:gd name="T6" fmla="*/ 8 w 75"/>
                  <a:gd name="T7" fmla="*/ 23 h 90"/>
                  <a:gd name="T8" fmla="*/ 0 w 75"/>
                  <a:gd name="T9" fmla="*/ 0 h 90"/>
                  <a:gd name="T10" fmla="*/ 29 w 75"/>
                  <a:gd name="T11" fmla="*/ 11 h 90"/>
                  <a:gd name="T12" fmla="*/ 50 w 75"/>
                  <a:gd name="T13" fmla="*/ 34 h 90"/>
                  <a:gd name="T14" fmla="*/ 75 w 75"/>
                  <a:gd name="T15" fmla="*/ 82 h 90"/>
                  <a:gd name="T16" fmla="*/ 67 w 75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90">
                    <a:moveTo>
                      <a:pt x="67" y="90"/>
                    </a:moveTo>
                    <a:lnTo>
                      <a:pt x="63" y="82"/>
                    </a:lnTo>
                    <a:lnTo>
                      <a:pt x="25" y="45"/>
                    </a:lnTo>
                    <a:lnTo>
                      <a:pt x="8" y="23"/>
                    </a:lnTo>
                    <a:lnTo>
                      <a:pt x="0" y="0"/>
                    </a:lnTo>
                    <a:lnTo>
                      <a:pt x="29" y="11"/>
                    </a:lnTo>
                    <a:lnTo>
                      <a:pt x="50" y="34"/>
                    </a:lnTo>
                    <a:lnTo>
                      <a:pt x="75" y="82"/>
                    </a:lnTo>
                    <a:lnTo>
                      <a:pt x="67" y="9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7" name="Freeform 176"/>
              <p:cNvSpPr>
                <a:spLocks/>
              </p:cNvSpPr>
              <p:nvPr/>
            </p:nvSpPr>
            <p:spPr bwMode="auto">
              <a:xfrm>
                <a:off x="4716" y="3924"/>
                <a:ext cx="50" cy="109"/>
              </a:xfrm>
              <a:custGeom>
                <a:avLst/>
                <a:gdLst>
                  <a:gd name="T0" fmla="*/ 21 w 50"/>
                  <a:gd name="T1" fmla="*/ 82 h 109"/>
                  <a:gd name="T2" fmla="*/ 8 w 50"/>
                  <a:gd name="T3" fmla="*/ 49 h 109"/>
                  <a:gd name="T4" fmla="*/ 0 w 50"/>
                  <a:gd name="T5" fmla="*/ 19 h 109"/>
                  <a:gd name="T6" fmla="*/ 0 w 50"/>
                  <a:gd name="T7" fmla="*/ 4 h 109"/>
                  <a:gd name="T8" fmla="*/ 4 w 50"/>
                  <a:gd name="T9" fmla="*/ 0 h 109"/>
                  <a:gd name="T10" fmla="*/ 8 w 50"/>
                  <a:gd name="T11" fmla="*/ 0 h 109"/>
                  <a:gd name="T12" fmla="*/ 25 w 50"/>
                  <a:gd name="T13" fmla="*/ 11 h 109"/>
                  <a:gd name="T14" fmla="*/ 37 w 50"/>
                  <a:gd name="T15" fmla="*/ 26 h 109"/>
                  <a:gd name="T16" fmla="*/ 46 w 50"/>
                  <a:gd name="T17" fmla="*/ 41 h 109"/>
                  <a:gd name="T18" fmla="*/ 50 w 50"/>
                  <a:gd name="T19" fmla="*/ 60 h 109"/>
                  <a:gd name="T20" fmla="*/ 46 w 50"/>
                  <a:gd name="T21" fmla="*/ 86 h 109"/>
                  <a:gd name="T22" fmla="*/ 37 w 50"/>
                  <a:gd name="T23" fmla="*/ 109 h 109"/>
                  <a:gd name="T24" fmla="*/ 33 w 50"/>
                  <a:gd name="T25" fmla="*/ 109 h 109"/>
                  <a:gd name="T26" fmla="*/ 21 w 50"/>
                  <a:gd name="T27" fmla="*/ 8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109">
                    <a:moveTo>
                      <a:pt x="21" y="82"/>
                    </a:moveTo>
                    <a:lnTo>
                      <a:pt x="8" y="49"/>
                    </a:lnTo>
                    <a:lnTo>
                      <a:pt x="0" y="19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25" y="11"/>
                    </a:lnTo>
                    <a:lnTo>
                      <a:pt x="37" y="26"/>
                    </a:lnTo>
                    <a:lnTo>
                      <a:pt x="46" y="41"/>
                    </a:lnTo>
                    <a:lnTo>
                      <a:pt x="50" y="60"/>
                    </a:lnTo>
                    <a:lnTo>
                      <a:pt x="46" y="86"/>
                    </a:lnTo>
                    <a:lnTo>
                      <a:pt x="37" y="109"/>
                    </a:lnTo>
                    <a:lnTo>
                      <a:pt x="33" y="109"/>
                    </a:lnTo>
                    <a:lnTo>
                      <a:pt x="21" y="82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8" name="Freeform 177"/>
              <p:cNvSpPr>
                <a:spLocks/>
              </p:cNvSpPr>
              <p:nvPr/>
            </p:nvSpPr>
            <p:spPr bwMode="auto">
              <a:xfrm>
                <a:off x="4636" y="3999"/>
                <a:ext cx="113" cy="56"/>
              </a:xfrm>
              <a:custGeom>
                <a:avLst/>
                <a:gdLst>
                  <a:gd name="T0" fmla="*/ 113 w 113"/>
                  <a:gd name="T1" fmla="*/ 45 h 56"/>
                  <a:gd name="T2" fmla="*/ 75 w 113"/>
                  <a:gd name="T3" fmla="*/ 22 h 56"/>
                  <a:gd name="T4" fmla="*/ 25 w 113"/>
                  <a:gd name="T5" fmla="*/ 4 h 56"/>
                  <a:gd name="T6" fmla="*/ 0 w 113"/>
                  <a:gd name="T7" fmla="*/ 0 h 56"/>
                  <a:gd name="T8" fmla="*/ 4 w 113"/>
                  <a:gd name="T9" fmla="*/ 19 h 56"/>
                  <a:gd name="T10" fmla="*/ 25 w 113"/>
                  <a:gd name="T11" fmla="*/ 34 h 56"/>
                  <a:gd name="T12" fmla="*/ 59 w 113"/>
                  <a:gd name="T13" fmla="*/ 48 h 56"/>
                  <a:gd name="T14" fmla="*/ 92 w 113"/>
                  <a:gd name="T15" fmla="*/ 56 h 56"/>
                  <a:gd name="T16" fmla="*/ 109 w 113"/>
                  <a:gd name="T17" fmla="*/ 48 h 56"/>
                  <a:gd name="T18" fmla="*/ 113 w 113"/>
                  <a:gd name="T19" fmla="*/ 4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56">
                    <a:moveTo>
                      <a:pt x="113" y="45"/>
                    </a:moveTo>
                    <a:lnTo>
                      <a:pt x="75" y="22"/>
                    </a:lnTo>
                    <a:lnTo>
                      <a:pt x="25" y="4"/>
                    </a:lnTo>
                    <a:lnTo>
                      <a:pt x="0" y="0"/>
                    </a:lnTo>
                    <a:lnTo>
                      <a:pt x="4" y="19"/>
                    </a:lnTo>
                    <a:lnTo>
                      <a:pt x="25" y="34"/>
                    </a:lnTo>
                    <a:lnTo>
                      <a:pt x="59" y="48"/>
                    </a:lnTo>
                    <a:lnTo>
                      <a:pt x="92" y="56"/>
                    </a:lnTo>
                    <a:lnTo>
                      <a:pt x="109" y="48"/>
                    </a:lnTo>
                    <a:lnTo>
                      <a:pt x="113" y="45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9" name="Freeform 178"/>
              <p:cNvSpPr>
                <a:spLocks/>
              </p:cNvSpPr>
              <p:nvPr/>
            </p:nvSpPr>
            <p:spPr bwMode="auto">
              <a:xfrm>
                <a:off x="4619" y="4047"/>
                <a:ext cx="122" cy="23"/>
              </a:xfrm>
              <a:custGeom>
                <a:avLst/>
                <a:gdLst>
                  <a:gd name="T0" fmla="*/ 122 w 122"/>
                  <a:gd name="T1" fmla="*/ 19 h 23"/>
                  <a:gd name="T2" fmla="*/ 109 w 122"/>
                  <a:gd name="T3" fmla="*/ 19 h 23"/>
                  <a:gd name="T4" fmla="*/ 55 w 122"/>
                  <a:gd name="T5" fmla="*/ 23 h 23"/>
                  <a:gd name="T6" fmla="*/ 25 w 122"/>
                  <a:gd name="T7" fmla="*/ 23 h 23"/>
                  <a:gd name="T8" fmla="*/ 0 w 122"/>
                  <a:gd name="T9" fmla="*/ 15 h 23"/>
                  <a:gd name="T10" fmla="*/ 25 w 122"/>
                  <a:gd name="T11" fmla="*/ 0 h 23"/>
                  <a:gd name="T12" fmla="*/ 59 w 122"/>
                  <a:gd name="T13" fmla="*/ 0 h 23"/>
                  <a:gd name="T14" fmla="*/ 118 w 122"/>
                  <a:gd name="T15" fmla="*/ 8 h 23"/>
                  <a:gd name="T16" fmla="*/ 122 w 122"/>
                  <a:gd name="T1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23">
                    <a:moveTo>
                      <a:pt x="122" y="19"/>
                    </a:moveTo>
                    <a:lnTo>
                      <a:pt x="109" y="19"/>
                    </a:lnTo>
                    <a:lnTo>
                      <a:pt x="55" y="23"/>
                    </a:lnTo>
                    <a:lnTo>
                      <a:pt x="25" y="23"/>
                    </a:lnTo>
                    <a:lnTo>
                      <a:pt x="0" y="15"/>
                    </a:lnTo>
                    <a:lnTo>
                      <a:pt x="25" y="0"/>
                    </a:lnTo>
                    <a:lnTo>
                      <a:pt x="59" y="0"/>
                    </a:lnTo>
                    <a:lnTo>
                      <a:pt x="118" y="8"/>
                    </a:lnTo>
                    <a:lnTo>
                      <a:pt x="122" y="19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0" name="Freeform 179"/>
              <p:cNvSpPr>
                <a:spLocks/>
              </p:cNvSpPr>
              <p:nvPr/>
            </p:nvSpPr>
            <p:spPr bwMode="auto">
              <a:xfrm>
                <a:off x="4615" y="4066"/>
                <a:ext cx="126" cy="41"/>
              </a:xfrm>
              <a:custGeom>
                <a:avLst/>
                <a:gdLst>
                  <a:gd name="T0" fmla="*/ 88 w 126"/>
                  <a:gd name="T1" fmla="*/ 4 h 41"/>
                  <a:gd name="T2" fmla="*/ 17 w 126"/>
                  <a:gd name="T3" fmla="*/ 19 h 41"/>
                  <a:gd name="T4" fmla="*/ 0 w 126"/>
                  <a:gd name="T5" fmla="*/ 26 h 41"/>
                  <a:gd name="T6" fmla="*/ 0 w 126"/>
                  <a:gd name="T7" fmla="*/ 34 h 41"/>
                  <a:gd name="T8" fmla="*/ 4 w 126"/>
                  <a:gd name="T9" fmla="*/ 37 h 41"/>
                  <a:gd name="T10" fmla="*/ 21 w 126"/>
                  <a:gd name="T11" fmla="*/ 41 h 41"/>
                  <a:gd name="T12" fmla="*/ 46 w 126"/>
                  <a:gd name="T13" fmla="*/ 41 h 41"/>
                  <a:gd name="T14" fmla="*/ 67 w 126"/>
                  <a:gd name="T15" fmla="*/ 41 h 41"/>
                  <a:gd name="T16" fmla="*/ 84 w 126"/>
                  <a:gd name="T17" fmla="*/ 37 h 41"/>
                  <a:gd name="T18" fmla="*/ 126 w 126"/>
                  <a:gd name="T19" fmla="*/ 0 h 41"/>
                  <a:gd name="T20" fmla="*/ 122 w 126"/>
                  <a:gd name="T21" fmla="*/ 0 h 41"/>
                  <a:gd name="T22" fmla="*/ 88 w 126"/>
                  <a:gd name="T23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6" h="41">
                    <a:moveTo>
                      <a:pt x="88" y="4"/>
                    </a:moveTo>
                    <a:lnTo>
                      <a:pt x="17" y="19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4" y="37"/>
                    </a:lnTo>
                    <a:lnTo>
                      <a:pt x="21" y="41"/>
                    </a:lnTo>
                    <a:lnTo>
                      <a:pt x="46" y="41"/>
                    </a:lnTo>
                    <a:lnTo>
                      <a:pt x="67" y="41"/>
                    </a:lnTo>
                    <a:lnTo>
                      <a:pt x="84" y="37"/>
                    </a:lnTo>
                    <a:lnTo>
                      <a:pt x="126" y="0"/>
                    </a:lnTo>
                    <a:lnTo>
                      <a:pt x="122" y="0"/>
                    </a:lnTo>
                    <a:lnTo>
                      <a:pt x="88" y="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1" name="Freeform 180"/>
              <p:cNvSpPr>
                <a:spLocks/>
              </p:cNvSpPr>
              <p:nvPr/>
            </p:nvSpPr>
            <p:spPr bwMode="auto">
              <a:xfrm>
                <a:off x="4749" y="3913"/>
                <a:ext cx="29" cy="108"/>
              </a:xfrm>
              <a:custGeom>
                <a:avLst/>
                <a:gdLst>
                  <a:gd name="T0" fmla="*/ 13 w 29"/>
                  <a:gd name="T1" fmla="*/ 108 h 108"/>
                  <a:gd name="T2" fmla="*/ 13 w 29"/>
                  <a:gd name="T3" fmla="*/ 97 h 108"/>
                  <a:gd name="T4" fmla="*/ 0 w 29"/>
                  <a:gd name="T5" fmla="*/ 49 h 108"/>
                  <a:gd name="T6" fmla="*/ 4 w 29"/>
                  <a:gd name="T7" fmla="*/ 22 h 108"/>
                  <a:gd name="T8" fmla="*/ 8 w 29"/>
                  <a:gd name="T9" fmla="*/ 0 h 108"/>
                  <a:gd name="T10" fmla="*/ 25 w 29"/>
                  <a:gd name="T11" fmla="*/ 22 h 108"/>
                  <a:gd name="T12" fmla="*/ 29 w 29"/>
                  <a:gd name="T13" fmla="*/ 49 h 108"/>
                  <a:gd name="T14" fmla="*/ 21 w 29"/>
                  <a:gd name="T15" fmla="*/ 108 h 108"/>
                  <a:gd name="T16" fmla="*/ 13 w 29"/>
                  <a:gd name="T1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08">
                    <a:moveTo>
                      <a:pt x="13" y="108"/>
                    </a:moveTo>
                    <a:lnTo>
                      <a:pt x="13" y="97"/>
                    </a:lnTo>
                    <a:lnTo>
                      <a:pt x="0" y="49"/>
                    </a:lnTo>
                    <a:lnTo>
                      <a:pt x="4" y="22"/>
                    </a:lnTo>
                    <a:lnTo>
                      <a:pt x="8" y="0"/>
                    </a:lnTo>
                    <a:lnTo>
                      <a:pt x="25" y="22"/>
                    </a:lnTo>
                    <a:lnTo>
                      <a:pt x="29" y="49"/>
                    </a:lnTo>
                    <a:lnTo>
                      <a:pt x="21" y="108"/>
                    </a:lnTo>
                    <a:lnTo>
                      <a:pt x="13" y="10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2" name="Freeform 181"/>
              <p:cNvSpPr>
                <a:spLocks/>
              </p:cNvSpPr>
              <p:nvPr/>
            </p:nvSpPr>
            <p:spPr bwMode="auto">
              <a:xfrm>
                <a:off x="4770" y="3913"/>
                <a:ext cx="46" cy="105"/>
              </a:xfrm>
              <a:custGeom>
                <a:avLst/>
                <a:gdLst>
                  <a:gd name="T0" fmla="*/ 4 w 46"/>
                  <a:gd name="T1" fmla="*/ 105 h 105"/>
                  <a:gd name="T2" fmla="*/ 17 w 46"/>
                  <a:gd name="T3" fmla="*/ 97 h 105"/>
                  <a:gd name="T4" fmla="*/ 34 w 46"/>
                  <a:gd name="T5" fmla="*/ 67 h 105"/>
                  <a:gd name="T6" fmla="*/ 42 w 46"/>
                  <a:gd name="T7" fmla="*/ 52 h 105"/>
                  <a:gd name="T8" fmla="*/ 46 w 46"/>
                  <a:gd name="T9" fmla="*/ 37 h 105"/>
                  <a:gd name="T10" fmla="*/ 46 w 46"/>
                  <a:gd name="T11" fmla="*/ 19 h 105"/>
                  <a:gd name="T12" fmla="*/ 38 w 46"/>
                  <a:gd name="T13" fmla="*/ 0 h 105"/>
                  <a:gd name="T14" fmla="*/ 21 w 46"/>
                  <a:gd name="T15" fmla="*/ 19 h 105"/>
                  <a:gd name="T16" fmla="*/ 8 w 46"/>
                  <a:gd name="T17" fmla="*/ 60 h 105"/>
                  <a:gd name="T18" fmla="*/ 0 w 46"/>
                  <a:gd name="T19" fmla="*/ 97 h 105"/>
                  <a:gd name="T20" fmla="*/ 4 w 46"/>
                  <a:gd name="T21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105">
                    <a:moveTo>
                      <a:pt x="4" y="105"/>
                    </a:moveTo>
                    <a:lnTo>
                      <a:pt x="17" y="97"/>
                    </a:lnTo>
                    <a:lnTo>
                      <a:pt x="34" y="67"/>
                    </a:lnTo>
                    <a:lnTo>
                      <a:pt x="42" y="52"/>
                    </a:lnTo>
                    <a:lnTo>
                      <a:pt x="46" y="37"/>
                    </a:lnTo>
                    <a:lnTo>
                      <a:pt x="46" y="19"/>
                    </a:lnTo>
                    <a:lnTo>
                      <a:pt x="38" y="0"/>
                    </a:lnTo>
                    <a:lnTo>
                      <a:pt x="21" y="19"/>
                    </a:lnTo>
                    <a:lnTo>
                      <a:pt x="8" y="60"/>
                    </a:lnTo>
                    <a:lnTo>
                      <a:pt x="0" y="97"/>
                    </a:lnTo>
                    <a:lnTo>
                      <a:pt x="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3" name="Freeform 182"/>
              <p:cNvSpPr>
                <a:spLocks/>
              </p:cNvSpPr>
              <p:nvPr/>
            </p:nvSpPr>
            <p:spPr bwMode="auto">
              <a:xfrm>
                <a:off x="4678" y="4074"/>
                <a:ext cx="67" cy="93"/>
              </a:xfrm>
              <a:custGeom>
                <a:avLst/>
                <a:gdLst>
                  <a:gd name="T0" fmla="*/ 67 w 67"/>
                  <a:gd name="T1" fmla="*/ 0 h 93"/>
                  <a:gd name="T2" fmla="*/ 50 w 67"/>
                  <a:gd name="T3" fmla="*/ 3 h 93"/>
                  <a:gd name="T4" fmla="*/ 25 w 67"/>
                  <a:gd name="T5" fmla="*/ 29 h 93"/>
                  <a:gd name="T6" fmla="*/ 12 w 67"/>
                  <a:gd name="T7" fmla="*/ 41 h 93"/>
                  <a:gd name="T8" fmla="*/ 4 w 67"/>
                  <a:gd name="T9" fmla="*/ 56 h 93"/>
                  <a:gd name="T10" fmla="*/ 0 w 67"/>
                  <a:gd name="T11" fmla="*/ 74 h 93"/>
                  <a:gd name="T12" fmla="*/ 4 w 67"/>
                  <a:gd name="T13" fmla="*/ 93 h 93"/>
                  <a:gd name="T14" fmla="*/ 25 w 67"/>
                  <a:gd name="T15" fmla="*/ 78 h 93"/>
                  <a:gd name="T16" fmla="*/ 63 w 67"/>
                  <a:gd name="T17" fmla="*/ 3 h 93"/>
                  <a:gd name="T18" fmla="*/ 67 w 67"/>
                  <a:gd name="T19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93">
                    <a:moveTo>
                      <a:pt x="67" y="0"/>
                    </a:moveTo>
                    <a:lnTo>
                      <a:pt x="50" y="3"/>
                    </a:lnTo>
                    <a:lnTo>
                      <a:pt x="25" y="29"/>
                    </a:lnTo>
                    <a:lnTo>
                      <a:pt x="12" y="41"/>
                    </a:lnTo>
                    <a:lnTo>
                      <a:pt x="4" y="56"/>
                    </a:lnTo>
                    <a:lnTo>
                      <a:pt x="0" y="74"/>
                    </a:lnTo>
                    <a:lnTo>
                      <a:pt x="4" y="93"/>
                    </a:lnTo>
                    <a:lnTo>
                      <a:pt x="25" y="78"/>
                    </a:lnTo>
                    <a:lnTo>
                      <a:pt x="63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4" name="Freeform 183"/>
              <p:cNvSpPr>
                <a:spLocks/>
              </p:cNvSpPr>
              <p:nvPr/>
            </p:nvSpPr>
            <p:spPr bwMode="auto">
              <a:xfrm>
                <a:off x="4737" y="4010"/>
                <a:ext cx="54" cy="75"/>
              </a:xfrm>
              <a:custGeom>
                <a:avLst/>
                <a:gdLst>
                  <a:gd name="T0" fmla="*/ 46 w 54"/>
                  <a:gd name="T1" fmla="*/ 45 h 75"/>
                  <a:gd name="T2" fmla="*/ 54 w 54"/>
                  <a:gd name="T3" fmla="*/ 15 h 75"/>
                  <a:gd name="T4" fmla="*/ 54 w 54"/>
                  <a:gd name="T5" fmla="*/ 4 h 75"/>
                  <a:gd name="T6" fmla="*/ 50 w 54"/>
                  <a:gd name="T7" fmla="*/ 0 h 75"/>
                  <a:gd name="T8" fmla="*/ 41 w 54"/>
                  <a:gd name="T9" fmla="*/ 0 h 75"/>
                  <a:gd name="T10" fmla="*/ 33 w 54"/>
                  <a:gd name="T11" fmla="*/ 4 h 75"/>
                  <a:gd name="T12" fmla="*/ 20 w 54"/>
                  <a:gd name="T13" fmla="*/ 15 h 75"/>
                  <a:gd name="T14" fmla="*/ 12 w 54"/>
                  <a:gd name="T15" fmla="*/ 30 h 75"/>
                  <a:gd name="T16" fmla="*/ 4 w 54"/>
                  <a:gd name="T17" fmla="*/ 45 h 75"/>
                  <a:gd name="T18" fmla="*/ 0 w 54"/>
                  <a:gd name="T19" fmla="*/ 60 h 75"/>
                  <a:gd name="T20" fmla="*/ 0 w 54"/>
                  <a:gd name="T21" fmla="*/ 67 h 75"/>
                  <a:gd name="T22" fmla="*/ 4 w 54"/>
                  <a:gd name="T23" fmla="*/ 75 h 75"/>
                  <a:gd name="T24" fmla="*/ 12 w 54"/>
                  <a:gd name="T25" fmla="*/ 75 h 75"/>
                  <a:gd name="T26" fmla="*/ 20 w 54"/>
                  <a:gd name="T27" fmla="*/ 67 h 75"/>
                  <a:gd name="T28" fmla="*/ 46 w 54"/>
                  <a:gd name="T29" fmla="*/ 4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4" h="75">
                    <a:moveTo>
                      <a:pt x="46" y="45"/>
                    </a:moveTo>
                    <a:lnTo>
                      <a:pt x="54" y="15"/>
                    </a:lnTo>
                    <a:lnTo>
                      <a:pt x="54" y="4"/>
                    </a:lnTo>
                    <a:lnTo>
                      <a:pt x="50" y="0"/>
                    </a:lnTo>
                    <a:lnTo>
                      <a:pt x="41" y="0"/>
                    </a:lnTo>
                    <a:lnTo>
                      <a:pt x="33" y="4"/>
                    </a:lnTo>
                    <a:lnTo>
                      <a:pt x="20" y="15"/>
                    </a:lnTo>
                    <a:lnTo>
                      <a:pt x="12" y="30"/>
                    </a:lnTo>
                    <a:lnTo>
                      <a:pt x="4" y="45"/>
                    </a:lnTo>
                    <a:lnTo>
                      <a:pt x="0" y="60"/>
                    </a:lnTo>
                    <a:lnTo>
                      <a:pt x="0" y="67"/>
                    </a:lnTo>
                    <a:lnTo>
                      <a:pt x="4" y="75"/>
                    </a:lnTo>
                    <a:lnTo>
                      <a:pt x="12" y="75"/>
                    </a:lnTo>
                    <a:lnTo>
                      <a:pt x="20" y="67"/>
                    </a:lnTo>
                    <a:lnTo>
                      <a:pt x="46" y="45"/>
                    </a:lnTo>
                    <a:close/>
                  </a:path>
                </a:pathLst>
              </a:custGeom>
              <a:solidFill>
                <a:srgbClr val="FFC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5" name="Freeform 184"/>
              <p:cNvSpPr>
                <a:spLocks/>
              </p:cNvSpPr>
              <p:nvPr/>
            </p:nvSpPr>
            <p:spPr bwMode="auto">
              <a:xfrm>
                <a:off x="4787" y="3950"/>
                <a:ext cx="50" cy="64"/>
              </a:xfrm>
              <a:custGeom>
                <a:avLst/>
                <a:gdLst>
                  <a:gd name="T0" fmla="*/ 0 w 50"/>
                  <a:gd name="T1" fmla="*/ 60 h 64"/>
                  <a:gd name="T2" fmla="*/ 0 w 50"/>
                  <a:gd name="T3" fmla="*/ 60 h 64"/>
                  <a:gd name="T4" fmla="*/ 4 w 50"/>
                  <a:gd name="T5" fmla="*/ 64 h 64"/>
                  <a:gd name="T6" fmla="*/ 21 w 50"/>
                  <a:gd name="T7" fmla="*/ 60 h 64"/>
                  <a:gd name="T8" fmla="*/ 33 w 50"/>
                  <a:gd name="T9" fmla="*/ 49 h 64"/>
                  <a:gd name="T10" fmla="*/ 42 w 50"/>
                  <a:gd name="T11" fmla="*/ 38 h 64"/>
                  <a:gd name="T12" fmla="*/ 46 w 50"/>
                  <a:gd name="T13" fmla="*/ 27 h 64"/>
                  <a:gd name="T14" fmla="*/ 50 w 50"/>
                  <a:gd name="T15" fmla="*/ 12 h 64"/>
                  <a:gd name="T16" fmla="*/ 50 w 50"/>
                  <a:gd name="T17" fmla="*/ 0 h 64"/>
                  <a:gd name="T18" fmla="*/ 46 w 50"/>
                  <a:gd name="T19" fmla="*/ 0 h 64"/>
                  <a:gd name="T20" fmla="*/ 17 w 50"/>
                  <a:gd name="T21" fmla="*/ 27 h 64"/>
                  <a:gd name="T22" fmla="*/ 0 w 50"/>
                  <a:gd name="T23" fmla="*/ 60 h 64"/>
                  <a:gd name="T24" fmla="*/ 0 w 50"/>
                  <a:gd name="T25" fmla="*/ 6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64">
                    <a:moveTo>
                      <a:pt x="0" y="60"/>
                    </a:moveTo>
                    <a:lnTo>
                      <a:pt x="0" y="60"/>
                    </a:lnTo>
                    <a:lnTo>
                      <a:pt x="4" y="64"/>
                    </a:lnTo>
                    <a:lnTo>
                      <a:pt x="21" y="60"/>
                    </a:lnTo>
                    <a:lnTo>
                      <a:pt x="33" y="49"/>
                    </a:lnTo>
                    <a:lnTo>
                      <a:pt x="42" y="38"/>
                    </a:lnTo>
                    <a:lnTo>
                      <a:pt x="46" y="27"/>
                    </a:lnTo>
                    <a:lnTo>
                      <a:pt x="50" y="12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17" y="27"/>
                    </a:lnTo>
                    <a:lnTo>
                      <a:pt x="0" y="60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6" name="Freeform 185"/>
              <p:cNvSpPr>
                <a:spLocks/>
              </p:cNvSpPr>
              <p:nvPr/>
            </p:nvSpPr>
            <p:spPr bwMode="auto">
              <a:xfrm>
                <a:off x="4753" y="4062"/>
                <a:ext cx="9" cy="12"/>
              </a:xfrm>
              <a:custGeom>
                <a:avLst/>
                <a:gdLst>
                  <a:gd name="T0" fmla="*/ 9 w 9"/>
                  <a:gd name="T1" fmla="*/ 8 h 12"/>
                  <a:gd name="T2" fmla="*/ 4 w 9"/>
                  <a:gd name="T3" fmla="*/ 0 h 12"/>
                  <a:gd name="T4" fmla="*/ 0 w 9"/>
                  <a:gd name="T5" fmla="*/ 4 h 12"/>
                  <a:gd name="T6" fmla="*/ 0 w 9"/>
                  <a:gd name="T7" fmla="*/ 12 h 12"/>
                  <a:gd name="T8" fmla="*/ 9 w 9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9" y="8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12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7" name="Freeform 186"/>
              <p:cNvSpPr>
                <a:spLocks/>
              </p:cNvSpPr>
              <p:nvPr/>
            </p:nvSpPr>
            <p:spPr bwMode="auto">
              <a:xfrm>
                <a:off x="4741" y="4062"/>
                <a:ext cx="8" cy="12"/>
              </a:xfrm>
              <a:custGeom>
                <a:avLst/>
                <a:gdLst>
                  <a:gd name="T0" fmla="*/ 8 w 8"/>
                  <a:gd name="T1" fmla="*/ 8 h 12"/>
                  <a:gd name="T2" fmla="*/ 8 w 8"/>
                  <a:gd name="T3" fmla="*/ 0 h 12"/>
                  <a:gd name="T4" fmla="*/ 0 w 8"/>
                  <a:gd name="T5" fmla="*/ 8 h 12"/>
                  <a:gd name="T6" fmla="*/ 4 w 8"/>
                  <a:gd name="T7" fmla="*/ 12 h 12"/>
                  <a:gd name="T8" fmla="*/ 8 w 8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8" y="8"/>
                    </a:moveTo>
                    <a:lnTo>
                      <a:pt x="8" y="0"/>
                    </a:lnTo>
                    <a:lnTo>
                      <a:pt x="0" y="8"/>
                    </a:lnTo>
                    <a:lnTo>
                      <a:pt x="4" y="12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8" name="Freeform 187"/>
              <p:cNvSpPr>
                <a:spLocks/>
              </p:cNvSpPr>
              <p:nvPr/>
            </p:nvSpPr>
            <p:spPr bwMode="auto">
              <a:xfrm>
                <a:off x="4766" y="4051"/>
                <a:ext cx="4" cy="11"/>
              </a:xfrm>
              <a:custGeom>
                <a:avLst/>
                <a:gdLst>
                  <a:gd name="T0" fmla="*/ 4 w 4"/>
                  <a:gd name="T1" fmla="*/ 4 h 11"/>
                  <a:gd name="T2" fmla="*/ 4 w 4"/>
                  <a:gd name="T3" fmla="*/ 0 h 11"/>
                  <a:gd name="T4" fmla="*/ 0 w 4"/>
                  <a:gd name="T5" fmla="*/ 4 h 11"/>
                  <a:gd name="T6" fmla="*/ 0 w 4"/>
                  <a:gd name="T7" fmla="*/ 11 h 11"/>
                  <a:gd name="T8" fmla="*/ 4 w 4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4" y="4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9" name="Freeform 188"/>
              <p:cNvSpPr>
                <a:spLocks/>
              </p:cNvSpPr>
              <p:nvPr/>
            </p:nvSpPr>
            <p:spPr bwMode="auto">
              <a:xfrm>
                <a:off x="4749" y="4047"/>
                <a:ext cx="4" cy="12"/>
              </a:xfrm>
              <a:custGeom>
                <a:avLst/>
                <a:gdLst>
                  <a:gd name="T0" fmla="*/ 4 w 4"/>
                  <a:gd name="T1" fmla="*/ 8 h 12"/>
                  <a:gd name="T2" fmla="*/ 4 w 4"/>
                  <a:gd name="T3" fmla="*/ 0 h 12"/>
                  <a:gd name="T4" fmla="*/ 0 w 4"/>
                  <a:gd name="T5" fmla="*/ 4 h 12"/>
                  <a:gd name="T6" fmla="*/ 0 w 4"/>
                  <a:gd name="T7" fmla="*/ 12 h 12"/>
                  <a:gd name="T8" fmla="*/ 4 w 4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2">
                    <a:moveTo>
                      <a:pt x="4" y="8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12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0" name="Freeform 189"/>
              <p:cNvSpPr>
                <a:spLocks/>
              </p:cNvSpPr>
              <p:nvPr/>
            </p:nvSpPr>
            <p:spPr bwMode="auto">
              <a:xfrm>
                <a:off x="4774" y="4040"/>
                <a:ext cx="4" cy="11"/>
              </a:xfrm>
              <a:custGeom>
                <a:avLst/>
                <a:gdLst>
                  <a:gd name="T0" fmla="*/ 4 w 4"/>
                  <a:gd name="T1" fmla="*/ 4 h 11"/>
                  <a:gd name="T2" fmla="*/ 0 w 4"/>
                  <a:gd name="T3" fmla="*/ 0 h 11"/>
                  <a:gd name="T4" fmla="*/ 0 w 4"/>
                  <a:gd name="T5" fmla="*/ 4 h 11"/>
                  <a:gd name="T6" fmla="*/ 4 w 4"/>
                  <a:gd name="T7" fmla="*/ 11 h 11"/>
                  <a:gd name="T8" fmla="*/ 4 w 4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4" y="4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4" y="11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1" name="Freeform 190"/>
              <p:cNvSpPr>
                <a:spLocks/>
              </p:cNvSpPr>
              <p:nvPr/>
            </p:nvSpPr>
            <p:spPr bwMode="auto">
              <a:xfrm>
                <a:off x="4753" y="4033"/>
                <a:ext cx="9" cy="11"/>
              </a:xfrm>
              <a:custGeom>
                <a:avLst/>
                <a:gdLst>
                  <a:gd name="T0" fmla="*/ 9 w 9"/>
                  <a:gd name="T1" fmla="*/ 3 h 11"/>
                  <a:gd name="T2" fmla="*/ 4 w 9"/>
                  <a:gd name="T3" fmla="*/ 0 h 11"/>
                  <a:gd name="T4" fmla="*/ 0 w 9"/>
                  <a:gd name="T5" fmla="*/ 7 h 11"/>
                  <a:gd name="T6" fmla="*/ 9 w 9"/>
                  <a:gd name="T7" fmla="*/ 11 h 11"/>
                  <a:gd name="T8" fmla="*/ 9 w 9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9" y="3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9" y="11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2" name="Freeform 191"/>
              <p:cNvSpPr>
                <a:spLocks/>
              </p:cNvSpPr>
              <p:nvPr/>
            </p:nvSpPr>
            <p:spPr bwMode="auto">
              <a:xfrm>
                <a:off x="4774" y="4029"/>
                <a:ext cx="13" cy="4"/>
              </a:xfrm>
              <a:custGeom>
                <a:avLst/>
                <a:gdLst>
                  <a:gd name="T0" fmla="*/ 9 w 13"/>
                  <a:gd name="T1" fmla="*/ 4 h 4"/>
                  <a:gd name="T2" fmla="*/ 13 w 13"/>
                  <a:gd name="T3" fmla="*/ 0 h 4"/>
                  <a:gd name="T4" fmla="*/ 4 w 13"/>
                  <a:gd name="T5" fmla="*/ 0 h 4"/>
                  <a:gd name="T6" fmla="*/ 0 w 13"/>
                  <a:gd name="T7" fmla="*/ 4 h 4"/>
                  <a:gd name="T8" fmla="*/ 9 w 1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9" y="4"/>
                    </a:moveTo>
                    <a:lnTo>
                      <a:pt x="13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3" name="Freeform 192"/>
              <p:cNvSpPr>
                <a:spLocks/>
              </p:cNvSpPr>
              <p:nvPr/>
            </p:nvSpPr>
            <p:spPr bwMode="auto">
              <a:xfrm>
                <a:off x="4774" y="4014"/>
                <a:ext cx="9" cy="11"/>
              </a:xfrm>
              <a:custGeom>
                <a:avLst/>
                <a:gdLst>
                  <a:gd name="T0" fmla="*/ 9 w 9"/>
                  <a:gd name="T1" fmla="*/ 4 h 11"/>
                  <a:gd name="T2" fmla="*/ 4 w 9"/>
                  <a:gd name="T3" fmla="*/ 0 h 11"/>
                  <a:gd name="T4" fmla="*/ 0 w 9"/>
                  <a:gd name="T5" fmla="*/ 4 h 11"/>
                  <a:gd name="T6" fmla="*/ 0 w 9"/>
                  <a:gd name="T7" fmla="*/ 11 h 11"/>
                  <a:gd name="T8" fmla="*/ 9 w 9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9" y="4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4" name="Freeform 193"/>
              <p:cNvSpPr>
                <a:spLocks/>
              </p:cNvSpPr>
              <p:nvPr/>
            </p:nvSpPr>
            <p:spPr bwMode="auto">
              <a:xfrm>
                <a:off x="4762" y="4025"/>
                <a:ext cx="8" cy="8"/>
              </a:xfrm>
              <a:custGeom>
                <a:avLst/>
                <a:gdLst>
                  <a:gd name="T0" fmla="*/ 4 w 8"/>
                  <a:gd name="T1" fmla="*/ 4 h 8"/>
                  <a:gd name="T2" fmla="*/ 8 w 8"/>
                  <a:gd name="T3" fmla="*/ 0 h 8"/>
                  <a:gd name="T4" fmla="*/ 0 w 8"/>
                  <a:gd name="T5" fmla="*/ 0 h 8"/>
                  <a:gd name="T6" fmla="*/ 0 w 8"/>
                  <a:gd name="T7" fmla="*/ 8 h 8"/>
                  <a:gd name="T8" fmla="*/ 4 w 8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4" y="4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5" name="Freeform 194"/>
              <p:cNvSpPr>
                <a:spLocks/>
              </p:cNvSpPr>
              <p:nvPr/>
            </p:nvSpPr>
            <p:spPr bwMode="auto">
              <a:xfrm>
                <a:off x="4724" y="4081"/>
                <a:ext cx="29" cy="108"/>
              </a:xfrm>
              <a:custGeom>
                <a:avLst/>
                <a:gdLst>
                  <a:gd name="T0" fmla="*/ 29 w 29"/>
                  <a:gd name="T1" fmla="*/ 0 h 108"/>
                  <a:gd name="T2" fmla="*/ 25 w 29"/>
                  <a:gd name="T3" fmla="*/ 11 h 108"/>
                  <a:gd name="T4" fmla="*/ 29 w 29"/>
                  <a:gd name="T5" fmla="*/ 64 h 108"/>
                  <a:gd name="T6" fmla="*/ 29 w 29"/>
                  <a:gd name="T7" fmla="*/ 86 h 108"/>
                  <a:gd name="T8" fmla="*/ 17 w 29"/>
                  <a:gd name="T9" fmla="*/ 108 h 108"/>
                  <a:gd name="T10" fmla="*/ 4 w 29"/>
                  <a:gd name="T11" fmla="*/ 86 h 108"/>
                  <a:gd name="T12" fmla="*/ 0 w 29"/>
                  <a:gd name="T13" fmla="*/ 56 h 108"/>
                  <a:gd name="T14" fmla="*/ 17 w 29"/>
                  <a:gd name="T15" fmla="*/ 0 h 108"/>
                  <a:gd name="T16" fmla="*/ 29 w 29"/>
                  <a:gd name="T17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08">
                    <a:moveTo>
                      <a:pt x="29" y="0"/>
                    </a:moveTo>
                    <a:lnTo>
                      <a:pt x="25" y="11"/>
                    </a:lnTo>
                    <a:lnTo>
                      <a:pt x="29" y="64"/>
                    </a:lnTo>
                    <a:lnTo>
                      <a:pt x="29" y="86"/>
                    </a:lnTo>
                    <a:lnTo>
                      <a:pt x="17" y="108"/>
                    </a:lnTo>
                    <a:lnTo>
                      <a:pt x="4" y="86"/>
                    </a:lnTo>
                    <a:lnTo>
                      <a:pt x="0" y="56"/>
                    </a:lnTo>
                    <a:lnTo>
                      <a:pt x="17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6" name="Freeform 195"/>
              <p:cNvSpPr>
                <a:spLocks/>
              </p:cNvSpPr>
              <p:nvPr/>
            </p:nvSpPr>
            <p:spPr bwMode="auto">
              <a:xfrm>
                <a:off x="4791" y="3962"/>
                <a:ext cx="109" cy="67"/>
              </a:xfrm>
              <a:custGeom>
                <a:avLst/>
                <a:gdLst>
                  <a:gd name="T0" fmla="*/ 75 w 109"/>
                  <a:gd name="T1" fmla="*/ 15 h 67"/>
                  <a:gd name="T2" fmla="*/ 8 w 109"/>
                  <a:gd name="T3" fmla="*/ 48 h 67"/>
                  <a:gd name="T4" fmla="*/ 0 w 109"/>
                  <a:gd name="T5" fmla="*/ 59 h 67"/>
                  <a:gd name="T6" fmla="*/ 4 w 109"/>
                  <a:gd name="T7" fmla="*/ 67 h 67"/>
                  <a:gd name="T8" fmla="*/ 25 w 109"/>
                  <a:gd name="T9" fmla="*/ 67 h 67"/>
                  <a:gd name="T10" fmla="*/ 46 w 109"/>
                  <a:gd name="T11" fmla="*/ 63 h 67"/>
                  <a:gd name="T12" fmla="*/ 67 w 109"/>
                  <a:gd name="T13" fmla="*/ 56 h 67"/>
                  <a:gd name="T14" fmla="*/ 84 w 109"/>
                  <a:gd name="T15" fmla="*/ 44 h 67"/>
                  <a:gd name="T16" fmla="*/ 100 w 109"/>
                  <a:gd name="T17" fmla="*/ 26 h 67"/>
                  <a:gd name="T18" fmla="*/ 109 w 109"/>
                  <a:gd name="T19" fmla="*/ 3 h 67"/>
                  <a:gd name="T20" fmla="*/ 105 w 109"/>
                  <a:gd name="T21" fmla="*/ 0 h 67"/>
                  <a:gd name="T22" fmla="*/ 75 w 109"/>
                  <a:gd name="T23" fmla="*/ 1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67">
                    <a:moveTo>
                      <a:pt x="75" y="15"/>
                    </a:moveTo>
                    <a:lnTo>
                      <a:pt x="8" y="48"/>
                    </a:lnTo>
                    <a:lnTo>
                      <a:pt x="0" y="59"/>
                    </a:lnTo>
                    <a:lnTo>
                      <a:pt x="4" y="67"/>
                    </a:lnTo>
                    <a:lnTo>
                      <a:pt x="25" y="67"/>
                    </a:lnTo>
                    <a:lnTo>
                      <a:pt x="46" y="63"/>
                    </a:lnTo>
                    <a:lnTo>
                      <a:pt x="67" y="56"/>
                    </a:lnTo>
                    <a:lnTo>
                      <a:pt x="84" y="44"/>
                    </a:lnTo>
                    <a:lnTo>
                      <a:pt x="100" y="26"/>
                    </a:lnTo>
                    <a:lnTo>
                      <a:pt x="109" y="3"/>
                    </a:lnTo>
                    <a:lnTo>
                      <a:pt x="105" y="0"/>
                    </a:lnTo>
                    <a:lnTo>
                      <a:pt x="75" y="15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7" name="Freeform 196"/>
              <p:cNvSpPr>
                <a:spLocks/>
              </p:cNvSpPr>
              <p:nvPr/>
            </p:nvSpPr>
            <p:spPr bwMode="auto">
              <a:xfrm>
                <a:off x="4753" y="4074"/>
                <a:ext cx="80" cy="89"/>
              </a:xfrm>
              <a:custGeom>
                <a:avLst/>
                <a:gdLst>
                  <a:gd name="T0" fmla="*/ 80 w 80"/>
                  <a:gd name="T1" fmla="*/ 85 h 89"/>
                  <a:gd name="T2" fmla="*/ 63 w 80"/>
                  <a:gd name="T3" fmla="*/ 48 h 89"/>
                  <a:gd name="T4" fmla="*/ 25 w 80"/>
                  <a:gd name="T5" fmla="*/ 11 h 89"/>
                  <a:gd name="T6" fmla="*/ 4 w 80"/>
                  <a:gd name="T7" fmla="*/ 0 h 89"/>
                  <a:gd name="T8" fmla="*/ 0 w 80"/>
                  <a:gd name="T9" fmla="*/ 18 h 89"/>
                  <a:gd name="T10" fmla="*/ 13 w 80"/>
                  <a:gd name="T11" fmla="*/ 41 h 89"/>
                  <a:gd name="T12" fmla="*/ 30 w 80"/>
                  <a:gd name="T13" fmla="*/ 67 h 89"/>
                  <a:gd name="T14" fmla="*/ 46 w 80"/>
                  <a:gd name="T15" fmla="*/ 78 h 89"/>
                  <a:gd name="T16" fmla="*/ 63 w 80"/>
                  <a:gd name="T17" fmla="*/ 85 h 89"/>
                  <a:gd name="T18" fmla="*/ 76 w 80"/>
                  <a:gd name="T19" fmla="*/ 89 h 89"/>
                  <a:gd name="T20" fmla="*/ 80 w 80"/>
                  <a:gd name="T21" fmla="*/ 8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89">
                    <a:moveTo>
                      <a:pt x="80" y="85"/>
                    </a:moveTo>
                    <a:lnTo>
                      <a:pt x="63" y="48"/>
                    </a:lnTo>
                    <a:lnTo>
                      <a:pt x="25" y="11"/>
                    </a:lnTo>
                    <a:lnTo>
                      <a:pt x="4" y="0"/>
                    </a:lnTo>
                    <a:lnTo>
                      <a:pt x="0" y="18"/>
                    </a:lnTo>
                    <a:lnTo>
                      <a:pt x="13" y="41"/>
                    </a:lnTo>
                    <a:lnTo>
                      <a:pt x="30" y="67"/>
                    </a:lnTo>
                    <a:lnTo>
                      <a:pt x="46" y="78"/>
                    </a:lnTo>
                    <a:lnTo>
                      <a:pt x="63" y="85"/>
                    </a:lnTo>
                    <a:lnTo>
                      <a:pt x="76" y="89"/>
                    </a:lnTo>
                    <a:lnTo>
                      <a:pt x="80" y="85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8" name="Freeform 197"/>
              <p:cNvSpPr>
                <a:spLocks/>
              </p:cNvSpPr>
              <p:nvPr/>
            </p:nvSpPr>
            <p:spPr bwMode="auto">
              <a:xfrm>
                <a:off x="4762" y="4062"/>
                <a:ext cx="109" cy="60"/>
              </a:xfrm>
              <a:custGeom>
                <a:avLst/>
                <a:gdLst>
                  <a:gd name="T0" fmla="*/ 0 w 109"/>
                  <a:gd name="T1" fmla="*/ 12 h 60"/>
                  <a:gd name="T2" fmla="*/ 33 w 109"/>
                  <a:gd name="T3" fmla="*/ 38 h 60"/>
                  <a:gd name="T4" fmla="*/ 83 w 109"/>
                  <a:gd name="T5" fmla="*/ 56 h 60"/>
                  <a:gd name="T6" fmla="*/ 104 w 109"/>
                  <a:gd name="T7" fmla="*/ 60 h 60"/>
                  <a:gd name="T8" fmla="*/ 109 w 109"/>
                  <a:gd name="T9" fmla="*/ 53 h 60"/>
                  <a:gd name="T10" fmla="*/ 104 w 109"/>
                  <a:gd name="T11" fmla="*/ 45 h 60"/>
                  <a:gd name="T12" fmla="*/ 83 w 109"/>
                  <a:gd name="T13" fmla="*/ 27 h 60"/>
                  <a:gd name="T14" fmla="*/ 50 w 109"/>
                  <a:gd name="T15" fmla="*/ 8 h 60"/>
                  <a:gd name="T16" fmla="*/ 16 w 109"/>
                  <a:gd name="T17" fmla="*/ 0 h 60"/>
                  <a:gd name="T18" fmla="*/ 4 w 109"/>
                  <a:gd name="T19" fmla="*/ 4 h 60"/>
                  <a:gd name="T20" fmla="*/ 0 w 109"/>
                  <a:gd name="T21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9" h="60">
                    <a:moveTo>
                      <a:pt x="0" y="12"/>
                    </a:moveTo>
                    <a:lnTo>
                      <a:pt x="33" y="38"/>
                    </a:lnTo>
                    <a:lnTo>
                      <a:pt x="83" y="56"/>
                    </a:lnTo>
                    <a:lnTo>
                      <a:pt x="104" y="60"/>
                    </a:lnTo>
                    <a:lnTo>
                      <a:pt x="109" y="53"/>
                    </a:lnTo>
                    <a:lnTo>
                      <a:pt x="104" y="45"/>
                    </a:lnTo>
                    <a:lnTo>
                      <a:pt x="83" y="27"/>
                    </a:lnTo>
                    <a:lnTo>
                      <a:pt x="50" y="8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9" name="Freeform 198"/>
              <p:cNvSpPr>
                <a:spLocks/>
              </p:cNvSpPr>
              <p:nvPr/>
            </p:nvSpPr>
            <p:spPr bwMode="auto">
              <a:xfrm>
                <a:off x="4787" y="4025"/>
                <a:ext cx="121" cy="37"/>
              </a:xfrm>
              <a:custGeom>
                <a:avLst/>
                <a:gdLst>
                  <a:gd name="T0" fmla="*/ 121 w 121"/>
                  <a:gd name="T1" fmla="*/ 19 h 37"/>
                  <a:gd name="T2" fmla="*/ 79 w 121"/>
                  <a:gd name="T3" fmla="*/ 4 h 37"/>
                  <a:gd name="T4" fmla="*/ 25 w 121"/>
                  <a:gd name="T5" fmla="*/ 0 h 37"/>
                  <a:gd name="T6" fmla="*/ 0 w 121"/>
                  <a:gd name="T7" fmla="*/ 4 h 37"/>
                  <a:gd name="T8" fmla="*/ 4 w 121"/>
                  <a:gd name="T9" fmla="*/ 11 h 37"/>
                  <a:gd name="T10" fmla="*/ 8 w 121"/>
                  <a:gd name="T11" fmla="*/ 19 h 37"/>
                  <a:gd name="T12" fmla="*/ 37 w 121"/>
                  <a:gd name="T13" fmla="*/ 30 h 37"/>
                  <a:gd name="T14" fmla="*/ 71 w 121"/>
                  <a:gd name="T15" fmla="*/ 37 h 37"/>
                  <a:gd name="T16" fmla="*/ 109 w 121"/>
                  <a:gd name="T17" fmla="*/ 34 h 37"/>
                  <a:gd name="T18" fmla="*/ 121 w 121"/>
                  <a:gd name="T19" fmla="*/ 26 h 37"/>
                  <a:gd name="T20" fmla="*/ 121 w 121"/>
                  <a:gd name="T21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1" h="37">
                    <a:moveTo>
                      <a:pt x="121" y="19"/>
                    </a:moveTo>
                    <a:lnTo>
                      <a:pt x="79" y="4"/>
                    </a:lnTo>
                    <a:lnTo>
                      <a:pt x="25" y="0"/>
                    </a:lnTo>
                    <a:lnTo>
                      <a:pt x="0" y="4"/>
                    </a:lnTo>
                    <a:lnTo>
                      <a:pt x="4" y="11"/>
                    </a:lnTo>
                    <a:lnTo>
                      <a:pt x="8" y="19"/>
                    </a:lnTo>
                    <a:lnTo>
                      <a:pt x="37" y="30"/>
                    </a:lnTo>
                    <a:lnTo>
                      <a:pt x="71" y="37"/>
                    </a:lnTo>
                    <a:lnTo>
                      <a:pt x="109" y="34"/>
                    </a:lnTo>
                    <a:lnTo>
                      <a:pt x="121" y="26"/>
                    </a:lnTo>
                    <a:lnTo>
                      <a:pt x="121" y="19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0" name="Freeform 199"/>
              <p:cNvSpPr>
                <a:spLocks/>
              </p:cNvSpPr>
              <p:nvPr/>
            </p:nvSpPr>
            <p:spPr bwMode="auto">
              <a:xfrm>
                <a:off x="4778" y="4047"/>
                <a:ext cx="113" cy="45"/>
              </a:xfrm>
              <a:custGeom>
                <a:avLst/>
                <a:gdLst>
                  <a:gd name="T0" fmla="*/ 0 w 113"/>
                  <a:gd name="T1" fmla="*/ 12 h 45"/>
                  <a:gd name="T2" fmla="*/ 38 w 113"/>
                  <a:gd name="T3" fmla="*/ 30 h 45"/>
                  <a:gd name="T4" fmla="*/ 88 w 113"/>
                  <a:gd name="T5" fmla="*/ 45 h 45"/>
                  <a:gd name="T6" fmla="*/ 113 w 113"/>
                  <a:gd name="T7" fmla="*/ 45 h 45"/>
                  <a:gd name="T8" fmla="*/ 113 w 113"/>
                  <a:gd name="T9" fmla="*/ 42 h 45"/>
                  <a:gd name="T10" fmla="*/ 109 w 113"/>
                  <a:gd name="T11" fmla="*/ 30 h 45"/>
                  <a:gd name="T12" fmla="*/ 84 w 113"/>
                  <a:gd name="T13" fmla="*/ 15 h 45"/>
                  <a:gd name="T14" fmla="*/ 51 w 113"/>
                  <a:gd name="T15" fmla="*/ 0 h 45"/>
                  <a:gd name="T16" fmla="*/ 17 w 113"/>
                  <a:gd name="T17" fmla="*/ 0 h 45"/>
                  <a:gd name="T18" fmla="*/ 5 w 113"/>
                  <a:gd name="T19" fmla="*/ 4 h 45"/>
                  <a:gd name="T20" fmla="*/ 0 w 113"/>
                  <a:gd name="T21" fmla="*/ 1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45">
                    <a:moveTo>
                      <a:pt x="0" y="12"/>
                    </a:moveTo>
                    <a:lnTo>
                      <a:pt x="38" y="30"/>
                    </a:lnTo>
                    <a:lnTo>
                      <a:pt x="88" y="45"/>
                    </a:lnTo>
                    <a:lnTo>
                      <a:pt x="113" y="45"/>
                    </a:lnTo>
                    <a:lnTo>
                      <a:pt x="113" y="42"/>
                    </a:lnTo>
                    <a:lnTo>
                      <a:pt x="109" y="30"/>
                    </a:lnTo>
                    <a:lnTo>
                      <a:pt x="84" y="15"/>
                    </a:lnTo>
                    <a:lnTo>
                      <a:pt x="51" y="0"/>
                    </a:lnTo>
                    <a:lnTo>
                      <a:pt x="17" y="0"/>
                    </a:lnTo>
                    <a:lnTo>
                      <a:pt x="5" y="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1" name="Freeform 200"/>
              <p:cNvSpPr>
                <a:spLocks/>
              </p:cNvSpPr>
              <p:nvPr/>
            </p:nvSpPr>
            <p:spPr bwMode="auto">
              <a:xfrm>
                <a:off x="1189" y="4029"/>
                <a:ext cx="134" cy="30"/>
              </a:xfrm>
              <a:custGeom>
                <a:avLst/>
                <a:gdLst>
                  <a:gd name="T0" fmla="*/ 0 w 134"/>
                  <a:gd name="T1" fmla="*/ 4 h 30"/>
                  <a:gd name="T2" fmla="*/ 13 w 134"/>
                  <a:gd name="T3" fmla="*/ 4 h 30"/>
                  <a:gd name="T4" fmla="*/ 76 w 134"/>
                  <a:gd name="T5" fmla="*/ 0 h 30"/>
                  <a:gd name="T6" fmla="*/ 109 w 134"/>
                  <a:gd name="T7" fmla="*/ 4 h 30"/>
                  <a:gd name="T8" fmla="*/ 134 w 134"/>
                  <a:gd name="T9" fmla="*/ 15 h 30"/>
                  <a:gd name="T10" fmla="*/ 105 w 134"/>
                  <a:gd name="T11" fmla="*/ 30 h 30"/>
                  <a:gd name="T12" fmla="*/ 67 w 134"/>
                  <a:gd name="T13" fmla="*/ 30 h 30"/>
                  <a:gd name="T14" fmla="*/ 0 w 134"/>
                  <a:gd name="T15" fmla="*/ 15 h 30"/>
                  <a:gd name="T16" fmla="*/ 0 w 134"/>
                  <a:gd name="T17" fmla="*/ 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" h="30">
                    <a:moveTo>
                      <a:pt x="0" y="4"/>
                    </a:moveTo>
                    <a:lnTo>
                      <a:pt x="13" y="4"/>
                    </a:lnTo>
                    <a:lnTo>
                      <a:pt x="76" y="0"/>
                    </a:lnTo>
                    <a:lnTo>
                      <a:pt x="109" y="4"/>
                    </a:lnTo>
                    <a:lnTo>
                      <a:pt x="134" y="15"/>
                    </a:lnTo>
                    <a:lnTo>
                      <a:pt x="105" y="30"/>
                    </a:lnTo>
                    <a:lnTo>
                      <a:pt x="67" y="30"/>
                    </a:lnTo>
                    <a:lnTo>
                      <a:pt x="0" y="1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2" name="Freeform 201"/>
              <p:cNvSpPr>
                <a:spLocks/>
              </p:cNvSpPr>
              <p:nvPr/>
            </p:nvSpPr>
            <p:spPr bwMode="auto">
              <a:xfrm>
                <a:off x="1194" y="4044"/>
                <a:ext cx="125" cy="63"/>
              </a:xfrm>
              <a:custGeom>
                <a:avLst/>
                <a:gdLst>
                  <a:gd name="T0" fmla="*/ 37 w 125"/>
                  <a:gd name="T1" fmla="*/ 11 h 63"/>
                  <a:gd name="T2" fmla="*/ 113 w 125"/>
                  <a:gd name="T3" fmla="*/ 41 h 63"/>
                  <a:gd name="T4" fmla="*/ 125 w 125"/>
                  <a:gd name="T5" fmla="*/ 52 h 63"/>
                  <a:gd name="T6" fmla="*/ 121 w 125"/>
                  <a:gd name="T7" fmla="*/ 63 h 63"/>
                  <a:gd name="T8" fmla="*/ 100 w 125"/>
                  <a:gd name="T9" fmla="*/ 63 h 63"/>
                  <a:gd name="T10" fmla="*/ 75 w 125"/>
                  <a:gd name="T11" fmla="*/ 59 h 63"/>
                  <a:gd name="T12" fmla="*/ 54 w 125"/>
                  <a:gd name="T13" fmla="*/ 56 h 63"/>
                  <a:gd name="T14" fmla="*/ 33 w 125"/>
                  <a:gd name="T15" fmla="*/ 48 h 63"/>
                  <a:gd name="T16" fmla="*/ 12 w 125"/>
                  <a:gd name="T17" fmla="*/ 26 h 63"/>
                  <a:gd name="T18" fmla="*/ 0 w 125"/>
                  <a:gd name="T19" fmla="*/ 3 h 63"/>
                  <a:gd name="T20" fmla="*/ 0 w 125"/>
                  <a:gd name="T21" fmla="*/ 0 h 63"/>
                  <a:gd name="T22" fmla="*/ 37 w 125"/>
                  <a:gd name="T23" fmla="*/ 1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5" h="63">
                    <a:moveTo>
                      <a:pt x="37" y="11"/>
                    </a:moveTo>
                    <a:lnTo>
                      <a:pt x="113" y="41"/>
                    </a:lnTo>
                    <a:lnTo>
                      <a:pt x="125" y="52"/>
                    </a:lnTo>
                    <a:lnTo>
                      <a:pt x="121" y="63"/>
                    </a:lnTo>
                    <a:lnTo>
                      <a:pt x="100" y="63"/>
                    </a:lnTo>
                    <a:lnTo>
                      <a:pt x="75" y="59"/>
                    </a:lnTo>
                    <a:lnTo>
                      <a:pt x="54" y="56"/>
                    </a:lnTo>
                    <a:lnTo>
                      <a:pt x="33" y="48"/>
                    </a:lnTo>
                    <a:lnTo>
                      <a:pt x="12" y="2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7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3" name="Freeform 202"/>
              <p:cNvSpPr>
                <a:spLocks/>
              </p:cNvSpPr>
              <p:nvPr/>
            </p:nvSpPr>
            <p:spPr bwMode="auto">
              <a:xfrm>
                <a:off x="1185" y="3977"/>
                <a:ext cx="126" cy="59"/>
              </a:xfrm>
              <a:custGeom>
                <a:avLst/>
                <a:gdLst>
                  <a:gd name="T0" fmla="*/ 4 w 126"/>
                  <a:gd name="T1" fmla="*/ 59 h 59"/>
                  <a:gd name="T2" fmla="*/ 50 w 126"/>
                  <a:gd name="T3" fmla="*/ 52 h 59"/>
                  <a:gd name="T4" fmla="*/ 105 w 126"/>
                  <a:gd name="T5" fmla="*/ 22 h 59"/>
                  <a:gd name="T6" fmla="*/ 126 w 126"/>
                  <a:gd name="T7" fmla="*/ 7 h 59"/>
                  <a:gd name="T8" fmla="*/ 122 w 126"/>
                  <a:gd name="T9" fmla="*/ 3 h 59"/>
                  <a:gd name="T10" fmla="*/ 117 w 126"/>
                  <a:gd name="T11" fmla="*/ 0 h 59"/>
                  <a:gd name="T12" fmla="*/ 105 w 126"/>
                  <a:gd name="T13" fmla="*/ 0 h 59"/>
                  <a:gd name="T14" fmla="*/ 71 w 126"/>
                  <a:gd name="T15" fmla="*/ 3 h 59"/>
                  <a:gd name="T16" fmla="*/ 34 w 126"/>
                  <a:gd name="T17" fmla="*/ 14 h 59"/>
                  <a:gd name="T18" fmla="*/ 21 w 126"/>
                  <a:gd name="T19" fmla="*/ 26 h 59"/>
                  <a:gd name="T20" fmla="*/ 4 w 126"/>
                  <a:gd name="T21" fmla="*/ 37 h 59"/>
                  <a:gd name="T22" fmla="*/ 0 w 126"/>
                  <a:gd name="T23" fmla="*/ 52 h 59"/>
                  <a:gd name="T24" fmla="*/ 4 w 126"/>
                  <a:gd name="T2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" h="59">
                    <a:moveTo>
                      <a:pt x="4" y="59"/>
                    </a:moveTo>
                    <a:lnTo>
                      <a:pt x="50" y="52"/>
                    </a:lnTo>
                    <a:lnTo>
                      <a:pt x="105" y="22"/>
                    </a:lnTo>
                    <a:lnTo>
                      <a:pt x="126" y="7"/>
                    </a:lnTo>
                    <a:lnTo>
                      <a:pt x="122" y="3"/>
                    </a:lnTo>
                    <a:lnTo>
                      <a:pt x="117" y="0"/>
                    </a:lnTo>
                    <a:lnTo>
                      <a:pt x="105" y="0"/>
                    </a:lnTo>
                    <a:lnTo>
                      <a:pt x="71" y="3"/>
                    </a:lnTo>
                    <a:lnTo>
                      <a:pt x="34" y="14"/>
                    </a:lnTo>
                    <a:lnTo>
                      <a:pt x="21" y="26"/>
                    </a:lnTo>
                    <a:lnTo>
                      <a:pt x="4" y="37"/>
                    </a:lnTo>
                    <a:lnTo>
                      <a:pt x="0" y="52"/>
                    </a:lnTo>
                    <a:lnTo>
                      <a:pt x="4" y="59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4" name="Freeform 203"/>
              <p:cNvSpPr>
                <a:spLocks/>
              </p:cNvSpPr>
              <p:nvPr/>
            </p:nvSpPr>
            <p:spPr bwMode="auto">
              <a:xfrm>
                <a:off x="1173" y="3924"/>
                <a:ext cx="92" cy="97"/>
              </a:xfrm>
              <a:custGeom>
                <a:avLst/>
                <a:gdLst>
                  <a:gd name="T0" fmla="*/ 0 w 92"/>
                  <a:gd name="T1" fmla="*/ 90 h 97"/>
                  <a:gd name="T2" fmla="*/ 8 w 92"/>
                  <a:gd name="T3" fmla="*/ 82 h 97"/>
                  <a:gd name="T4" fmla="*/ 46 w 92"/>
                  <a:gd name="T5" fmla="*/ 34 h 97"/>
                  <a:gd name="T6" fmla="*/ 67 w 92"/>
                  <a:gd name="T7" fmla="*/ 15 h 97"/>
                  <a:gd name="T8" fmla="*/ 92 w 92"/>
                  <a:gd name="T9" fmla="*/ 0 h 97"/>
                  <a:gd name="T10" fmla="*/ 83 w 92"/>
                  <a:gd name="T11" fmla="*/ 30 h 97"/>
                  <a:gd name="T12" fmla="*/ 62 w 92"/>
                  <a:gd name="T13" fmla="*/ 56 h 97"/>
                  <a:gd name="T14" fmla="*/ 8 w 92"/>
                  <a:gd name="T15" fmla="*/ 97 h 97"/>
                  <a:gd name="T16" fmla="*/ 0 w 92"/>
                  <a:gd name="T17" fmla="*/ 9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97">
                    <a:moveTo>
                      <a:pt x="0" y="90"/>
                    </a:moveTo>
                    <a:lnTo>
                      <a:pt x="8" y="82"/>
                    </a:lnTo>
                    <a:lnTo>
                      <a:pt x="46" y="34"/>
                    </a:lnTo>
                    <a:lnTo>
                      <a:pt x="67" y="15"/>
                    </a:lnTo>
                    <a:lnTo>
                      <a:pt x="92" y="0"/>
                    </a:lnTo>
                    <a:lnTo>
                      <a:pt x="83" y="30"/>
                    </a:lnTo>
                    <a:lnTo>
                      <a:pt x="62" y="56"/>
                    </a:lnTo>
                    <a:lnTo>
                      <a:pt x="8" y="97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5" name="Freeform 204"/>
              <p:cNvSpPr>
                <a:spLocks/>
              </p:cNvSpPr>
              <p:nvPr/>
            </p:nvSpPr>
            <p:spPr bwMode="auto">
              <a:xfrm>
                <a:off x="1164" y="3898"/>
                <a:ext cx="76" cy="116"/>
              </a:xfrm>
              <a:custGeom>
                <a:avLst/>
                <a:gdLst>
                  <a:gd name="T0" fmla="*/ 30 w 76"/>
                  <a:gd name="T1" fmla="*/ 86 h 116"/>
                  <a:gd name="T2" fmla="*/ 71 w 76"/>
                  <a:gd name="T3" fmla="*/ 23 h 116"/>
                  <a:gd name="T4" fmla="*/ 76 w 76"/>
                  <a:gd name="T5" fmla="*/ 4 h 116"/>
                  <a:gd name="T6" fmla="*/ 71 w 76"/>
                  <a:gd name="T7" fmla="*/ 0 h 116"/>
                  <a:gd name="T8" fmla="*/ 63 w 76"/>
                  <a:gd name="T9" fmla="*/ 0 h 116"/>
                  <a:gd name="T10" fmla="*/ 42 w 76"/>
                  <a:gd name="T11" fmla="*/ 8 h 116"/>
                  <a:gd name="T12" fmla="*/ 30 w 76"/>
                  <a:gd name="T13" fmla="*/ 26 h 116"/>
                  <a:gd name="T14" fmla="*/ 13 w 76"/>
                  <a:gd name="T15" fmla="*/ 41 h 116"/>
                  <a:gd name="T16" fmla="*/ 4 w 76"/>
                  <a:gd name="T17" fmla="*/ 60 h 116"/>
                  <a:gd name="T18" fmla="*/ 0 w 76"/>
                  <a:gd name="T19" fmla="*/ 86 h 116"/>
                  <a:gd name="T20" fmla="*/ 4 w 76"/>
                  <a:gd name="T21" fmla="*/ 116 h 116"/>
                  <a:gd name="T22" fmla="*/ 9 w 76"/>
                  <a:gd name="T23" fmla="*/ 116 h 116"/>
                  <a:gd name="T24" fmla="*/ 30 w 76"/>
                  <a:gd name="T25" fmla="*/ 8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16">
                    <a:moveTo>
                      <a:pt x="30" y="86"/>
                    </a:moveTo>
                    <a:lnTo>
                      <a:pt x="71" y="23"/>
                    </a:lnTo>
                    <a:lnTo>
                      <a:pt x="76" y="4"/>
                    </a:lnTo>
                    <a:lnTo>
                      <a:pt x="71" y="0"/>
                    </a:lnTo>
                    <a:lnTo>
                      <a:pt x="63" y="0"/>
                    </a:lnTo>
                    <a:lnTo>
                      <a:pt x="42" y="8"/>
                    </a:lnTo>
                    <a:lnTo>
                      <a:pt x="30" y="26"/>
                    </a:lnTo>
                    <a:lnTo>
                      <a:pt x="13" y="41"/>
                    </a:lnTo>
                    <a:lnTo>
                      <a:pt x="4" y="60"/>
                    </a:lnTo>
                    <a:lnTo>
                      <a:pt x="0" y="86"/>
                    </a:lnTo>
                    <a:lnTo>
                      <a:pt x="4" y="116"/>
                    </a:lnTo>
                    <a:lnTo>
                      <a:pt x="9" y="116"/>
                    </a:lnTo>
                    <a:lnTo>
                      <a:pt x="30" y="86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6" name="Freeform 205"/>
              <p:cNvSpPr>
                <a:spLocks/>
              </p:cNvSpPr>
              <p:nvPr/>
            </p:nvSpPr>
            <p:spPr bwMode="auto">
              <a:xfrm>
                <a:off x="1194" y="4062"/>
                <a:ext cx="108" cy="75"/>
              </a:xfrm>
              <a:custGeom>
                <a:avLst/>
                <a:gdLst>
                  <a:gd name="T0" fmla="*/ 4 w 108"/>
                  <a:gd name="T1" fmla="*/ 0 h 75"/>
                  <a:gd name="T2" fmla="*/ 12 w 108"/>
                  <a:gd name="T3" fmla="*/ 8 h 75"/>
                  <a:gd name="T4" fmla="*/ 67 w 108"/>
                  <a:gd name="T5" fmla="*/ 34 h 75"/>
                  <a:gd name="T6" fmla="*/ 88 w 108"/>
                  <a:gd name="T7" fmla="*/ 53 h 75"/>
                  <a:gd name="T8" fmla="*/ 108 w 108"/>
                  <a:gd name="T9" fmla="*/ 75 h 75"/>
                  <a:gd name="T10" fmla="*/ 71 w 108"/>
                  <a:gd name="T11" fmla="*/ 71 h 75"/>
                  <a:gd name="T12" fmla="*/ 41 w 108"/>
                  <a:gd name="T13" fmla="*/ 56 h 75"/>
                  <a:gd name="T14" fmla="*/ 0 w 108"/>
                  <a:gd name="T15" fmla="*/ 8 h 75"/>
                  <a:gd name="T16" fmla="*/ 4 w 108"/>
                  <a:gd name="T17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8" h="75">
                    <a:moveTo>
                      <a:pt x="4" y="0"/>
                    </a:moveTo>
                    <a:lnTo>
                      <a:pt x="12" y="8"/>
                    </a:lnTo>
                    <a:lnTo>
                      <a:pt x="67" y="34"/>
                    </a:lnTo>
                    <a:lnTo>
                      <a:pt x="88" y="53"/>
                    </a:lnTo>
                    <a:lnTo>
                      <a:pt x="108" y="75"/>
                    </a:lnTo>
                    <a:lnTo>
                      <a:pt x="71" y="71"/>
                    </a:lnTo>
                    <a:lnTo>
                      <a:pt x="41" y="56"/>
                    </a:lnTo>
                    <a:lnTo>
                      <a:pt x="0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7" name="Freeform 206"/>
              <p:cNvSpPr>
                <a:spLocks/>
              </p:cNvSpPr>
              <p:nvPr/>
            </p:nvSpPr>
            <p:spPr bwMode="auto">
              <a:xfrm>
                <a:off x="1189" y="4070"/>
                <a:ext cx="72" cy="104"/>
              </a:xfrm>
              <a:custGeom>
                <a:avLst/>
                <a:gdLst>
                  <a:gd name="T0" fmla="*/ 5 w 72"/>
                  <a:gd name="T1" fmla="*/ 0 h 104"/>
                  <a:gd name="T2" fmla="*/ 0 w 72"/>
                  <a:gd name="T3" fmla="*/ 19 h 104"/>
                  <a:gd name="T4" fmla="*/ 13 w 72"/>
                  <a:gd name="T5" fmla="*/ 56 h 104"/>
                  <a:gd name="T6" fmla="*/ 34 w 72"/>
                  <a:gd name="T7" fmla="*/ 86 h 104"/>
                  <a:gd name="T8" fmla="*/ 51 w 72"/>
                  <a:gd name="T9" fmla="*/ 97 h 104"/>
                  <a:gd name="T10" fmla="*/ 72 w 72"/>
                  <a:gd name="T11" fmla="*/ 104 h 104"/>
                  <a:gd name="T12" fmla="*/ 67 w 72"/>
                  <a:gd name="T13" fmla="*/ 78 h 104"/>
                  <a:gd name="T14" fmla="*/ 42 w 72"/>
                  <a:gd name="T15" fmla="*/ 41 h 104"/>
                  <a:gd name="T16" fmla="*/ 9 w 72"/>
                  <a:gd name="T17" fmla="*/ 7 h 104"/>
                  <a:gd name="T18" fmla="*/ 5 w 72"/>
                  <a:gd name="T19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2" h="104">
                    <a:moveTo>
                      <a:pt x="5" y="0"/>
                    </a:moveTo>
                    <a:lnTo>
                      <a:pt x="0" y="19"/>
                    </a:lnTo>
                    <a:lnTo>
                      <a:pt x="13" y="56"/>
                    </a:lnTo>
                    <a:lnTo>
                      <a:pt x="34" y="86"/>
                    </a:lnTo>
                    <a:lnTo>
                      <a:pt x="51" y="97"/>
                    </a:lnTo>
                    <a:lnTo>
                      <a:pt x="72" y="104"/>
                    </a:lnTo>
                    <a:lnTo>
                      <a:pt x="67" y="78"/>
                    </a:lnTo>
                    <a:lnTo>
                      <a:pt x="42" y="41"/>
                    </a:lnTo>
                    <a:lnTo>
                      <a:pt x="9" y="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8" name="Freeform 207"/>
              <p:cNvSpPr>
                <a:spLocks/>
              </p:cNvSpPr>
              <p:nvPr/>
            </p:nvSpPr>
            <p:spPr bwMode="auto">
              <a:xfrm>
                <a:off x="1122" y="3894"/>
                <a:ext cx="46" cy="116"/>
              </a:xfrm>
              <a:custGeom>
                <a:avLst/>
                <a:gdLst>
                  <a:gd name="T0" fmla="*/ 38 w 46"/>
                  <a:gd name="T1" fmla="*/ 116 h 116"/>
                  <a:gd name="T2" fmla="*/ 46 w 46"/>
                  <a:gd name="T3" fmla="*/ 101 h 116"/>
                  <a:gd name="T4" fmla="*/ 42 w 46"/>
                  <a:gd name="T5" fmla="*/ 64 h 116"/>
                  <a:gd name="T6" fmla="*/ 34 w 46"/>
                  <a:gd name="T7" fmla="*/ 30 h 116"/>
                  <a:gd name="T8" fmla="*/ 5 w 46"/>
                  <a:gd name="T9" fmla="*/ 0 h 116"/>
                  <a:gd name="T10" fmla="*/ 0 w 46"/>
                  <a:gd name="T11" fmla="*/ 27 h 116"/>
                  <a:gd name="T12" fmla="*/ 34 w 46"/>
                  <a:gd name="T13" fmla="*/ 109 h 116"/>
                  <a:gd name="T14" fmla="*/ 38 w 46"/>
                  <a:gd name="T15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116">
                    <a:moveTo>
                      <a:pt x="38" y="116"/>
                    </a:moveTo>
                    <a:lnTo>
                      <a:pt x="46" y="101"/>
                    </a:lnTo>
                    <a:lnTo>
                      <a:pt x="42" y="64"/>
                    </a:lnTo>
                    <a:lnTo>
                      <a:pt x="34" y="30"/>
                    </a:lnTo>
                    <a:lnTo>
                      <a:pt x="5" y="0"/>
                    </a:lnTo>
                    <a:lnTo>
                      <a:pt x="0" y="27"/>
                    </a:lnTo>
                    <a:lnTo>
                      <a:pt x="34" y="109"/>
                    </a:lnTo>
                    <a:lnTo>
                      <a:pt x="38" y="116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9" name="Freeform 208"/>
              <p:cNvSpPr>
                <a:spLocks/>
              </p:cNvSpPr>
              <p:nvPr/>
            </p:nvSpPr>
            <p:spPr bwMode="auto">
              <a:xfrm>
                <a:off x="1143" y="3999"/>
                <a:ext cx="55" cy="90"/>
              </a:xfrm>
              <a:custGeom>
                <a:avLst/>
                <a:gdLst>
                  <a:gd name="T0" fmla="*/ 9 w 55"/>
                  <a:gd name="T1" fmla="*/ 52 h 90"/>
                  <a:gd name="T2" fmla="*/ 17 w 55"/>
                  <a:gd name="T3" fmla="*/ 71 h 90"/>
                  <a:gd name="T4" fmla="*/ 25 w 55"/>
                  <a:gd name="T5" fmla="*/ 82 h 90"/>
                  <a:gd name="T6" fmla="*/ 38 w 55"/>
                  <a:gd name="T7" fmla="*/ 90 h 90"/>
                  <a:gd name="T8" fmla="*/ 46 w 55"/>
                  <a:gd name="T9" fmla="*/ 90 h 90"/>
                  <a:gd name="T10" fmla="*/ 51 w 55"/>
                  <a:gd name="T11" fmla="*/ 86 h 90"/>
                  <a:gd name="T12" fmla="*/ 55 w 55"/>
                  <a:gd name="T13" fmla="*/ 71 h 90"/>
                  <a:gd name="T14" fmla="*/ 46 w 55"/>
                  <a:gd name="T15" fmla="*/ 41 h 90"/>
                  <a:gd name="T16" fmla="*/ 30 w 55"/>
                  <a:gd name="T17" fmla="*/ 11 h 90"/>
                  <a:gd name="T18" fmla="*/ 21 w 55"/>
                  <a:gd name="T19" fmla="*/ 4 h 90"/>
                  <a:gd name="T20" fmla="*/ 9 w 55"/>
                  <a:gd name="T21" fmla="*/ 0 h 90"/>
                  <a:gd name="T22" fmla="*/ 4 w 55"/>
                  <a:gd name="T23" fmla="*/ 7 h 90"/>
                  <a:gd name="T24" fmla="*/ 0 w 55"/>
                  <a:gd name="T25" fmla="*/ 19 h 90"/>
                  <a:gd name="T26" fmla="*/ 9 w 55"/>
                  <a:gd name="T27" fmla="*/ 5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5" h="90">
                    <a:moveTo>
                      <a:pt x="9" y="52"/>
                    </a:moveTo>
                    <a:lnTo>
                      <a:pt x="17" y="71"/>
                    </a:lnTo>
                    <a:lnTo>
                      <a:pt x="25" y="82"/>
                    </a:lnTo>
                    <a:lnTo>
                      <a:pt x="38" y="90"/>
                    </a:lnTo>
                    <a:lnTo>
                      <a:pt x="46" y="90"/>
                    </a:lnTo>
                    <a:lnTo>
                      <a:pt x="51" y="86"/>
                    </a:lnTo>
                    <a:lnTo>
                      <a:pt x="55" y="71"/>
                    </a:lnTo>
                    <a:lnTo>
                      <a:pt x="46" y="41"/>
                    </a:lnTo>
                    <a:lnTo>
                      <a:pt x="30" y="11"/>
                    </a:lnTo>
                    <a:lnTo>
                      <a:pt x="21" y="4"/>
                    </a:lnTo>
                    <a:lnTo>
                      <a:pt x="9" y="0"/>
                    </a:lnTo>
                    <a:lnTo>
                      <a:pt x="4" y="7"/>
                    </a:lnTo>
                    <a:lnTo>
                      <a:pt x="0" y="19"/>
                    </a:lnTo>
                    <a:lnTo>
                      <a:pt x="9" y="52"/>
                    </a:lnTo>
                    <a:close/>
                  </a:path>
                </a:pathLst>
              </a:custGeom>
              <a:solidFill>
                <a:srgbClr val="FFA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0" name="Freeform 209"/>
              <p:cNvSpPr>
                <a:spLocks/>
              </p:cNvSpPr>
              <p:nvPr/>
            </p:nvSpPr>
            <p:spPr bwMode="auto">
              <a:xfrm>
                <a:off x="1101" y="3939"/>
                <a:ext cx="55" cy="75"/>
              </a:xfrm>
              <a:custGeom>
                <a:avLst/>
                <a:gdLst>
                  <a:gd name="T0" fmla="*/ 51 w 55"/>
                  <a:gd name="T1" fmla="*/ 56 h 75"/>
                  <a:gd name="T2" fmla="*/ 26 w 55"/>
                  <a:gd name="T3" fmla="*/ 15 h 75"/>
                  <a:gd name="T4" fmla="*/ 17 w 55"/>
                  <a:gd name="T5" fmla="*/ 4 h 75"/>
                  <a:gd name="T6" fmla="*/ 9 w 55"/>
                  <a:gd name="T7" fmla="*/ 0 h 75"/>
                  <a:gd name="T8" fmla="*/ 5 w 55"/>
                  <a:gd name="T9" fmla="*/ 0 h 75"/>
                  <a:gd name="T10" fmla="*/ 0 w 55"/>
                  <a:gd name="T11" fmla="*/ 4 h 75"/>
                  <a:gd name="T12" fmla="*/ 5 w 55"/>
                  <a:gd name="T13" fmla="*/ 38 h 75"/>
                  <a:gd name="T14" fmla="*/ 21 w 55"/>
                  <a:gd name="T15" fmla="*/ 64 h 75"/>
                  <a:gd name="T16" fmla="*/ 38 w 55"/>
                  <a:gd name="T17" fmla="*/ 75 h 75"/>
                  <a:gd name="T18" fmla="*/ 51 w 55"/>
                  <a:gd name="T19" fmla="*/ 64 h 75"/>
                  <a:gd name="T20" fmla="*/ 55 w 55"/>
                  <a:gd name="T21" fmla="*/ 56 h 75"/>
                  <a:gd name="T22" fmla="*/ 51 w 55"/>
                  <a:gd name="T23" fmla="*/ 5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5" h="75">
                    <a:moveTo>
                      <a:pt x="51" y="56"/>
                    </a:moveTo>
                    <a:lnTo>
                      <a:pt x="26" y="15"/>
                    </a:lnTo>
                    <a:lnTo>
                      <a:pt x="17" y="4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5" y="38"/>
                    </a:lnTo>
                    <a:lnTo>
                      <a:pt x="21" y="64"/>
                    </a:lnTo>
                    <a:lnTo>
                      <a:pt x="38" y="75"/>
                    </a:lnTo>
                    <a:lnTo>
                      <a:pt x="51" y="64"/>
                    </a:lnTo>
                    <a:lnTo>
                      <a:pt x="55" y="56"/>
                    </a:lnTo>
                    <a:lnTo>
                      <a:pt x="51" y="56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1" name="Freeform 210"/>
              <p:cNvSpPr>
                <a:spLocks/>
              </p:cNvSpPr>
              <p:nvPr/>
            </p:nvSpPr>
            <p:spPr bwMode="auto">
              <a:xfrm>
                <a:off x="1097" y="3995"/>
                <a:ext cx="50" cy="45"/>
              </a:xfrm>
              <a:custGeom>
                <a:avLst/>
                <a:gdLst>
                  <a:gd name="T0" fmla="*/ 46 w 50"/>
                  <a:gd name="T1" fmla="*/ 15 h 45"/>
                  <a:gd name="T2" fmla="*/ 30 w 50"/>
                  <a:gd name="T3" fmla="*/ 11 h 45"/>
                  <a:gd name="T4" fmla="*/ 13 w 50"/>
                  <a:gd name="T5" fmla="*/ 4 h 45"/>
                  <a:gd name="T6" fmla="*/ 4 w 50"/>
                  <a:gd name="T7" fmla="*/ 0 h 45"/>
                  <a:gd name="T8" fmla="*/ 0 w 50"/>
                  <a:gd name="T9" fmla="*/ 4 h 45"/>
                  <a:gd name="T10" fmla="*/ 9 w 50"/>
                  <a:gd name="T11" fmla="*/ 23 h 45"/>
                  <a:gd name="T12" fmla="*/ 17 w 50"/>
                  <a:gd name="T13" fmla="*/ 34 h 45"/>
                  <a:gd name="T14" fmla="*/ 25 w 50"/>
                  <a:gd name="T15" fmla="*/ 38 h 45"/>
                  <a:gd name="T16" fmla="*/ 34 w 50"/>
                  <a:gd name="T17" fmla="*/ 41 h 45"/>
                  <a:gd name="T18" fmla="*/ 46 w 50"/>
                  <a:gd name="T19" fmla="*/ 45 h 45"/>
                  <a:gd name="T20" fmla="*/ 50 w 50"/>
                  <a:gd name="T21" fmla="*/ 41 h 45"/>
                  <a:gd name="T22" fmla="*/ 50 w 50"/>
                  <a:gd name="T23" fmla="*/ 38 h 45"/>
                  <a:gd name="T24" fmla="*/ 46 w 50"/>
                  <a:gd name="T25" fmla="*/ 19 h 45"/>
                  <a:gd name="T26" fmla="*/ 46 w 50"/>
                  <a:gd name="T27" fmla="*/ 1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45">
                    <a:moveTo>
                      <a:pt x="46" y="15"/>
                    </a:moveTo>
                    <a:lnTo>
                      <a:pt x="30" y="11"/>
                    </a:lnTo>
                    <a:lnTo>
                      <a:pt x="13" y="4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9" y="23"/>
                    </a:lnTo>
                    <a:lnTo>
                      <a:pt x="17" y="34"/>
                    </a:lnTo>
                    <a:lnTo>
                      <a:pt x="25" y="38"/>
                    </a:lnTo>
                    <a:lnTo>
                      <a:pt x="34" y="41"/>
                    </a:lnTo>
                    <a:lnTo>
                      <a:pt x="46" y="45"/>
                    </a:lnTo>
                    <a:lnTo>
                      <a:pt x="50" y="41"/>
                    </a:lnTo>
                    <a:lnTo>
                      <a:pt x="50" y="38"/>
                    </a:lnTo>
                    <a:lnTo>
                      <a:pt x="46" y="19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2" name="Freeform 211"/>
              <p:cNvSpPr>
                <a:spLocks/>
              </p:cNvSpPr>
              <p:nvPr/>
            </p:nvSpPr>
            <p:spPr bwMode="auto">
              <a:xfrm>
                <a:off x="1110" y="4040"/>
                <a:ext cx="50" cy="41"/>
              </a:xfrm>
              <a:custGeom>
                <a:avLst/>
                <a:gdLst>
                  <a:gd name="T0" fmla="*/ 37 w 50"/>
                  <a:gd name="T1" fmla="*/ 0 h 41"/>
                  <a:gd name="T2" fmla="*/ 29 w 50"/>
                  <a:gd name="T3" fmla="*/ 4 h 41"/>
                  <a:gd name="T4" fmla="*/ 21 w 50"/>
                  <a:gd name="T5" fmla="*/ 11 h 41"/>
                  <a:gd name="T6" fmla="*/ 12 w 50"/>
                  <a:gd name="T7" fmla="*/ 15 h 41"/>
                  <a:gd name="T8" fmla="*/ 8 w 50"/>
                  <a:gd name="T9" fmla="*/ 22 h 41"/>
                  <a:gd name="T10" fmla="*/ 0 w 50"/>
                  <a:gd name="T11" fmla="*/ 34 h 41"/>
                  <a:gd name="T12" fmla="*/ 8 w 50"/>
                  <a:gd name="T13" fmla="*/ 37 h 41"/>
                  <a:gd name="T14" fmla="*/ 21 w 50"/>
                  <a:gd name="T15" fmla="*/ 41 h 41"/>
                  <a:gd name="T16" fmla="*/ 37 w 50"/>
                  <a:gd name="T17" fmla="*/ 41 h 41"/>
                  <a:gd name="T18" fmla="*/ 50 w 50"/>
                  <a:gd name="T19" fmla="*/ 34 h 41"/>
                  <a:gd name="T20" fmla="*/ 46 w 50"/>
                  <a:gd name="T21" fmla="*/ 22 h 41"/>
                  <a:gd name="T22" fmla="*/ 42 w 50"/>
                  <a:gd name="T23" fmla="*/ 4 h 41"/>
                  <a:gd name="T24" fmla="*/ 37 w 50"/>
                  <a:gd name="T2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41">
                    <a:moveTo>
                      <a:pt x="37" y="0"/>
                    </a:moveTo>
                    <a:lnTo>
                      <a:pt x="29" y="4"/>
                    </a:lnTo>
                    <a:lnTo>
                      <a:pt x="21" y="11"/>
                    </a:lnTo>
                    <a:lnTo>
                      <a:pt x="12" y="15"/>
                    </a:lnTo>
                    <a:lnTo>
                      <a:pt x="8" y="22"/>
                    </a:lnTo>
                    <a:lnTo>
                      <a:pt x="0" y="34"/>
                    </a:lnTo>
                    <a:lnTo>
                      <a:pt x="8" y="37"/>
                    </a:lnTo>
                    <a:lnTo>
                      <a:pt x="21" y="41"/>
                    </a:lnTo>
                    <a:lnTo>
                      <a:pt x="37" y="41"/>
                    </a:lnTo>
                    <a:lnTo>
                      <a:pt x="50" y="34"/>
                    </a:lnTo>
                    <a:lnTo>
                      <a:pt x="46" y="22"/>
                    </a:lnTo>
                    <a:lnTo>
                      <a:pt x="42" y="4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3" name="Freeform 212"/>
              <p:cNvSpPr>
                <a:spLocks/>
              </p:cNvSpPr>
              <p:nvPr/>
            </p:nvSpPr>
            <p:spPr bwMode="auto">
              <a:xfrm>
                <a:off x="1143" y="4074"/>
                <a:ext cx="34" cy="44"/>
              </a:xfrm>
              <a:custGeom>
                <a:avLst/>
                <a:gdLst>
                  <a:gd name="T0" fmla="*/ 25 w 34"/>
                  <a:gd name="T1" fmla="*/ 0 h 44"/>
                  <a:gd name="T2" fmla="*/ 17 w 34"/>
                  <a:gd name="T3" fmla="*/ 0 h 44"/>
                  <a:gd name="T4" fmla="*/ 9 w 34"/>
                  <a:gd name="T5" fmla="*/ 7 h 44"/>
                  <a:gd name="T6" fmla="*/ 0 w 34"/>
                  <a:gd name="T7" fmla="*/ 26 h 44"/>
                  <a:gd name="T8" fmla="*/ 0 w 34"/>
                  <a:gd name="T9" fmla="*/ 41 h 44"/>
                  <a:gd name="T10" fmla="*/ 4 w 34"/>
                  <a:gd name="T11" fmla="*/ 44 h 44"/>
                  <a:gd name="T12" fmla="*/ 13 w 34"/>
                  <a:gd name="T13" fmla="*/ 41 h 44"/>
                  <a:gd name="T14" fmla="*/ 34 w 34"/>
                  <a:gd name="T15" fmla="*/ 18 h 44"/>
                  <a:gd name="T16" fmla="*/ 30 w 34"/>
                  <a:gd name="T17" fmla="*/ 3 h 44"/>
                  <a:gd name="T18" fmla="*/ 25 w 34"/>
                  <a:gd name="T1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44">
                    <a:moveTo>
                      <a:pt x="25" y="0"/>
                    </a:moveTo>
                    <a:lnTo>
                      <a:pt x="17" y="0"/>
                    </a:lnTo>
                    <a:lnTo>
                      <a:pt x="9" y="7"/>
                    </a:lnTo>
                    <a:lnTo>
                      <a:pt x="0" y="26"/>
                    </a:lnTo>
                    <a:lnTo>
                      <a:pt x="0" y="41"/>
                    </a:lnTo>
                    <a:lnTo>
                      <a:pt x="4" y="44"/>
                    </a:lnTo>
                    <a:lnTo>
                      <a:pt x="13" y="41"/>
                    </a:lnTo>
                    <a:lnTo>
                      <a:pt x="34" y="18"/>
                    </a:lnTo>
                    <a:lnTo>
                      <a:pt x="30" y="3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4" name="Freeform 213"/>
              <p:cNvSpPr>
                <a:spLocks/>
              </p:cNvSpPr>
              <p:nvPr/>
            </p:nvSpPr>
            <p:spPr bwMode="auto">
              <a:xfrm>
                <a:off x="1177" y="4089"/>
                <a:ext cx="33" cy="82"/>
              </a:xfrm>
              <a:custGeom>
                <a:avLst/>
                <a:gdLst>
                  <a:gd name="T0" fmla="*/ 8 w 33"/>
                  <a:gd name="T1" fmla="*/ 0 h 82"/>
                  <a:gd name="T2" fmla="*/ 8 w 33"/>
                  <a:gd name="T3" fmla="*/ 0 h 82"/>
                  <a:gd name="T4" fmla="*/ 4 w 33"/>
                  <a:gd name="T5" fmla="*/ 3 h 82"/>
                  <a:gd name="T6" fmla="*/ 0 w 33"/>
                  <a:gd name="T7" fmla="*/ 14 h 82"/>
                  <a:gd name="T8" fmla="*/ 0 w 33"/>
                  <a:gd name="T9" fmla="*/ 33 h 82"/>
                  <a:gd name="T10" fmla="*/ 0 w 33"/>
                  <a:gd name="T11" fmla="*/ 44 h 82"/>
                  <a:gd name="T12" fmla="*/ 8 w 33"/>
                  <a:gd name="T13" fmla="*/ 59 h 82"/>
                  <a:gd name="T14" fmla="*/ 17 w 33"/>
                  <a:gd name="T15" fmla="*/ 70 h 82"/>
                  <a:gd name="T16" fmla="*/ 33 w 33"/>
                  <a:gd name="T17" fmla="*/ 82 h 82"/>
                  <a:gd name="T18" fmla="*/ 33 w 33"/>
                  <a:gd name="T19" fmla="*/ 78 h 82"/>
                  <a:gd name="T20" fmla="*/ 33 w 33"/>
                  <a:gd name="T21" fmla="*/ 59 h 82"/>
                  <a:gd name="T22" fmla="*/ 29 w 33"/>
                  <a:gd name="T23" fmla="*/ 37 h 82"/>
                  <a:gd name="T24" fmla="*/ 12 w 33"/>
                  <a:gd name="T25" fmla="*/ 0 h 82"/>
                  <a:gd name="T26" fmla="*/ 12 w 33"/>
                  <a:gd name="T27" fmla="*/ 0 h 82"/>
                  <a:gd name="T28" fmla="*/ 8 w 33"/>
                  <a:gd name="T2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82">
                    <a:moveTo>
                      <a:pt x="8" y="0"/>
                    </a:moveTo>
                    <a:lnTo>
                      <a:pt x="8" y="0"/>
                    </a:lnTo>
                    <a:lnTo>
                      <a:pt x="4" y="3"/>
                    </a:lnTo>
                    <a:lnTo>
                      <a:pt x="0" y="14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8" y="59"/>
                    </a:lnTo>
                    <a:lnTo>
                      <a:pt x="17" y="70"/>
                    </a:lnTo>
                    <a:lnTo>
                      <a:pt x="33" y="82"/>
                    </a:lnTo>
                    <a:lnTo>
                      <a:pt x="33" y="78"/>
                    </a:lnTo>
                    <a:lnTo>
                      <a:pt x="33" y="59"/>
                    </a:lnTo>
                    <a:lnTo>
                      <a:pt x="29" y="37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5" name="Freeform 214"/>
              <p:cNvSpPr>
                <a:spLocks/>
              </p:cNvSpPr>
              <p:nvPr/>
            </p:nvSpPr>
            <p:spPr bwMode="auto">
              <a:xfrm>
                <a:off x="1152" y="4018"/>
                <a:ext cx="8" cy="11"/>
              </a:xfrm>
              <a:custGeom>
                <a:avLst/>
                <a:gdLst>
                  <a:gd name="T0" fmla="*/ 0 w 8"/>
                  <a:gd name="T1" fmla="*/ 7 h 11"/>
                  <a:gd name="T2" fmla="*/ 8 w 8"/>
                  <a:gd name="T3" fmla="*/ 11 h 11"/>
                  <a:gd name="T4" fmla="*/ 8 w 8"/>
                  <a:gd name="T5" fmla="*/ 3 h 11"/>
                  <a:gd name="T6" fmla="*/ 0 w 8"/>
                  <a:gd name="T7" fmla="*/ 0 h 11"/>
                  <a:gd name="T8" fmla="*/ 0 w 8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7"/>
                    </a:moveTo>
                    <a:lnTo>
                      <a:pt x="8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6" name="Freeform 215"/>
              <p:cNvSpPr>
                <a:spLocks/>
              </p:cNvSpPr>
              <p:nvPr/>
            </p:nvSpPr>
            <p:spPr bwMode="auto">
              <a:xfrm>
                <a:off x="1160" y="4010"/>
                <a:ext cx="8" cy="8"/>
              </a:xfrm>
              <a:custGeom>
                <a:avLst/>
                <a:gdLst>
                  <a:gd name="T0" fmla="*/ 0 w 8"/>
                  <a:gd name="T1" fmla="*/ 8 h 8"/>
                  <a:gd name="T2" fmla="*/ 8 w 8"/>
                  <a:gd name="T3" fmla="*/ 8 h 8"/>
                  <a:gd name="T4" fmla="*/ 4 w 8"/>
                  <a:gd name="T5" fmla="*/ 4 h 8"/>
                  <a:gd name="T6" fmla="*/ 0 w 8"/>
                  <a:gd name="T7" fmla="*/ 0 h 8"/>
                  <a:gd name="T8" fmla="*/ 0 w 8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8"/>
                    </a:moveTo>
                    <a:lnTo>
                      <a:pt x="8" y="8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7" name="Freeform 216"/>
              <p:cNvSpPr>
                <a:spLocks/>
              </p:cNvSpPr>
              <p:nvPr/>
            </p:nvSpPr>
            <p:spPr bwMode="auto">
              <a:xfrm>
                <a:off x="1156" y="4036"/>
                <a:ext cx="8" cy="11"/>
              </a:xfrm>
              <a:custGeom>
                <a:avLst/>
                <a:gdLst>
                  <a:gd name="T0" fmla="*/ 0 w 8"/>
                  <a:gd name="T1" fmla="*/ 8 h 11"/>
                  <a:gd name="T2" fmla="*/ 8 w 8"/>
                  <a:gd name="T3" fmla="*/ 11 h 11"/>
                  <a:gd name="T4" fmla="*/ 8 w 8"/>
                  <a:gd name="T5" fmla="*/ 4 h 11"/>
                  <a:gd name="T6" fmla="*/ 0 w 8"/>
                  <a:gd name="T7" fmla="*/ 0 h 11"/>
                  <a:gd name="T8" fmla="*/ 0 w 8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8"/>
                    </a:moveTo>
                    <a:lnTo>
                      <a:pt x="8" y="11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8" name="Freeform 217"/>
              <p:cNvSpPr>
                <a:spLocks/>
              </p:cNvSpPr>
              <p:nvPr/>
            </p:nvSpPr>
            <p:spPr bwMode="auto">
              <a:xfrm>
                <a:off x="1173" y="4025"/>
                <a:ext cx="8" cy="11"/>
              </a:xfrm>
              <a:custGeom>
                <a:avLst/>
                <a:gdLst>
                  <a:gd name="T0" fmla="*/ 0 w 8"/>
                  <a:gd name="T1" fmla="*/ 8 h 11"/>
                  <a:gd name="T2" fmla="*/ 8 w 8"/>
                  <a:gd name="T3" fmla="*/ 11 h 11"/>
                  <a:gd name="T4" fmla="*/ 4 w 8"/>
                  <a:gd name="T5" fmla="*/ 4 h 11"/>
                  <a:gd name="T6" fmla="*/ 0 w 8"/>
                  <a:gd name="T7" fmla="*/ 0 h 11"/>
                  <a:gd name="T8" fmla="*/ 0 w 8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8"/>
                    </a:moveTo>
                    <a:lnTo>
                      <a:pt x="8" y="11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9" name="Freeform 218"/>
              <p:cNvSpPr>
                <a:spLocks/>
              </p:cNvSpPr>
              <p:nvPr/>
            </p:nvSpPr>
            <p:spPr bwMode="auto">
              <a:xfrm>
                <a:off x="1156" y="4051"/>
                <a:ext cx="17" cy="8"/>
              </a:xfrm>
              <a:custGeom>
                <a:avLst/>
                <a:gdLst>
                  <a:gd name="T0" fmla="*/ 8 w 17"/>
                  <a:gd name="T1" fmla="*/ 8 h 8"/>
                  <a:gd name="T2" fmla="*/ 17 w 17"/>
                  <a:gd name="T3" fmla="*/ 8 h 8"/>
                  <a:gd name="T4" fmla="*/ 8 w 17"/>
                  <a:gd name="T5" fmla="*/ 0 h 8"/>
                  <a:gd name="T6" fmla="*/ 0 w 17"/>
                  <a:gd name="T7" fmla="*/ 0 h 8"/>
                  <a:gd name="T8" fmla="*/ 8 w 17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8" y="8"/>
                    </a:moveTo>
                    <a:lnTo>
                      <a:pt x="17" y="8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0" name="Freeform 219"/>
              <p:cNvSpPr>
                <a:spLocks/>
              </p:cNvSpPr>
              <p:nvPr/>
            </p:nvSpPr>
            <p:spPr bwMode="auto">
              <a:xfrm>
                <a:off x="1177" y="4044"/>
                <a:ext cx="12" cy="3"/>
              </a:xfrm>
              <a:custGeom>
                <a:avLst/>
                <a:gdLst>
                  <a:gd name="T0" fmla="*/ 4 w 12"/>
                  <a:gd name="T1" fmla="*/ 3 h 3"/>
                  <a:gd name="T2" fmla="*/ 12 w 12"/>
                  <a:gd name="T3" fmla="*/ 3 h 3"/>
                  <a:gd name="T4" fmla="*/ 8 w 12"/>
                  <a:gd name="T5" fmla="*/ 0 h 3"/>
                  <a:gd name="T6" fmla="*/ 0 w 12"/>
                  <a:gd name="T7" fmla="*/ 0 h 3"/>
                  <a:gd name="T8" fmla="*/ 4 w 1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4" y="3"/>
                    </a:moveTo>
                    <a:lnTo>
                      <a:pt x="12" y="3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1" name="Freeform 220"/>
              <p:cNvSpPr>
                <a:spLocks/>
              </p:cNvSpPr>
              <p:nvPr/>
            </p:nvSpPr>
            <p:spPr bwMode="auto">
              <a:xfrm>
                <a:off x="1168" y="4062"/>
                <a:ext cx="9" cy="12"/>
              </a:xfrm>
              <a:custGeom>
                <a:avLst/>
                <a:gdLst>
                  <a:gd name="T0" fmla="*/ 0 w 9"/>
                  <a:gd name="T1" fmla="*/ 4 h 12"/>
                  <a:gd name="T2" fmla="*/ 5 w 9"/>
                  <a:gd name="T3" fmla="*/ 12 h 12"/>
                  <a:gd name="T4" fmla="*/ 9 w 9"/>
                  <a:gd name="T5" fmla="*/ 4 h 12"/>
                  <a:gd name="T6" fmla="*/ 9 w 9"/>
                  <a:gd name="T7" fmla="*/ 0 h 12"/>
                  <a:gd name="T8" fmla="*/ 0 w 9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0" y="4"/>
                    </a:moveTo>
                    <a:lnTo>
                      <a:pt x="5" y="12"/>
                    </a:lnTo>
                    <a:lnTo>
                      <a:pt x="9" y="4"/>
                    </a:lnTo>
                    <a:lnTo>
                      <a:pt x="9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2" name="Freeform 221"/>
              <p:cNvSpPr>
                <a:spLocks/>
              </p:cNvSpPr>
              <p:nvPr/>
            </p:nvSpPr>
            <p:spPr bwMode="auto">
              <a:xfrm>
                <a:off x="1185" y="4070"/>
                <a:ext cx="4" cy="11"/>
              </a:xfrm>
              <a:custGeom>
                <a:avLst/>
                <a:gdLst>
                  <a:gd name="T0" fmla="*/ 0 w 4"/>
                  <a:gd name="T1" fmla="*/ 7 h 11"/>
                  <a:gd name="T2" fmla="*/ 4 w 4"/>
                  <a:gd name="T3" fmla="*/ 11 h 11"/>
                  <a:gd name="T4" fmla="*/ 4 w 4"/>
                  <a:gd name="T5" fmla="*/ 4 h 11"/>
                  <a:gd name="T6" fmla="*/ 0 w 4"/>
                  <a:gd name="T7" fmla="*/ 0 h 11"/>
                  <a:gd name="T8" fmla="*/ 0 w 4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0" y="7"/>
                    </a:moveTo>
                    <a:lnTo>
                      <a:pt x="4" y="11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3" name="Freeform 222"/>
              <p:cNvSpPr>
                <a:spLocks/>
              </p:cNvSpPr>
              <p:nvPr/>
            </p:nvSpPr>
            <p:spPr bwMode="auto">
              <a:xfrm>
                <a:off x="1185" y="4051"/>
                <a:ext cx="4" cy="15"/>
              </a:xfrm>
              <a:custGeom>
                <a:avLst/>
                <a:gdLst>
                  <a:gd name="T0" fmla="*/ 0 w 4"/>
                  <a:gd name="T1" fmla="*/ 8 h 15"/>
                  <a:gd name="T2" fmla="*/ 4 w 4"/>
                  <a:gd name="T3" fmla="*/ 15 h 15"/>
                  <a:gd name="T4" fmla="*/ 4 w 4"/>
                  <a:gd name="T5" fmla="*/ 8 h 15"/>
                  <a:gd name="T6" fmla="*/ 4 w 4"/>
                  <a:gd name="T7" fmla="*/ 0 h 15"/>
                  <a:gd name="T8" fmla="*/ 0 w 4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0" y="8"/>
                    </a:moveTo>
                    <a:lnTo>
                      <a:pt x="4" y="15"/>
                    </a:lnTo>
                    <a:lnTo>
                      <a:pt x="4" y="8"/>
                    </a:lnTo>
                    <a:lnTo>
                      <a:pt x="4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4" name="Freeform 223"/>
              <p:cNvSpPr>
                <a:spLocks/>
              </p:cNvSpPr>
              <p:nvPr/>
            </p:nvSpPr>
            <p:spPr bwMode="auto">
              <a:xfrm>
                <a:off x="507" y="3820"/>
                <a:ext cx="75" cy="89"/>
              </a:xfrm>
              <a:custGeom>
                <a:avLst/>
                <a:gdLst>
                  <a:gd name="T0" fmla="*/ 67 w 75"/>
                  <a:gd name="T1" fmla="*/ 89 h 89"/>
                  <a:gd name="T2" fmla="*/ 63 w 75"/>
                  <a:gd name="T3" fmla="*/ 78 h 89"/>
                  <a:gd name="T4" fmla="*/ 21 w 75"/>
                  <a:gd name="T5" fmla="*/ 45 h 89"/>
                  <a:gd name="T6" fmla="*/ 8 w 75"/>
                  <a:gd name="T7" fmla="*/ 26 h 89"/>
                  <a:gd name="T8" fmla="*/ 0 w 75"/>
                  <a:gd name="T9" fmla="*/ 0 h 89"/>
                  <a:gd name="T10" fmla="*/ 29 w 75"/>
                  <a:gd name="T11" fmla="*/ 15 h 89"/>
                  <a:gd name="T12" fmla="*/ 46 w 75"/>
                  <a:gd name="T13" fmla="*/ 33 h 89"/>
                  <a:gd name="T14" fmla="*/ 75 w 75"/>
                  <a:gd name="T15" fmla="*/ 82 h 89"/>
                  <a:gd name="T16" fmla="*/ 67 w 75"/>
                  <a:gd name="T1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9">
                    <a:moveTo>
                      <a:pt x="67" y="89"/>
                    </a:moveTo>
                    <a:lnTo>
                      <a:pt x="63" y="78"/>
                    </a:lnTo>
                    <a:lnTo>
                      <a:pt x="21" y="45"/>
                    </a:lnTo>
                    <a:lnTo>
                      <a:pt x="8" y="26"/>
                    </a:lnTo>
                    <a:lnTo>
                      <a:pt x="0" y="0"/>
                    </a:lnTo>
                    <a:lnTo>
                      <a:pt x="29" y="15"/>
                    </a:lnTo>
                    <a:lnTo>
                      <a:pt x="46" y="33"/>
                    </a:lnTo>
                    <a:lnTo>
                      <a:pt x="75" y="82"/>
                    </a:lnTo>
                    <a:lnTo>
                      <a:pt x="67" y="89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5" name="Freeform 224"/>
              <p:cNvSpPr>
                <a:spLocks/>
              </p:cNvSpPr>
              <p:nvPr/>
            </p:nvSpPr>
            <p:spPr bwMode="auto">
              <a:xfrm>
                <a:off x="544" y="3786"/>
                <a:ext cx="55" cy="112"/>
              </a:xfrm>
              <a:custGeom>
                <a:avLst/>
                <a:gdLst>
                  <a:gd name="T0" fmla="*/ 21 w 55"/>
                  <a:gd name="T1" fmla="*/ 82 h 112"/>
                  <a:gd name="T2" fmla="*/ 0 w 55"/>
                  <a:gd name="T3" fmla="*/ 19 h 112"/>
                  <a:gd name="T4" fmla="*/ 0 w 55"/>
                  <a:gd name="T5" fmla="*/ 8 h 112"/>
                  <a:gd name="T6" fmla="*/ 9 w 55"/>
                  <a:gd name="T7" fmla="*/ 0 h 112"/>
                  <a:gd name="T8" fmla="*/ 13 w 55"/>
                  <a:gd name="T9" fmla="*/ 0 h 112"/>
                  <a:gd name="T10" fmla="*/ 30 w 55"/>
                  <a:gd name="T11" fmla="*/ 15 h 112"/>
                  <a:gd name="T12" fmla="*/ 38 w 55"/>
                  <a:gd name="T13" fmla="*/ 30 h 112"/>
                  <a:gd name="T14" fmla="*/ 51 w 55"/>
                  <a:gd name="T15" fmla="*/ 49 h 112"/>
                  <a:gd name="T16" fmla="*/ 55 w 55"/>
                  <a:gd name="T17" fmla="*/ 64 h 112"/>
                  <a:gd name="T18" fmla="*/ 51 w 55"/>
                  <a:gd name="T19" fmla="*/ 90 h 112"/>
                  <a:gd name="T20" fmla="*/ 42 w 55"/>
                  <a:gd name="T21" fmla="*/ 112 h 112"/>
                  <a:gd name="T22" fmla="*/ 38 w 55"/>
                  <a:gd name="T23" fmla="*/ 112 h 112"/>
                  <a:gd name="T24" fmla="*/ 21 w 55"/>
                  <a:gd name="T25" fmla="*/ 8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" h="112">
                    <a:moveTo>
                      <a:pt x="21" y="82"/>
                    </a:moveTo>
                    <a:lnTo>
                      <a:pt x="0" y="19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30" y="15"/>
                    </a:lnTo>
                    <a:lnTo>
                      <a:pt x="38" y="30"/>
                    </a:lnTo>
                    <a:lnTo>
                      <a:pt x="51" y="49"/>
                    </a:lnTo>
                    <a:lnTo>
                      <a:pt x="55" y="64"/>
                    </a:lnTo>
                    <a:lnTo>
                      <a:pt x="51" y="90"/>
                    </a:lnTo>
                    <a:lnTo>
                      <a:pt x="42" y="112"/>
                    </a:lnTo>
                    <a:lnTo>
                      <a:pt x="38" y="112"/>
                    </a:lnTo>
                    <a:lnTo>
                      <a:pt x="21" y="82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6" name="Freeform 225"/>
              <p:cNvSpPr>
                <a:spLocks/>
              </p:cNvSpPr>
              <p:nvPr/>
            </p:nvSpPr>
            <p:spPr bwMode="auto">
              <a:xfrm>
                <a:off x="469" y="3868"/>
                <a:ext cx="113" cy="49"/>
              </a:xfrm>
              <a:custGeom>
                <a:avLst/>
                <a:gdLst>
                  <a:gd name="T0" fmla="*/ 113 w 113"/>
                  <a:gd name="T1" fmla="*/ 41 h 49"/>
                  <a:gd name="T2" fmla="*/ 75 w 113"/>
                  <a:gd name="T3" fmla="*/ 19 h 49"/>
                  <a:gd name="T4" fmla="*/ 25 w 113"/>
                  <a:gd name="T5" fmla="*/ 0 h 49"/>
                  <a:gd name="T6" fmla="*/ 0 w 113"/>
                  <a:gd name="T7" fmla="*/ 0 h 49"/>
                  <a:gd name="T8" fmla="*/ 0 w 113"/>
                  <a:gd name="T9" fmla="*/ 4 h 49"/>
                  <a:gd name="T10" fmla="*/ 4 w 113"/>
                  <a:gd name="T11" fmla="*/ 15 h 49"/>
                  <a:gd name="T12" fmla="*/ 29 w 113"/>
                  <a:gd name="T13" fmla="*/ 30 h 49"/>
                  <a:gd name="T14" fmla="*/ 59 w 113"/>
                  <a:gd name="T15" fmla="*/ 49 h 49"/>
                  <a:gd name="T16" fmla="*/ 96 w 113"/>
                  <a:gd name="T17" fmla="*/ 49 h 49"/>
                  <a:gd name="T18" fmla="*/ 109 w 113"/>
                  <a:gd name="T19" fmla="*/ 45 h 49"/>
                  <a:gd name="T20" fmla="*/ 113 w 113"/>
                  <a:gd name="T21" fmla="*/ 4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49">
                    <a:moveTo>
                      <a:pt x="113" y="41"/>
                    </a:moveTo>
                    <a:lnTo>
                      <a:pt x="75" y="19"/>
                    </a:lnTo>
                    <a:lnTo>
                      <a:pt x="25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4" y="15"/>
                    </a:lnTo>
                    <a:lnTo>
                      <a:pt x="29" y="30"/>
                    </a:lnTo>
                    <a:lnTo>
                      <a:pt x="59" y="49"/>
                    </a:lnTo>
                    <a:lnTo>
                      <a:pt x="96" y="49"/>
                    </a:lnTo>
                    <a:lnTo>
                      <a:pt x="109" y="45"/>
                    </a:lnTo>
                    <a:lnTo>
                      <a:pt x="113" y="4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7" name="Freeform 226"/>
              <p:cNvSpPr>
                <a:spLocks/>
              </p:cNvSpPr>
              <p:nvPr/>
            </p:nvSpPr>
            <p:spPr bwMode="auto">
              <a:xfrm>
                <a:off x="452" y="3913"/>
                <a:ext cx="122" cy="22"/>
              </a:xfrm>
              <a:custGeom>
                <a:avLst/>
                <a:gdLst>
                  <a:gd name="T0" fmla="*/ 122 w 122"/>
                  <a:gd name="T1" fmla="*/ 15 h 22"/>
                  <a:gd name="T2" fmla="*/ 109 w 122"/>
                  <a:gd name="T3" fmla="*/ 15 h 22"/>
                  <a:gd name="T4" fmla="*/ 55 w 122"/>
                  <a:gd name="T5" fmla="*/ 22 h 22"/>
                  <a:gd name="T6" fmla="*/ 25 w 122"/>
                  <a:gd name="T7" fmla="*/ 22 h 22"/>
                  <a:gd name="T8" fmla="*/ 0 w 122"/>
                  <a:gd name="T9" fmla="*/ 15 h 22"/>
                  <a:gd name="T10" fmla="*/ 30 w 122"/>
                  <a:gd name="T11" fmla="*/ 4 h 22"/>
                  <a:gd name="T12" fmla="*/ 59 w 122"/>
                  <a:gd name="T13" fmla="*/ 0 h 22"/>
                  <a:gd name="T14" fmla="*/ 122 w 122"/>
                  <a:gd name="T15" fmla="*/ 8 h 22"/>
                  <a:gd name="T16" fmla="*/ 122 w 122"/>
                  <a:gd name="T17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22">
                    <a:moveTo>
                      <a:pt x="122" y="15"/>
                    </a:moveTo>
                    <a:lnTo>
                      <a:pt x="109" y="15"/>
                    </a:lnTo>
                    <a:lnTo>
                      <a:pt x="55" y="22"/>
                    </a:lnTo>
                    <a:lnTo>
                      <a:pt x="25" y="22"/>
                    </a:lnTo>
                    <a:lnTo>
                      <a:pt x="0" y="15"/>
                    </a:lnTo>
                    <a:lnTo>
                      <a:pt x="30" y="4"/>
                    </a:lnTo>
                    <a:lnTo>
                      <a:pt x="59" y="0"/>
                    </a:lnTo>
                    <a:lnTo>
                      <a:pt x="122" y="8"/>
                    </a:lnTo>
                    <a:lnTo>
                      <a:pt x="122" y="15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8" name="Freeform 227"/>
              <p:cNvSpPr>
                <a:spLocks/>
              </p:cNvSpPr>
              <p:nvPr/>
            </p:nvSpPr>
            <p:spPr bwMode="auto">
              <a:xfrm>
                <a:off x="448" y="3928"/>
                <a:ext cx="126" cy="45"/>
              </a:xfrm>
              <a:custGeom>
                <a:avLst/>
                <a:gdLst>
                  <a:gd name="T0" fmla="*/ 88 w 126"/>
                  <a:gd name="T1" fmla="*/ 7 h 45"/>
                  <a:gd name="T2" fmla="*/ 17 w 126"/>
                  <a:gd name="T3" fmla="*/ 22 h 45"/>
                  <a:gd name="T4" fmla="*/ 4 w 126"/>
                  <a:gd name="T5" fmla="*/ 30 h 45"/>
                  <a:gd name="T6" fmla="*/ 0 w 126"/>
                  <a:gd name="T7" fmla="*/ 37 h 45"/>
                  <a:gd name="T8" fmla="*/ 4 w 126"/>
                  <a:gd name="T9" fmla="*/ 41 h 45"/>
                  <a:gd name="T10" fmla="*/ 25 w 126"/>
                  <a:gd name="T11" fmla="*/ 45 h 45"/>
                  <a:gd name="T12" fmla="*/ 46 w 126"/>
                  <a:gd name="T13" fmla="*/ 45 h 45"/>
                  <a:gd name="T14" fmla="*/ 67 w 126"/>
                  <a:gd name="T15" fmla="*/ 45 h 45"/>
                  <a:gd name="T16" fmla="*/ 88 w 126"/>
                  <a:gd name="T17" fmla="*/ 41 h 45"/>
                  <a:gd name="T18" fmla="*/ 109 w 126"/>
                  <a:gd name="T19" fmla="*/ 22 h 45"/>
                  <a:gd name="T20" fmla="*/ 126 w 126"/>
                  <a:gd name="T21" fmla="*/ 4 h 45"/>
                  <a:gd name="T22" fmla="*/ 122 w 126"/>
                  <a:gd name="T23" fmla="*/ 0 h 45"/>
                  <a:gd name="T24" fmla="*/ 88 w 126"/>
                  <a:gd name="T25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" h="45">
                    <a:moveTo>
                      <a:pt x="88" y="7"/>
                    </a:moveTo>
                    <a:lnTo>
                      <a:pt x="17" y="22"/>
                    </a:lnTo>
                    <a:lnTo>
                      <a:pt x="4" y="30"/>
                    </a:lnTo>
                    <a:lnTo>
                      <a:pt x="0" y="37"/>
                    </a:lnTo>
                    <a:lnTo>
                      <a:pt x="4" y="41"/>
                    </a:lnTo>
                    <a:lnTo>
                      <a:pt x="25" y="45"/>
                    </a:lnTo>
                    <a:lnTo>
                      <a:pt x="46" y="45"/>
                    </a:lnTo>
                    <a:lnTo>
                      <a:pt x="67" y="45"/>
                    </a:lnTo>
                    <a:lnTo>
                      <a:pt x="88" y="41"/>
                    </a:lnTo>
                    <a:lnTo>
                      <a:pt x="109" y="22"/>
                    </a:lnTo>
                    <a:lnTo>
                      <a:pt x="126" y="4"/>
                    </a:lnTo>
                    <a:lnTo>
                      <a:pt x="122" y="0"/>
                    </a:lnTo>
                    <a:lnTo>
                      <a:pt x="88" y="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9" name="Freeform 228"/>
              <p:cNvSpPr>
                <a:spLocks/>
              </p:cNvSpPr>
              <p:nvPr/>
            </p:nvSpPr>
            <p:spPr bwMode="auto">
              <a:xfrm>
                <a:off x="582" y="3779"/>
                <a:ext cx="29" cy="108"/>
              </a:xfrm>
              <a:custGeom>
                <a:avLst/>
                <a:gdLst>
                  <a:gd name="T0" fmla="*/ 13 w 29"/>
                  <a:gd name="T1" fmla="*/ 108 h 108"/>
                  <a:gd name="T2" fmla="*/ 13 w 29"/>
                  <a:gd name="T3" fmla="*/ 97 h 108"/>
                  <a:gd name="T4" fmla="*/ 0 w 29"/>
                  <a:gd name="T5" fmla="*/ 48 h 108"/>
                  <a:gd name="T6" fmla="*/ 0 w 29"/>
                  <a:gd name="T7" fmla="*/ 22 h 108"/>
                  <a:gd name="T8" fmla="*/ 8 w 29"/>
                  <a:gd name="T9" fmla="*/ 0 h 108"/>
                  <a:gd name="T10" fmla="*/ 25 w 29"/>
                  <a:gd name="T11" fmla="*/ 22 h 108"/>
                  <a:gd name="T12" fmla="*/ 29 w 29"/>
                  <a:gd name="T13" fmla="*/ 52 h 108"/>
                  <a:gd name="T14" fmla="*/ 21 w 29"/>
                  <a:gd name="T15" fmla="*/ 108 h 108"/>
                  <a:gd name="T16" fmla="*/ 13 w 29"/>
                  <a:gd name="T1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08">
                    <a:moveTo>
                      <a:pt x="13" y="108"/>
                    </a:moveTo>
                    <a:lnTo>
                      <a:pt x="13" y="97"/>
                    </a:lnTo>
                    <a:lnTo>
                      <a:pt x="0" y="48"/>
                    </a:lnTo>
                    <a:lnTo>
                      <a:pt x="0" y="22"/>
                    </a:lnTo>
                    <a:lnTo>
                      <a:pt x="8" y="0"/>
                    </a:lnTo>
                    <a:lnTo>
                      <a:pt x="25" y="22"/>
                    </a:lnTo>
                    <a:lnTo>
                      <a:pt x="29" y="52"/>
                    </a:lnTo>
                    <a:lnTo>
                      <a:pt x="21" y="108"/>
                    </a:lnTo>
                    <a:lnTo>
                      <a:pt x="13" y="10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0" name="Freeform 229"/>
              <p:cNvSpPr>
                <a:spLocks/>
              </p:cNvSpPr>
              <p:nvPr/>
            </p:nvSpPr>
            <p:spPr bwMode="auto">
              <a:xfrm>
                <a:off x="607" y="3779"/>
                <a:ext cx="42" cy="104"/>
              </a:xfrm>
              <a:custGeom>
                <a:avLst/>
                <a:gdLst>
                  <a:gd name="T0" fmla="*/ 0 w 42"/>
                  <a:gd name="T1" fmla="*/ 104 h 104"/>
                  <a:gd name="T2" fmla="*/ 13 w 42"/>
                  <a:gd name="T3" fmla="*/ 97 h 104"/>
                  <a:gd name="T4" fmla="*/ 30 w 42"/>
                  <a:gd name="T5" fmla="*/ 67 h 104"/>
                  <a:gd name="T6" fmla="*/ 42 w 42"/>
                  <a:gd name="T7" fmla="*/ 37 h 104"/>
                  <a:gd name="T8" fmla="*/ 42 w 42"/>
                  <a:gd name="T9" fmla="*/ 18 h 104"/>
                  <a:gd name="T10" fmla="*/ 34 w 42"/>
                  <a:gd name="T11" fmla="*/ 0 h 104"/>
                  <a:gd name="T12" fmla="*/ 17 w 42"/>
                  <a:gd name="T13" fmla="*/ 18 h 104"/>
                  <a:gd name="T14" fmla="*/ 4 w 42"/>
                  <a:gd name="T15" fmla="*/ 59 h 104"/>
                  <a:gd name="T16" fmla="*/ 0 w 42"/>
                  <a:gd name="T17" fmla="*/ 97 h 104"/>
                  <a:gd name="T18" fmla="*/ 0 w 42"/>
                  <a:gd name="T1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104">
                    <a:moveTo>
                      <a:pt x="0" y="104"/>
                    </a:moveTo>
                    <a:lnTo>
                      <a:pt x="13" y="97"/>
                    </a:lnTo>
                    <a:lnTo>
                      <a:pt x="30" y="67"/>
                    </a:lnTo>
                    <a:lnTo>
                      <a:pt x="42" y="37"/>
                    </a:lnTo>
                    <a:lnTo>
                      <a:pt x="42" y="18"/>
                    </a:lnTo>
                    <a:lnTo>
                      <a:pt x="34" y="0"/>
                    </a:lnTo>
                    <a:lnTo>
                      <a:pt x="17" y="18"/>
                    </a:lnTo>
                    <a:lnTo>
                      <a:pt x="4" y="59"/>
                    </a:lnTo>
                    <a:lnTo>
                      <a:pt x="0" y="97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1" name="Freeform 230"/>
              <p:cNvSpPr>
                <a:spLocks/>
              </p:cNvSpPr>
              <p:nvPr/>
            </p:nvSpPr>
            <p:spPr bwMode="auto">
              <a:xfrm>
                <a:off x="511" y="3939"/>
                <a:ext cx="67" cy="94"/>
              </a:xfrm>
              <a:custGeom>
                <a:avLst/>
                <a:gdLst>
                  <a:gd name="T0" fmla="*/ 67 w 67"/>
                  <a:gd name="T1" fmla="*/ 0 h 94"/>
                  <a:gd name="T2" fmla="*/ 54 w 67"/>
                  <a:gd name="T3" fmla="*/ 4 h 94"/>
                  <a:gd name="T4" fmla="*/ 25 w 67"/>
                  <a:gd name="T5" fmla="*/ 30 h 94"/>
                  <a:gd name="T6" fmla="*/ 4 w 67"/>
                  <a:gd name="T7" fmla="*/ 56 h 94"/>
                  <a:gd name="T8" fmla="*/ 0 w 67"/>
                  <a:gd name="T9" fmla="*/ 75 h 94"/>
                  <a:gd name="T10" fmla="*/ 0 w 67"/>
                  <a:gd name="T11" fmla="*/ 94 h 94"/>
                  <a:gd name="T12" fmla="*/ 21 w 67"/>
                  <a:gd name="T13" fmla="*/ 79 h 94"/>
                  <a:gd name="T14" fmla="*/ 46 w 67"/>
                  <a:gd name="T15" fmla="*/ 41 h 94"/>
                  <a:gd name="T16" fmla="*/ 67 w 67"/>
                  <a:gd name="T17" fmla="*/ 8 h 94"/>
                  <a:gd name="T18" fmla="*/ 67 w 67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94">
                    <a:moveTo>
                      <a:pt x="67" y="0"/>
                    </a:moveTo>
                    <a:lnTo>
                      <a:pt x="54" y="4"/>
                    </a:lnTo>
                    <a:lnTo>
                      <a:pt x="25" y="30"/>
                    </a:lnTo>
                    <a:lnTo>
                      <a:pt x="4" y="56"/>
                    </a:lnTo>
                    <a:lnTo>
                      <a:pt x="0" y="75"/>
                    </a:lnTo>
                    <a:lnTo>
                      <a:pt x="0" y="94"/>
                    </a:lnTo>
                    <a:lnTo>
                      <a:pt x="21" y="79"/>
                    </a:lnTo>
                    <a:lnTo>
                      <a:pt x="46" y="41"/>
                    </a:lnTo>
                    <a:lnTo>
                      <a:pt x="67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2" name="Freeform 231"/>
              <p:cNvSpPr>
                <a:spLocks/>
              </p:cNvSpPr>
              <p:nvPr/>
            </p:nvSpPr>
            <p:spPr bwMode="auto">
              <a:xfrm>
                <a:off x="570" y="3876"/>
                <a:ext cx="54" cy="74"/>
              </a:xfrm>
              <a:custGeom>
                <a:avLst/>
                <a:gdLst>
                  <a:gd name="T0" fmla="*/ 46 w 54"/>
                  <a:gd name="T1" fmla="*/ 45 h 74"/>
                  <a:gd name="T2" fmla="*/ 54 w 54"/>
                  <a:gd name="T3" fmla="*/ 15 h 74"/>
                  <a:gd name="T4" fmla="*/ 54 w 54"/>
                  <a:gd name="T5" fmla="*/ 3 h 74"/>
                  <a:gd name="T6" fmla="*/ 50 w 54"/>
                  <a:gd name="T7" fmla="*/ 0 h 74"/>
                  <a:gd name="T8" fmla="*/ 41 w 54"/>
                  <a:gd name="T9" fmla="*/ 0 h 74"/>
                  <a:gd name="T10" fmla="*/ 33 w 54"/>
                  <a:gd name="T11" fmla="*/ 3 h 74"/>
                  <a:gd name="T12" fmla="*/ 20 w 54"/>
                  <a:gd name="T13" fmla="*/ 15 h 74"/>
                  <a:gd name="T14" fmla="*/ 12 w 54"/>
                  <a:gd name="T15" fmla="*/ 30 h 74"/>
                  <a:gd name="T16" fmla="*/ 0 w 54"/>
                  <a:gd name="T17" fmla="*/ 56 h 74"/>
                  <a:gd name="T18" fmla="*/ 0 w 54"/>
                  <a:gd name="T19" fmla="*/ 67 h 74"/>
                  <a:gd name="T20" fmla="*/ 4 w 54"/>
                  <a:gd name="T21" fmla="*/ 74 h 74"/>
                  <a:gd name="T22" fmla="*/ 12 w 54"/>
                  <a:gd name="T23" fmla="*/ 74 h 74"/>
                  <a:gd name="T24" fmla="*/ 25 w 54"/>
                  <a:gd name="T25" fmla="*/ 67 h 74"/>
                  <a:gd name="T26" fmla="*/ 33 w 54"/>
                  <a:gd name="T27" fmla="*/ 59 h 74"/>
                  <a:gd name="T28" fmla="*/ 46 w 54"/>
                  <a:gd name="T29" fmla="*/ 4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4" h="74">
                    <a:moveTo>
                      <a:pt x="46" y="45"/>
                    </a:moveTo>
                    <a:lnTo>
                      <a:pt x="54" y="15"/>
                    </a:lnTo>
                    <a:lnTo>
                      <a:pt x="54" y="3"/>
                    </a:lnTo>
                    <a:lnTo>
                      <a:pt x="50" y="0"/>
                    </a:lnTo>
                    <a:lnTo>
                      <a:pt x="41" y="0"/>
                    </a:lnTo>
                    <a:lnTo>
                      <a:pt x="33" y="3"/>
                    </a:lnTo>
                    <a:lnTo>
                      <a:pt x="20" y="15"/>
                    </a:lnTo>
                    <a:lnTo>
                      <a:pt x="12" y="30"/>
                    </a:lnTo>
                    <a:lnTo>
                      <a:pt x="0" y="56"/>
                    </a:lnTo>
                    <a:lnTo>
                      <a:pt x="0" y="67"/>
                    </a:lnTo>
                    <a:lnTo>
                      <a:pt x="4" y="74"/>
                    </a:lnTo>
                    <a:lnTo>
                      <a:pt x="12" y="74"/>
                    </a:lnTo>
                    <a:lnTo>
                      <a:pt x="25" y="67"/>
                    </a:lnTo>
                    <a:lnTo>
                      <a:pt x="33" y="59"/>
                    </a:lnTo>
                    <a:lnTo>
                      <a:pt x="46" y="45"/>
                    </a:lnTo>
                    <a:close/>
                  </a:path>
                </a:pathLst>
              </a:custGeom>
              <a:solidFill>
                <a:srgbClr val="FFA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3" name="Freeform 232"/>
              <p:cNvSpPr>
                <a:spLocks/>
              </p:cNvSpPr>
              <p:nvPr/>
            </p:nvSpPr>
            <p:spPr bwMode="auto">
              <a:xfrm>
                <a:off x="624" y="3816"/>
                <a:ext cx="46" cy="63"/>
              </a:xfrm>
              <a:custGeom>
                <a:avLst/>
                <a:gdLst>
                  <a:gd name="T0" fmla="*/ 0 w 46"/>
                  <a:gd name="T1" fmla="*/ 60 h 63"/>
                  <a:gd name="T2" fmla="*/ 4 w 46"/>
                  <a:gd name="T3" fmla="*/ 63 h 63"/>
                  <a:gd name="T4" fmla="*/ 13 w 46"/>
                  <a:gd name="T5" fmla="*/ 60 h 63"/>
                  <a:gd name="T6" fmla="*/ 38 w 46"/>
                  <a:gd name="T7" fmla="*/ 37 h 63"/>
                  <a:gd name="T8" fmla="*/ 42 w 46"/>
                  <a:gd name="T9" fmla="*/ 26 h 63"/>
                  <a:gd name="T10" fmla="*/ 46 w 46"/>
                  <a:gd name="T11" fmla="*/ 11 h 63"/>
                  <a:gd name="T12" fmla="*/ 42 w 46"/>
                  <a:gd name="T13" fmla="*/ 0 h 63"/>
                  <a:gd name="T14" fmla="*/ 42 w 46"/>
                  <a:gd name="T15" fmla="*/ 0 h 63"/>
                  <a:gd name="T16" fmla="*/ 13 w 46"/>
                  <a:gd name="T17" fmla="*/ 26 h 63"/>
                  <a:gd name="T18" fmla="*/ 0 w 46"/>
                  <a:gd name="T19" fmla="*/ 60 h 63"/>
                  <a:gd name="T20" fmla="*/ 0 w 46"/>
                  <a:gd name="T21" fmla="*/ 6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63">
                    <a:moveTo>
                      <a:pt x="0" y="60"/>
                    </a:moveTo>
                    <a:lnTo>
                      <a:pt x="4" y="63"/>
                    </a:lnTo>
                    <a:lnTo>
                      <a:pt x="13" y="60"/>
                    </a:lnTo>
                    <a:lnTo>
                      <a:pt x="38" y="37"/>
                    </a:lnTo>
                    <a:lnTo>
                      <a:pt x="42" y="26"/>
                    </a:lnTo>
                    <a:lnTo>
                      <a:pt x="46" y="1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13" y="26"/>
                    </a:lnTo>
                    <a:lnTo>
                      <a:pt x="0" y="60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4" name="Freeform 233"/>
              <p:cNvSpPr>
                <a:spLocks/>
              </p:cNvSpPr>
              <p:nvPr/>
            </p:nvSpPr>
            <p:spPr bwMode="auto">
              <a:xfrm>
                <a:off x="586" y="3928"/>
                <a:ext cx="9" cy="11"/>
              </a:xfrm>
              <a:custGeom>
                <a:avLst/>
                <a:gdLst>
                  <a:gd name="T0" fmla="*/ 9 w 9"/>
                  <a:gd name="T1" fmla="*/ 7 h 11"/>
                  <a:gd name="T2" fmla="*/ 4 w 9"/>
                  <a:gd name="T3" fmla="*/ 0 h 11"/>
                  <a:gd name="T4" fmla="*/ 0 w 9"/>
                  <a:gd name="T5" fmla="*/ 7 h 11"/>
                  <a:gd name="T6" fmla="*/ 4 w 9"/>
                  <a:gd name="T7" fmla="*/ 11 h 11"/>
                  <a:gd name="T8" fmla="*/ 9 w 9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9" y="7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4" y="11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5" name="Freeform 234"/>
              <p:cNvSpPr>
                <a:spLocks/>
              </p:cNvSpPr>
              <p:nvPr/>
            </p:nvSpPr>
            <p:spPr bwMode="auto">
              <a:xfrm>
                <a:off x="578" y="3928"/>
                <a:ext cx="4" cy="11"/>
              </a:xfrm>
              <a:custGeom>
                <a:avLst/>
                <a:gdLst>
                  <a:gd name="T0" fmla="*/ 4 w 4"/>
                  <a:gd name="T1" fmla="*/ 7 h 11"/>
                  <a:gd name="T2" fmla="*/ 4 w 4"/>
                  <a:gd name="T3" fmla="*/ 0 h 11"/>
                  <a:gd name="T4" fmla="*/ 0 w 4"/>
                  <a:gd name="T5" fmla="*/ 7 h 11"/>
                  <a:gd name="T6" fmla="*/ 0 w 4"/>
                  <a:gd name="T7" fmla="*/ 11 h 11"/>
                  <a:gd name="T8" fmla="*/ 4 w 4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4" y="7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6" name="Freeform 235"/>
              <p:cNvSpPr>
                <a:spLocks/>
              </p:cNvSpPr>
              <p:nvPr/>
            </p:nvSpPr>
            <p:spPr bwMode="auto">
              <a:xfrm>
                <a:off x="599" y="3917"/>
                <a:ext cx="4" cy="11"/>
              </a:xfrm>
              <a:custGeom>
                <a:avLst/>
                <a:gdLst>
                  <a:gd name="T0" fmla="*/ 4 w 4"/>
                  <a:gd name="T1" fmla="*/ 7 h 11"/>
                  <a:gd name="T2" fmla="*/ 4 w 4"/>
                  <a:gd name="T3" fmla="*/ 0 h 11"/>
                  <a:gd name="T4" fmla="*/ 0 w 4"/>
                  <a:gd name="T5" fmla="*/ 4 h 11"/>
                  <a:gd name="T6" fmla="*/ 0 w 4"/>
                  <a:gd name="T7" fmla="*/ 11 h 11"/>
                  <a:gd name="T8" fmla="*/ 4 w 4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4" y="7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7" name="Freeform 236"/>
              <p:cNvSpPr>
                <a:spLocks/>
              </p:cNvSpPr>
              <p:nvPr/>
            </p:nvSpPr>
            <p:spPr bwMode="auto">
              <a:xfrm>
                <a:off x="582" y="3913"/>
                <a:ext cx="4" cy="11"/>
              </a:xfrm>
              <a:custGeom>
                <a:avLst/>
                <a:gdLst>
                  <a:gd name="T0" fmla="*/ 4 w 4"/>
                  <a:gd name="T1" fmla="*/ 8 h 11"/>
                  <a:gd name="T2" fmla="*/ 4 w 4"/>
                  <a:gd name="T3" fmla="*/ 0 h 11"/>
                  <a:gd name="T4" fmla="*/ 0 w 4"/>
                  <a:gd name="T5" fmla="*/ 4 h 11"/>
                  <a:gd name="T6" fmla="*/ 0 w 4"/>
                  <a:gd name="T7" fmla="*/ 11 h 11"/>
                  <a:gd name="T8" fmla="*/ 4 w 4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4" y="8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8" name="Freeform 237"/>
              <p:cNvSpPr>
                <a:spLocks/>
              </p:cNvSpPr>
              <p:nvPr/>
            </p:nvSpPr>
            <p:spPr bwMode="auto">
              <a:xfrm>
                <a:off x="607" y="3906"/>
                <a:ext cx="4" cy="11"/>
              </a:xfrm>
              <a:custGeom>
                <a:avLst/>
                <a:gdLst>
                  <a:gd name="T0" fmla="*/ 4 w 4"/>
                  <a:gd name="T1" fmla="*/ 3 h 11"/>
                  <a:gd name="T2" fmla="*/ 0 w 4"/>
                  <a:gd name="T3" fmla="*/ 0 h 11"/>
                  <a:gd name="T4" fmla="*/ 0 w 4"/>
                  <a:gd name="T5" fmla="*/ 3 h 11"/>
                  <a:gd name="T6" fmla="*/ 4 w 4"/>
                  <a:gd name="T7" fmla="*/ 11 h 11"/>
                  <a:gd name="T8" fmla="*/ 4 w 4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4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4" y="11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9" name="Freeform 238"/>
              <p:cNvSpPr>
                <a:spLocks/>
              </p:cNvSpPr>
              <p:nvPr/>
            </p:nvSpPr>
            <p:spPr bwMode="auto">
              <a:xfrm>
                <a:off x="590" y="3898"/>
                <a:ext cx="5" cy="11"/>
              </a:xfrm>
              <a:custGeom>
                <a:avLst/>
                <a:gdLst>
                  <a:gd name="T0" fmla="*/ 5 w 5"/>
                  <a:gd name="T1" fmla="*/ 4 h 11"/>
                  <a:gd name="T2" fmla="*/ 0 w 5"/>
                  <a:gd name="T3" fmla="*/ 0 h 11"/>
                  <a:gd name="T4" fmla="*/ 0 w 5"/>
                  <a:gd name="T5" fmla="*/ 8 h 11"/>
                  <a:gd name="T6" fmla="*/ 5 w 5"/>
                  <a:gd name="T7" fmla="*/ 11 h 11"/>
                  <a:gd name="T8" fmla="*/ 5 w 5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1">
                    <a:moveTo>
                      <a:pt x="5" y="4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5" y="11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0" name="Freeform 239"/>
              <p:cNvSpPr>
                <a:spLocks/>
              </p:cNvSpPr>
              <p:nvPr/>
            </p:nvSpPr>
            <p:spPr bwMode="auto">
              <a:xfrm>
                <a:off x="607" y="3894"/>
                <a:ext cx="13" cy="4"/>
              </a:xfrm>
              <a:custGeom>
                <a:avLst/>
                <a:gdLst>
                  <a:gd name="T0" fmla="*/ 9 w 13"/>
                  <a:gd name="T1" fmla="*/ 4 h 4"/>
                  <a:gd name="T2" fmla="*/ 13 w 13"/>
                  <a:gd name="T3" fmla="*/ 0 h 4"/>
                  <a:gd name="T4" fmla="*/ 4 w 13"/>
                  <a:gd name="T5" fmla="*/ 0 h 4"/>
                  <a:gd name="T6" fmla="*/ 0 w 13"/>
                  <a:gd name="T7" fmla="*/ 4 h 4"/>
                  <a:gd name="T8" fmla="*/ 9 w 1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9" y="4"/>
                    </a:moveTo>
                    <a:lnTo>
                      <a:pt x="13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1" name="Freeform 240"/>
              <p:cNvSpPr>
                <a:spLocks/>
              </p:cNvSpPr>
              <p:nvPr/>
            </p:nvSpPr>
            <p:spPr bwMode="auto">
              <a:xfrm>
                <a:off x="607" y="3879"/>
                <a:ext cx="9" cy="12"/>
              </a:xfrm>
              <a:custGeom>
                <a:avLst/>
                <a:gdLst>
                  <a:gd name="T0" fmla="*/ 9 w 9"/>
                  <a:gd name="T1" fmla="*/ 8 h 12"/>
                  <a:gd name="T2" fmla="*/ 9 w 9"/>
                  <a:gd name="T3" fmla="*/ 0 h 12"/>
                  <a:gd name="T4" fmla="*/ 0 w 9"/>
                  <a:gd name="T5" fmla="*/ 4 h 12"/>
                  <a:gd name="T6" fmla="*/ 4 w 9"/>
                  <a:gd name="T7" fmla="*/ 12 h 12"/>
                  <a:gd name="T8" fmla="*/ 9 w 9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9" y="8"/>
                    </a:moveTo>
                    <a:lnTo>
                      <a:pt x="9" y="0"/>
                    </a:lnTo>
                    <a:lnTo>
                      <a:pt x="0" y="4"/>
                    </a:lnTo>
                    <a:lnTo>
                      <a:pt x="4" y="12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2" name="Freeform 241"/>
              <p:cNvSpPr>
                <a:spLocks/>
              </p:cNvSpPr>
              <p:nvPr/>
            </p:nvSpPr>
            <p:spPr bwMode="auto">
              <a:xfrm>
                <a:off x="595" y="3891"/>
                <a:ext cx="8" cy="7"/>
              </a:xfrm>
              <a:custGeom>
                <a:avLst/>
                <a:gdLst>
                  <a:gd name="T0" fmla="*/ 8 w 8"/>
                  <a:gd name="T1" fmla="*/ 3 h 7"/>
                  <a:gd name="T2" fmla="*/ 8 w 8"/>
                  <a:gd name="T3" fmla="*/ 0 h 7"/>
                  <a:gd name="T4" fmla="*/ 4 w 8"/>
                  <a:gd name="T5" fmla="*/ 0 h 7"/>
                  <a:gd name="T6" fmla="*/ 0 w 8"/>
                  <a:gd name="T7" fmla="*/ 7 h 7"/>
                  <a:gd name="T8" fmla="*/ 8 w 8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lnTo>
                      <a:pt x="8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3" name="Freeform 242"/>
              <p:cNvSpPr>
                <a:spLocks/>
              </p:cNvSpPr>
              <p:nvPr/>
            </p:nvSpPr>
            <p:spPr bwMode="auto">
              <a:xfrm>
                <a:off x="561" y="3947"/>
                <a:ext cx="25" cy="108"/>
              </a:xfrm>
              <a:custGeom>
                <a:avLst/>
                <a:gdLst>
                  <a:gd name="T0" fmla="*/ 25 w 25"/>
                  <a:gd name="T1" fmla="*/ 0 h 108"/>
                  <a:gd name="T2" fmla="*/ 21 w 25"/>
                  <a:gd name="T3" fmla="*/ 11 h 108"/>
                  <a:gd name="T4" fmla="*/ 25 w 25"/>
                  <a:gd name="T5" fmla="*/ 63 h 108"/>
                  <a:gd name="T6" fmla="*/ 21 w 25"/>
                  <a:gd name="T7" fmla="*/ 86 h 108"/>
                  <a:gd name="T8" fmla="*/ 13 w 25"/>
                  <a:gd name="T9" fmla="*/ 108 h 108"/>
                  <a:gd name="T10" fmla="*/ 0 w 25"/>
                  <a:gd name="T11" fmla="*/ 86 h 108"/>
                  <a:gd name="T12" fmla="*/ 0 w 25"/>
                  <a:gd name="T13" fmla="*/ 56 h 108"/>
                  <a:gd name="T14" fmla="*/ 13 w 25"/>
                  <a:gd name="T15" fmla="*/ 3 h 108"/>
                  <a:gd name="T16" fmla="*/ 25 w 25"/>
                  <a:gd name="T17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08">
                    <a:moveTo>
                      <a:pt x="25" y="0"/>
                    </a:moveTo>
                    <a:lnTo>
                      <a:pt x="21" y="11"/>
                    </a:lnTo>
                    <a:lnTo>
                      <a:pt x="25" y="63"/>
                    </a:lnTo>
                    <a:lnTo>
                      <a:pt x="21" y="86"/>
                    </a:lnTo>
                    <a:lnTo>
                      <a:pt x="13" y="108"/>
                    </a:lnTo>
                    <a:lnTo>
                      <a:pt x="0" y="86"/>
                    </a:lnTo>
                    <a:lnTo>
                      <a:pt x="0" y="56"/>
                    </a:lnTo>
                    <a:lnTo>
                      <a:pt x="13" y="3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4" name="Freeform 243"/>
              <p:cNvSpPr>
                <a:spLocks/>
              </p:cNvSpPr>
              <p:nvPr/>
            </p:nvSpPr>
            <p:spPr bwMode="auto">
              <a:xfrm>
                <a:off x="624" y="3827"/>
                <a:ext cx="109" cy="67"/>
              </a:xfrm>
              <a:custGeom>
                <a:avLst/>
                <a:gdLst>
                  <a:gd name="T0" fmla="*/ 71 w 109"/>
                  <a:gd name="T1" fmla="*/ 15 h 67"/>
                  <a:gd name="T2" fmla="*/ 8 w 109"/>
                  <a:gd name="T3" fmla="*/ 49 h 67"/>
                  <a:gd name="T4" fmla="*/ 0 w 109"/>
                  <a:gd name="T5" fmla="*/ 60 h 67"/>
                  <a:gd name="T6" fmla="*/ 4 w 109"/>
                  <a:gd name="T7" fmla="*/ 67 h 67"/>
                  <a:gd name="T8" fmla="*/ 25 w 109"/>
                  <a:gd name="T9" fmla="*/ 67 h 67"/>
                  <a:gd name="T10" fmla="*/ 46 w 109"/>
                  <a:gd name="T11" fmla="*/ 64 h 67"/>
                  <a:gd name="T12" fmla="*/ 67 w 109"/>
                  <a:gd name="T13" fmla="*/ 56 h 67"/>
                  <a:gd name="T14" fmla="*/ 84 w 109"/>
                  <a:gd name="T15" fmla="*/ 45 h 67"/>
                  <a:gd name="T16" fmla="*/ 96 w 109"/>
                  <a:gd name="T17" fmla="*/ 26 h 67"/>
                  <a:gd name="T18" fmla="*/ 109 w 109"/>
                  <a:gd name="T19" fmla="*/ 4 h 67"/>
                  <a:gd name="T20" fmla="*/ 105 w 109"/>
                  <a:gd name="T21" fmla="*/ 0 h 67"/>
                  <a:gd name="T22" fmla="*/ 71 w 109"/>
                  <a:gd name="T23" fmla="*/ 1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67">
                    <a:moveTo>
                      <a:pt x="71" y="15"/>
                    </a:moveTo>
                    <a:lnTo>
                      <a:pt x="8" y="49"/>
                    </a:lnTo>
                    <a:lnTo>
                      <a:pt x="0" y="60"/>
                    </a:lnTo>
                    <a:lnTo>
                      <a:pt x="4" y="67"/>
                    </a:lnTo>
                    <a:lnTo>
                      <a:pt x="25" y="67"/>
                    </a:lnTo>
                    <a:lnTo>
                      <a:pt x="46" y="64"/>
                    </a:lnTo>
                    <a:lnTo>
                      <a:pt x="67" y="56"/>
                    </a:lnTo>
                    <a:lnTo>
                      <a:pt x="84" y="45"/>
                    </a:lnTo>
                    <a:lnTo>
                      <a:pt x="96" y="26"/>
                    </a:lnTo>
                    <a:lnTo>
                      <a:pt x="109" y="4"/>
                    </a:lnTo>
                    <a:lnTo>
                      <a:pt x="105" y="0"/>
                    </a:lnTo>
                    <a:lnTo>
                      <a:pt x="71" y="15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5" name="Freeform 244"/>
              <p:cNvSpPr>
                <a:spLocks/>
              </p:cNvSpPr>
              <p:nvPr/>
            </p:nvSpPr>
            <p:spPr bwMode="auto">
              <a:xfrm>
                <a:off x="586" y="3939"/>
                <a:ext cx="80" cy="90"/>
              </a:xfrm>
              <a:custGeom>
                <a:avLst/>
                <a:gdLst>
                  <a:gd name="T0" fmla="*/ 80 w 80"/>
                  <a:gd name="T1" fmla="*/ 86 h 90"/>
                  <a:gd name="T2" fmla="*/ 63 w 80"/>
                  <a:gd name="T3" fmla="*/ 49 h 90"/>
                  <a:gd name="T4" fmla="*/ 25 w 80"/>
                  <a:gd name="T5" fmla="*/ 11 h 90"/>
                  <a:gd name="T6" fmla="*/ 4 w 80"/>
                  <a:gd name="T7" fmla="*/ 0 h 90"/>
                  <a:gd name="T8" fmla="*/ 0 w 80"/>
                  <a:gd name="T9" fmla="*/ 8 h 90"/>
                  <a:gd name="T10" fmla="*/ 0 w 80"/>
                  <a:gd name="T11" fmla="*/ 19 h 90"/>
                  <a:gd name="T12" fmla="*/ 13 w 80"/>
                  <a:gd name="T13" fmla="*/ 41 h 90"/>
                  <a:gd name="T14" fmla="*/ 34 w 80"/>
                  <a:gd name="T15" fmla="*/ 67 h 90"/>
                  <a:gd name="T16" fmla="*/ 42 w 80"/>
                  <a:gd name="T17" fmla="*/ 79 h 90"/>
                  <a:gd name="T18" fmla="*/ 59 w 80"/>
                  <a:gd name="T19" fmla="*/ 90 h 90"/>
                  <a:gd name="T20" fmla="*/ 76 w 80"/>
                  <a:gd name="T21" fmla="*/ 90 h 90"/>
                  <a:gd name="T22" fmla="*/ 80 w 80"/>
                  <a:gd name="T23" fmla="*/ 8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0" h="90">
                    <a:moveTo>
                      <a:pt x="80" y="86"/>
                    </a:moveTo>
                    <a:lnTo>
                      <a:pt x="63" y="49"/>
                    </a:lnTo>
                    <a:lnTo>
                      <a:pt x="25" y="11"/>
                    </a:lnTo>
                    <a:lnTo>
                      <a:pt x="4" y="0"/>
                    </a:lnTo>
                    <a:lnTo>
                      <a:pt x="0" y="8"/>
                    </a:lnTo>
                    <a:lnTo>
                      <a:pt x="0" y="19"/>
                    </a:lnTo>
                    <a:lnTo>
                      <a:pt x="13" y="41"/>
                    </a:lnTo>
                    <a:lnTo>
                      <a:pt x="34" y="67"/>
                    </a:lnTo>
                    <a:lnTo>
                      <a:pt x="42" y="79"/>
                    </a:lnTo>
                    <a:lnTo>
                      <a:pt x="59" y="90"/>
                    </a:lnTo>
                    <a:lnTo>
                      <a:pt x="76" y="90"/>
                    </a:lnTo>
                    <a:lnTo>
                      <a:pt x="80" y="86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6" name="Freeform 245"/>
              <p:cNvSpPr>
                <a:spLocks/>
              </p:cNvSpPr>
              <p:nvPr/>
            </p:nvSpPr>
            <p:spPr bwMode="auto">
              <a:xfrm>
                <a:off x="595" y="3928"/>
                <a:ext cx="109" cy="60"/>
              </a:xfrm>
              <a:custGeom>
                <a:avLst/>
                <a:gdLst>
                  <a:gd name="T0" fmla="*/ 0 w 109"/>
                  <a:gd name="T1" fmla="*/ 11 h 60"/>
                  <a:gd name="T2" fmla="*/ 33 w 109"/>
                  <a:gd name="T3" fmla="*/ 37 h 60"/>
                  <a:gd name="T4" fmla="*/ 83 w 109"/>
                  <a:gd name="T5" fmla="*/ 56 h 60"/>
                  <a:gd name="T6" fmla="*/ 109 w 109"/>
                  <a:gd name="T7" fmla="*/ 60 h 60"/>
                  <a:gd name="T8" fmla="*/ 109 w 109"/>
                  <a:gd name="T9" fmla="*/ 52 h 60"/>
                  <a:gd name="T10" fmla="*/ 104 w 109"/>
                  <a:gd name="T11" fmla="*/ 45 h 60"/>
                  <a:gd name="T12" fmla="*/ 83 w 109"/>
                  <a:gd name="T13" fmla="*/ 26 h 60"/>
                  <a:gd name="T14" fmla="*/ 54 w 109"/>
                  <a:gd name="T15" fmla="*/ 7 h 60"/>
                  <a:gd name="T16" fmla="*/ 16 w 109"/>
                  <a:gd name="T17" fmla="*/ 0 h 60"/>
                  <a:gd name="T18" fmla="*/ 4 w 109"/>
                  <a:gd name="T19" fmla="*/ 4 h 60"/>
                  <a:gd name="T20" fmla="*/ 0 w 109"/>
                  <a:gd name="T21" fmla="*/ 1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9" h="60">
                    <a:moveTo>
                      <a:pt x="0" y="11"/>
                    </a:moveTo>
                    <a:lnTo>
                      <a:pt x="33" y="37"/>
                    </a:lnTo>
                    <a:lnTo>
                      <a:pt x="83" y="56"/>
                    </a:lnTo>
                    <a:lnTo>
                      <a:pt x="109" y="60"/>
                    </a:lnTo>
                    <a:lnTo>
                      <a:pt x="109" y="52"/>
                    </a:lnTo>
                    <a:lnTo>
                      <a:pt x="104" y="45"/>
                    </a:lnTo>
                    <a:lnTo>
                      <a:pt x="83" y="26"/>
                    </a:lnTo>
                    <a:lnTo>
                      <a:pt x="54" y="7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7" name="Freeform 246"/>
              <p:cNvSpPr>
                <a:spLocks/>
              </p:cNvSpPr>
              <p:nvPr/>
            </p:nvSpPr>
            <p:spPr bwMode="auto">
              <a:xfrm>
                <a:off x="620" y="3891"/>
                <a:ext cx="121" cy="37"/>
              </a:xfrm>
              <a:custGeom>
                <a:avLst/>
                <a:gdLst>
                  <a:gd name="T0" fmla="*/ 121 w 121"/>
                  <a:gd name="T1" fmla="*/ 18 h 37"/>
                  <a:gd name="T2" fmla="*/ 79 w 121"/>
                  <a:gd name="T3" fmla="*/ 3 h 37"/>
                  <a:gd name="T4" fmla="*/ 25 w 121"/>
                  <a:gd name="T5" fmla="*/ 0 h 37"/>
                  <a:gd name="T6" fmla="*/ 0 w 121"/>
                  <a:gd name="T7" fmla="*/ 3 h 37"/>
                  <a:gd name="T8" fmla="*/ 4 w 121"/>
                  <a:gd name="T9" fmla="*/ 11 h 37"/>
                  <a:gd name="T10" fmla="*/ 12 w 121"/>
                  <a:gd name="T11" fmla="*/ 18 h 37"/>
                  <a:gd name="T12" fmla="*/ 38 w 121"/>
                  <a:gd name="T13" fmla="*/ 30 h 37"/>
                  <a:gd name="T14" fmla="*/ 75 w 121"/>
                  <a:gd name="T15" fmla="*/ 37 h 37"/>
                  <a:gd name="T16" fmla="*/ 109 w 121"/>
                  <a:gd name="T17" fmla="*/ 33 h 37"/>
                  <a:gd name="T18" fmla="*/ 121 w 121"/>
                  <a:gd name="T19" fmla="*/ 26 h 37"/>
                  <a:gd name="T20" fmla="*/ 121 w 121"/>
                  <a:gd name="T21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1" h="37">
                    <a:moveTo>
                      <a:pt x="121" y="18"/>
                    </a:moveTo>
                    <a:lnTo>
                      <a:pt x="79" y="3"/>
                    </a:lnTo>
                    <a:lnTo>
                      <a:pt x="25" y="0"/>
                    </a:lnTo>
                    <a:lnTo>
                      <a:pt x="0" y="3"/>
                    </a:lnTo>
                    <a:lnTo>
                      <a:pt x="4" y="11"/>
                    </a:lnTo>
                    <a:lnTo>
                      <a:pt x="12" y="18"/>
                    </a:lnTo>
                    <a:lnTo>
                      <a:pt x="38" y="30"/>
                    </a:lnTo>
                    <a:lnTo>
                      <a:pt x="75" y="37"/>
                    </a:lnTo>
                    <a:lnTo>
                      <a:pt x="109" y="33"/>
                    </a:lnTo>
                    <a:lnTo>
                      <a:pt x="121" y="26"/>
                    </a:lnTo>
                    <a:lnTo>
                      <a:pt x="121" y="1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8" name="Freeform 247"/>
              <p:cNvSpPr>
                <a:spLocks/>
              </p:cNvSpPr>
              <p:nvPr/>
            </p:nvSpPr>
            <p:spPr bwMode="auto">
              <a:xfrm>
                <a:off x="611" y="3913"/>
                <a:ext cx="118" cy="49"/>
              </a:xfrm>
              <a:custGeom>
                <a:avLst/>
                <a:gdLst>
                  <a:gd name="T0" fmla="*/ 0 w 118"/>
                  <a:gd name="T1" fmla="*/ 11 h 49"/>
                  <a:gd name="T2" fmla="*/ 38 w 118"/>
                  <a:gd name="T3" fmla="*/ 30 h 49"/>
                  <a:gd name="T4" fmla="*/ 93 w 118"/>
                  <a:gd name="T5" fmla="*/ 49 h 49"/>
                  <a:gd name="T6" fmla="*/ 118 w 118"/>
                  <a:gd name="T7" fmla="*/ 49 h 49"/>
                  <a:gd name="T8" fmla="*/ 114 w 118"/>
                  <a:gd name="T9" fmla="*/ 41 h 49"/>
                  <a:gd name="T10" fmla="*/ 109 w 118"/>
                  <a:gd name="T11" fmla="*/ 30 h 49"/>
                  <a:gd name="T12" fmla="*/ 84 w 118"/>
                  <a:gd name="T13" fmla="*/ 15 h 49"/>
                  <a:gd name="T14" fmla="*/ 55 w 118"/>
                  <a:gd name="T15" fmla="*/ 0 h 49"/>
                  <a:gd name="T16" fmla="*/ 17 w 118"/>
                  <a:gd name="T17" fmla="*/ 0 h 49"/>
                  <a:gd name="T18" fmla="*/ 5 w 118"/>
                  <a:gd name="T19" fmla="*/ 4 h 49"/>
                  <a:gd name="T20" fmla="*/ 0 w 118"/>
                  <a:gd name="T21" fmla="*/ 1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8" h="49">
                    <a:moveTo>
                      <a:pt x="0" y="11"/>
                    </a:moveTo>
                    <a:lnTo>
                      <a:pt x="38" y="30"/>
                    </a:lnTo>
                    <a:lnTo>
                      <a:pt x="93" y="49"/>
                    </a:lnTo>
                    <a:lnTo>
                      <a:pt x="118" y="49"/>
                    </a:lnTo>
                    <a:lnTo>
                      <a:pt x="114" y="41"/>
                    </a:lnTo>
                    <a:lnTo>
                      <a:pt x="109" y="30"/>
                    </a:lnTo>
                    <a:lnTo>
                      <a:pt x="84" y="15"/>
                    </a:lnTo>
                    <a:lnTo>
                      <a:pt x="55" y="0"/>
                    </a:lnTo>
                    <a:lnTo>
                      <a:pt x="17" y="0"/>
                    </a:lnTo>
                    <a:lnTo>
                      <a:pt x="5" y="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9" name="Line 374"/>
              <p:cNvSpPr>
                <a:spLocks noChangeShapeType="1"/>
              </p:cNvSpPr>
              <p:nvPr/>
            </p:nvSpPr>
            <p:spPr bwMode="auto">
              <a:xfrm>
                <a:off x="2605" y="3745"/>
                <a:ext cx="155" cy="112"/>
              </a:xfrm>
              <a:prstGeom prst="line">
                <a:avLst/>
              </a:pr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0" name="Freeform 249"/>
              <p:cNvSpPr>
                <a:spLocks/>
              </p:cNvSpPr>
              <p:nvPr/>
            </p:nvSpPr>
            <p:spPr bwMode="auto">
              <a:xfrm>
                <a:off x="2743" y="3801"/>
                <a:ext cx="163" cy="101"/>
              </a:xfrm>
              <a:custGeom>
                <a:avLst/>
                <a:gdLst>
                  <a:gd name="T0" fmla="*/ 0 w 163"/>
                  <a:gd name="T1" fmla="*/ 0 h 101"/>
                  <a:gd name="T2" fmla="*/ 8 w 163"/>
                  <a:gd name="T3" fmla="*/ 4 h 101"/>
                  <a:gd name="T4" fmla="*/ 29 w 163"/>
                  <a:gd name="T5" fmla="*/ 15 h 101"/>
                  <a:gd name="T6" fmla="*/ 80 w 163"/>
                  <a:gd name="T7" fmla="*/ 49 h 101"/>
                  <a:gd name="T8" fmla="*/ 138 w 163"/>
                  <a:gd name="T9" fmla="*/ 86 h 101"/>
                  <a:gd name="T10" fmla="*/ 155 w 163"/>
                  <a:gd name="T11" fmla="*/ 97 h 101"/>
                  <a:gd name="T12" fmla="*/ 163 w 163"/>
                  <a:gd name="T13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3" h="101">
                    <a:moveTo>
                      <a:pt x="0" y="0"/>
                    </a:moveTo>
                    <a:lnTo>
                      <a:pt x="8" y="4"/>
                    </a:lnTo>
                    <a:lnTo>
                      <a:pt x="29" y="15"/>
                    </a:lnTo>
                    <a:lnTo>
                      <a:pt x="80" y="49"/>
                    </a:lnTo>
                    <a:lnTo>
                      <a:pt x="138" y="86"/>
                    </a:lnTo>
                    <a:lnTo>
                      <a:pt x="155" y="97"/>
                    </a:lnTo>
                    <a:lnTo>
                      <a:pt x="163" y="101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1" name="Freeform 250"/>
              <p:cNvSpPr>
                <a:spLocks/>
              </p:cNvSpPr>
              <p:nvPr/>
            </p:nvSpPr>
            <p:spPr bwMode="auto">
              <a:xfrm>
                <a:off x="2580" y="3775"/>
                <a:ext cx="134" cy="67"/>
              </a:xfrm>
              <a:custGeom>
                <a:avLst/>
                <a:gdLst>
                  <a:gd name="T0" fmla="*/ 0 w 134"/>
                  <a:gd name="T1" fmla="*/ 0 h 67"/>
                  <a:gd name="T2" fmla="*/ 8 w 134"/>
                  <a:gd name="T3" fmla="*/ 4 h 67"/>
                  <a:gd name="T4" fmla="*/ 25 w 134"/>
                  <a:gd name="T5" fmla="*/ 15 h 67"/>
                  <a:gd name="T6" fmla="*/ 71 w 134"/>
                  <a:gd name="T7" fmla="*/ 34 h 67"/>
                  <a:gd name="T8" fmla="*/ 113 w 134"/>
                  <a:gd name="T9" fmla="*/ 56 h 67"/>
                  <a:gd name="T10" fmla="*/ 125 w 134"/>
                  <a:gd name="T11" fmla="*/ 63 h 67"/>
                  <a:gd name="T12" fmla="*/ 134 w 134"/>
                  <a:gd name="T1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4" h="67">
                    <a:moveTo>
                      <a:pt x="0" y="0"/>
                    </a:moveTo>
                    <a:lnTo>
                      <a:pt x="8" y="4"/>
                    </a:lnTo>
                    <a:lnTo>
                      <a:pt x="25" y="15"/>
                    </a:lnTo>
                    <a:lnTo>
                      <a:pt x="71" y="34"/>
                    </a:lnTo>
                    <a:lnTo>
                      <a:pt x="113" y="56"/>
                    </a:lnTo>
                    <a:lnTo>
                      <a:pt x="125" y="63"/>
                    </a:lnTo>
                    <a:lnTo>
                      <a:pt x="134" y="67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2" name="Line 377"/>
              <p:cNvSpPr>
                <a:spLocks noChangeShapeType="1"/>
              </p:cNvSpPr>
              <p:nvPr/>
            </p:nvSpPr>
            <p:spPr bwMode="auto">
              <a:xfrm>
                <a:off x="2693" y="3876"/>
                <a:ext cx="138" cy="7"/>
              </a:xfrm>
              <a:prstGeom prst="line">
                <a:avLst/>
              </a:pr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3" name="Freeform 252"/>
              <p:cNvSpPr>
                <a:spLocks/>
              </p:cNvSpPr>
              <p:nvPr/>
            </p:nvSpPr>
            <p:spPr bwMode="auto">
              <a:xfrm>
                <a:off x="2605" y="3816"/>
                <a:ext cx="992" cy="187"/>
              </a:xfrm>
              <a:custGeom>
                <a:avLst/>
                <a:gdLst>
                  <a:gd name="T0" fmla="*/ 0 w 992"/>
                  <a:gd name="T1" fmla="*/ 0 h 187"/>
                  <a:gd name="T2" fmla="*/ 8 w 992"/>
                  <a:gd name="T3" fmla="*/ 4 h 187"/>
                  <a:gd name="T4" fmla="*/ 29 w 992"/>
                  <a:gd name="T5" fmla="*/ 7 h 187"/>
                  <a:gd name="T6" fmla="*/ 54 w 992"/>
                  <a:gd name="T7" fmla="*/ 15 h 187"/>
                  <a:gd name="T8" fmla="*/ 88 w 992"/>
                  <a:gd name="T9" fmla="*/ 22 h 187"/>
                  <a:gd name="T10" fmla="*/ 176 w 992"/>
                  <a:gd name="T11" fmla="*/ 49 h 187"/>
                  <a:gd name="T12" fmla="*/ 268 w 992"/>
                  <a:gd name="T13" fmla="*/ 78 h 187"/>
                  <a:gd name="T14" fmla="*/ 360 w 992"/>
                  <a:gd name="T15" fmla="*/ 108 h 187"/>
                  <a:gd name="T16" fmla="*/ 402 w 992"/>
                  <a:gd name="T17" fmla="*/ 119 h 187"/>
                  <a:gd name="T18" fmla="*/ 440 w 992"/>
                  <a:gd name="T19" fmla="*/ 131 h 187"/>
                  <a:gd name="T20" fmla="*/ 473 w 992"/>
                  <a:gd name="T21" fmla="*/ 142 h 187"/>
                  <a:gd name="T22" fmla="*/ 498 w 992"/>
                  <a:gd name="T23" fmla="*/ 149 h 187"/>
                  <a:gd name="T24" fmla="*/ 515 w 992"/>
                  <a:gd name="T25" fmla="*/ 153 h 187"/>
                  <a:gd name="T26" fmla="*/ 519 w 992"/>
                  <a:gd name="T27" fmla="*/ 157 h 187"/>
                  <a:gd name="T28" fmla="*/ 586 w 992"/>
                  <a:gd name="T29" fmla="*/ 168 h 187"/>
                  <a:gd name="T30" fmla="*/ 649 w 992"/>
                  <a:gd name="T31" fmla="*/ 175 h 187"/>
                  <a:gd name="T32" fmla="*/ 703 w 992"/>
                  <a:gd name="T33" fmla="*/ 183 h 187"/>
                  <a:gd name="T34" fmla="*/ 750 w 992"/>
                  <a:gd name="T35" fmla="*/ 183 h 187"/>
                  <a:gd name="T36" fmla="*/ 796 w 992"/>
                  <a:gd name="T37" fmla="*/ 187 h 187"/>
                  <a:gd name="T38" fmla="*/ 833 w 992"/>
                  <a:gd name="T39" fmla="*/ 187 h 187"/>
                  <a:gd name="T40" fmla="*/ 867 w 992"/>
                  <a:gd name="T41" fmla="*/ 187 h 187"/>
                  <a:gd name="T42" fmla="*/ 896 w 992"/>
                  <a:gd name="T43" fmla="*/ 183 h 187"/>
                  <a:gd name="T44" fmla="*/ 942 w 992"/>
                  <a:gd name="T45" fmla="*/ 179 h 187"/>
                  <a:gd name="T46" fmla="*/ 971 w 992"/>
                  <a:gd name="T47" fmla="*/ 172 h 187"/>
                  <a:gd name="T48" fmla="*/ 988 w 992"/>
                  <a:gd name="T49" fmla="*/ 164 h 187"/>
                  <a:gd name="T50" fmla="*/ 992 w 992"/>
                  <a:gd name="T51" fmla="*/ 161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92" h="187">
                    <a:moveTo>
                      <a:pt x="0" y="0"/>
                    </a:moveTo>
                    <a:lnTo>
                      <a:pt x="8" y="4"/>
                    </a:lnTo>
                    <a:lnTo>
                      <a:pt x="29" y="7"/>
                    </a:lnTo>
                    <a:lnTo>
                      <a:pt x="54" y="15"/>
                    </a:lnTo>
                    <a:lnTo>
                      <a:pt x="88" y="22"/>
                    </a:lnTo>
                    <a:lnTo>
                      <a:pt x="176" y="49"/>
                    </a:lnTo>
                    <a:lnTo>
                      <a:pt x="268" y="78"/>
                    </a:lnTo>
                    <a:lnTo>
                      <a:pt x="360" y="108"/>
                    </a:lnTo>
                    <a:lnTo>
                      <a:pt x="402" y="119"/>
                    </a:lnTo>
                    <a:lnTo>
                      <a:pt x="440" y="131"/>
                    </a:lnTo>
                    <a:lnTo>
                      <a:pt x="473" y="142"/>
                    </a:lnTo>
                    <a:lnTo>
                      <a:pt x="498" y="149"/>
                    </a:lnTo>
                    <a:lnTo>
                      <a:pt x="515" y="153"/>
                    </a:lnTo>
                    <a:lnTo>
                      <a:pt x="519" y="157"/>
                    </a:lnTo>
                    <a:lnTo>
                      <a:pt x="586" y="168"/>
                    </a:lnTo>
                    <a:lnTo>
                      <a:pt x="649" y="175"/>
                    </a:lnTo>
                    <a:lnTo>
                      <a:pt x="703" y="183"/>
                    </a:lnTo>
                    <a:lnTo>
                      <a:pt x="750" y="183"/>
                    </a:lnTo>
                    <a:lnTo>
                      <a:pt x="796" y="187"/>
                    </a:lnTo>
                    <a:lnTo>
                      <a:pt x="833" y="187"/>
                    </a:lnTo>
                    <a:lnTo>
                      <a:pt x="867" y="187"/>
                    </a:lnTo>
                    <a:lnTo>
                      <a:pt x="896" y="183"/>
                    </a:lnTo>
                    <a:lnTo>
                      <a:pt x="942" y="179"/>
                    </a:lnTo>
                    <a:lnTo>
                      <a:pt x="971" y="172"/>
                    </a:lnTo>
                    <a:lnTo>
                      <a:pt x="988" y="164"/>
                    </a:lnTo>
                    <a:lnTo>
                      <a:pt x="992" y="161"/>
                    </a:lnTo>
                  </a:path>
                </a:pathLst>
              </a:custGeom>
              <a:noFill/>
              <a:ln w="6350">
                <a:solidFill>
                  <a:srgbClr val="40A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4" name="Freeform 253"/>
              <p:cNvSpPr>
                <a:spLocks/>
              </p:cNvSpPr>
              <p:nvPr/>
            </p:nvSpPr>
            <p:spPr bwMode="auto">
              <a:xfrm>
                <a:off x="2684" y="3865"/>
                <a:ext cx="21" cy="22"/>
              </a:xfrm>
              <a:custGeom>
                <a:avLst/>
                <a:gdLst>
                  <a:gd name="T0" fmla="*/ 21 w 21"/>
                  <a:gd name="T1" fmla="*/ 3 h 22"/>
                  <a:gd name="T2" fmla="*/ 13 w 21"/>
                  <a:gd name="T3" fmla="*/ 0 h 22"/>
                  <a:gd name="T4" fmla="*/ 0 w 21"/>
                  <a:gd name="T5" fmla="*/ 0 h 22"/>
                  <a:gd name="T6" fmla="*/ 0 w 21"/>
                  <a:gd name="T7" fmla="*/ 7 h 22"/>
                  <a:gd name="T8" fmla="*/ 0 w 21"/>
                  <a:gd name="T9" fmla="*/ 18 h 22"/>
                  <a:gd name="T10" fmla="*/ 9 w 21"/>
                  <a:gd name="T11" fmla="*/ 22 h 22"/>
                  <a:gd name="T12" fmla="*/ 17 w 21"/>
                  <a:gd name="T13" fmla="*/ 22 h 22"/>
                  <a:gd name="T14" fmla="*/ 21 w 21"/>
                  <a:gd name="T15" fmla="*/ 14 h 22"/>
                  <a:gd name="T16" fmla="*/ 21 w 21"/>
                  <a:gd name="T17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22">
                    <a:moveTo>
                      <a:pt x="21" y="3"/>
                    </a:moveTo>
                    <a:lnTo>
                      <a:pt x="13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8"/>
                    </a:lnTo>
                    <a:lnTo>
                      <a:pt x="9" y="22"/>
                    </a:lnTo>
                    <a:lnTo>
                      <a:pt x="17" y="22"/>
                    </a:lnTo>
                    <a:lnTo>
                      <a:pt x="21" y="14"/>
                    </a:lnTo>
                    <a:lnTo>
                      <a:pt x="21" y="3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5" name="Freeform 254"/>
              <p:cNvSpPr>
                <a:spLocks/>
              </p:cNvSpPr>
              <p:nvPr/>
            </p:nvSpPr>
            <p:spPr bwMode="auto">
              <a:xfrm>
                <a:off x="2597" y="3805"/>
                <a:ext cx="25" cy="26"/>
              </a:xfrm>
              <a:custGeom>
                <a:avLst/>
                <a:gdLst>
                  <a:gd name="T0" fmla="*/ 20 w 25"/>
                  <a:gd name="T1" fmla="*/ 7 h 26"/>
                  <a:gd name="T2" fmla="*/ 12 w 25"/>
                  <a:gd name="T3" fmla="*/ 0 h 26"/>
                  <a:gd name="T4" fmla="*/ 4 w 25"/>
                  <a:gd name="T5" fmla="*/ 0 h 26"/>
                  <a:gd name="T6" fmla="*/ 0 w 25"/>
                  <a:gd name="T7" fmla="*/ 7 h 26"/>
                  <a:gd name="T8" fmla="*/ 0 w 25"/>
                  <a:gd name="T9" fmla="*/ 18 h 26"/>
                  <a:gd name="T10" fmla="*/ 8 w 25"/>
                  <a:gd name="T11" fmla="*/ 26 h 26"/>
                  <a:gd name="T12" fmla="*/ 16 w 25"/>
                  <a:gd name="T13" fmla="*/ 26 h 26"/>
                  <a:gd name="T14" fmla="*/ 25 w 25"/>
                  <a:gd name="T15" fmla="*/ 15 h 26"/>
                  <a:gd name="T16" fmla="*/ 20 w 25"/>
                  <a:gd name="T17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20" y="7"/>
                    </a:moveTo>
                    <a:lnTo>
                      <a:pt x="12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0" y="18"/>
                    </a:lnTo>
                    <a:lnTo>
                      <a:pt x="8" y="26"/>
                    </a:lnTo>
                    <a:lnTo>
                      <a:pt x="16" y="26"/>
                    </a:lnTo>
                    <a:lnTo>
                      <a:pt x="25" y="15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6" name="Freeform 255"/>
              <p:cNvSpPr>
                <a:spLocks/>
              </p:cNvSpPr>
              <p:nvPr/>
            </p:nvSpPr>
            <p:spPr bwMode="auto">
              <a:xfrm>
                <a:off x="2563" y="3771"/>
                <a:ext cx="25" cy="26"/>
              </a:xfrm>
              <a:custGeom>
                <a:avLst/>
                <a:gdLst>
                  <a:gd name="T0" fmla="*/ 25 w 25"/>
                  <a:gd name="T1" fmla="*/ 8 h 26"/>
                  <a:gd name="T2" fmla="*/ 17 w 25"/>
                  <a:gd name="T3" fmla="*/ 0 h 26"/>
                  <a:gd name="T4" fmla="*/ 8 w 25"/>
                  <a:gd name="T5" fmla="*/ 0 h 26"/>
                  <a:gd name="T6" fmla="*/ 0 w 25"/>
                  <a:gd name="T7" fmla="*/ 11 h 26"/>
                  <a:gd name="T8" fmla="*/ 4 w 25"/>
                  <a:gd name="T9" fmla="*/ 19 h 26"/>
                  <a:gd name="T10" fmla="*/ 13 w 25"/>
                  <a:gd name="T11" fmla="*/ 26 h 26"/>
                  <a:gd name="T12" fmla="*/ 21 w 25"/>
                  <a:gd name="T13" fmla="*/ 26 h 26"/>
                  <a:gd name="T14" fmla="*/ 25 w 25"/>
                  <a:gd name="T15" fmla="*/ 19 h 26"/>
                  <a:gd name="T16" fmla="*/ 25 w 25"/>
                  <a:gd name="T17" fmla="*/ 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25" y="8"/>
                    </a:moveTo>
                    <a:lnTo>
                      <a:pt x="17" y="0"/>
                    </a:lnTo>
                    <a:lnTo>
                      <a:pt x="8" y="0"/>
                    </a:lnTo>
                    <a:lnTo>
                      <a:pt x="0" y="11"/>
                    </a:lnTo>
                    <a:lnTo>
                      <a:pt x="4" y="19"/>
                    </a:lnTo>
                    <a:lnTo>
                      <a:pt x="13" y="26"/>
                    </a:lnTo>
                    <a:lnTo>
                      <a:pt x="21" y="26"/>
                    </a:lnTo>
                    <a:lnTo>
                      <a:pt x="25" y="19"/>
                    </a:lnTo>
                    <a:lnTo>
                      <a:pt x="25" y="8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7" name="Freeform 256"/>
              <p:cNvSpPr>
                <a:spLocks/>
              </p:cNvSpPr>
              <p:nvPr/>
            </p:nvSpPr>
            <p:spPr bwMode="auto">
              <a:xfrm>
                <a:off x="2592" y="3734"/>
                <a:ext cx="25" cy="26"/>
              </a:xfrm>
              <a:custGeom>
                <a:avLst/>
                <a:gdLst>
                  <a:gd name="T0" fmla="*/ 25 w 25"/>
                  <a:gd name="T1" fmla="*/ 7 h 26"/>
                  <a:gd name="T2" fmla="*/ 17 w 25"/>
                  <a:gd name="T3" fmla="*/ 0 h 26"/>
                  <a:gd name="T4" fmla="*/ 5 w 25"/>
                  <a:gd name="T5" fmla="*/ 0 h 26"/>
                  <a:gd name="T6" fmla="*/ 0 w 25"/>
                  <a:gd name="T7" fmla="*/ 7 h 26"/>
                  <a:gd name="T8" fmla="*/ 5 w 25"/>
                  <a:gd name="T9" fmla="*/ 19 h 26"/>
                  <a:gd name="T10" fmla="*/ 13 w 25"/>
                  <a:gd name="T11" fmla="*/ 26 h 26"/>
                  <a:gd name="T12" fmla="*/ 21 w 25"/>
                  <a:gd name="T13" fmla="*/ 26 h 26"/>
                  <a:gd name="T14" fmla="*/ 25 w 25"/>
                  <a:gd name="T15" fmla="*/ 15 h 26"/>
                  <a:gd name="T16" fmla="*/ 25 w 25"/>
                  <a:gd name="T17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25" y="7"/>
                    </a:moveTo>
                    <a:lnTo>
                      <a:pt x="17" y="0"/>
                    </a:lnTo>
                    <a:lnTo>
                      <a:pt x="5" y="0"/>
                    </a:lnTo>
                    <a:lnTo>
                      <a:pt x="0" y="7"/>
                    </a:lnTo>
                    <a:lnTo>
                      <a:pt x="5" y="19"/>
                    </a:lnTo>
                    <a:lnTo>
                      <a:pt x="13" y="26"/>
                    </a:lnTo>
                    <a:lnTo>
                      <a:pt x="21" y="26"/>
                    </a:lnTo>
                    <a:lnTo>
                      <a:pt x="25" y="15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8" name="Freeform 257"/>
              <p:cNvSpPr>
                <a:spLocks/>
              </p:cNvSpPr>
              <p:nvPr/>
            </p:nvSpPr>
            <p:spPr bwMode="auto">
              <a:xfrm>
                <a:off x="2722" y="3786"/>
                <a:ext cx="25" cy="23"/>
              </a:xfrm>
              <a:custGeom>
                <a:avLst/>
                <a:gdLst>
                  <a:gd name="T0" fmla="*/ 25 w 25"/>
                  <a:gd name="T1" fmla="*/ 4 h 23"/>
                  <a:gd name="T2" fmla="*/ 17 w 25"/>
                  <a:gd name="T3" fmla="*/ 0 h 23"/>
                  <a:gd name="T4" fmla="*/ 4 w 25"/>
                  <a:gd name="T5" fmla="*/ 0 h 23"/>
                  <a:gd name="T6" fmla="*/ 0 w 25"/>
                  <a:gd name="T7" fmla="*/ 8 h 23"/>
                  <a:gd name="T8" fmla="*/ 4 w 25"/>
                  <a:gd name="T9" fmla="*/ 19 h 23"/>
                  <a:gd name="T10" fmla="*/ 13 w 25"/>
                  <a:gd name="T11" fmla="*/ 23 h 23"/>
                  <a:gd name="T12" fmla="*/ 21 w 25"/>
                  <a:gd name="T13" fmla="*/ 23 h 23"/>
                  <a:gd name="T14" fmla="*/ 25 w 25"/>
                  <a:gd name="T15" fmla="*/ 15 h 23"/>
                  <a:gd name="T16" fmla="*/ 25 w 25"/>
                  <a:gd name="T1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3">
                    <a:moveTo>
                      <a:pt x="25" y="4"/>
                    </a:moveTo>
                    <a:lnTo>
                      <a:pt x="17" y="0"/>
                    </a:lnTo>
                    <a:lnTo>
                      <a:pt x="4" y="0"/>
                    </a:lnTo>
                    <a:lnTo>
                      <a:pt x="0" y="8"/>
                    </a:lnTo>
                    <a:lnTo>
                      <a:pt x="4" y="19"/>
                    </a:lnTo>
                    <a:lnTo>
                      <a:pt x="13" y="23"/>
                    </a:lnTo>
                    <a:lnTo>
                      <a:pt x="21" y="23"/>
                    </a:lnTo>
                    <a:lnTo>
                      <a:pt x="25" y="15"/>
                    </a:lnTo>
                    <a:lnTo>
                      <a:pt x="25" y="4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9" name="Freeform 258"/>
              <p:cNvSpPr>
                <a:spLocks/>
              </p:cNvSpPr>
              <p:nvPr/>
            </p:nvSpPr>
            <p:spPr bwMode="auto">
              <a:xfrm>
                <a:off x="3463" y="4036"/>
                <a:ext cx="134" cy="30"/>
              </a:xfrm>
              <a:custGeom>
                <a:avLst/>
                <a:gdLst>
                  <a:gd name="T0" fmla="*/ 0 w 134"/>
                  <a:gd name="T1" fmla="*/ 0 h 30"/>
                  <a:gd name="T2" fmla="*/ 13 w 134"/>
                  <a:gd name="T3" fmla="*/ 4 h 30"/>
                  <a:gd name="T4" fmla="*/ 76 w 134"/>
                  <a:gd name="T5" fmla="*/ 4 h 30"/>
                  <a:gd name="T6" fmla="*/ 105 w 134"/>
                  <a:gd name="T7" fmla="*/ 8 h 30"/>
                  <a:gd name="T8" fmla="*/ 134 w 134"/>
                  <a:gd name="T9" fmla="*/ 19 h 30"/>
                  <a:gd name="T10" fmla="*/ 101 w 134"/>
                  <a:gd name="T11" fmla="*/ 30 h 30"/>
                  <a:gd name="T12" fmla="*/ 67 w 134"/>
                  <a:gd name="T13" fmla="*/ 30 h 30"/>
                  <a:gd name="T14" fmla="*/ 0 w 134"/>
                  <a:gd name="T15" fmla="*/ 11 h 30"/>
                  <a:gd name="T16" fmla="*/ 0 w 134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" h="30">
                    <a:moveTo>
                      <a:pt x="0" y="0"/>
                    </a:moveTo>
                    <a:lnTo>
                      <a:pt x="13" y="4"/>
                    </a:lnTo>
                    <a:lnTo>
                      <a:pt x="76" y="4"/>
                    </a:lnTo>
                    <a:lnTo>
                      <a:pt x="105" y="8"/>
                    </a:lnTo>
                    <a:lnTo>
                      <a:pt x="134" y="19"/>
                    </a:lnTo>
                    <a:lnTo>
                      <a:pt x="101" y="30"/>
                    </a:lnTo>
                    <a:lnTo>
                      <a:pt x="67" y="30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0" name="Freeform 259"/>
              <p:cNvSpPr>
                <a:spLocks/>
              </p:cNvSpPr>
              <p:nvPr/>
            </p:nvSpPr>
            <p:spPr bwMode="auto">
              <a:xfrm>
                <a:off x="3463" y="4051"/>
                <a:ext cx="130" cy="67"/>
              </a:xfrm>
              <a:custGeom>
                <a:avLst/>
                <a:gdLst>
                  <a:gd name="T0" fmla="*/ 42 w 130"/>
                  <a:gd name="T1" fmla="*/ 11 h 67"/>
                  <a:gd name="T2" fmla="*/ 118 w 130"/>
                  <a:gd name="T3" fmla="*/ 41 h 67"/>
                  <a:gd name="T4" fmla="*/ 130 w 130"/>
                  <a:gd name="T5" fmla="*/ 52 h 67"/>
                  <a:gd name="T6" fmla="*/ 130 w 130"/>
                  <a:gd name="T7" fmla="*/ 60 h 67"/>
                  <a:gd name="T8" fmla="*/ 126 w 130"/>
                  <a:gd name="T9" fmla="*/ 64 h 67"/>
                  <a:gd name="T10" fmla="*/ 105 w 130"/>
                  <a:gd name="T11" fmla="*/ 67 h 67"/>
                  <a:gd name="T12" fmla="*/ 80 w 130"/>
                  <a:gd name="T13" fmla="*/ 60 h 67"/>
                  <a:gd name="T14" fmla="*/ 55 w 130"/>
                  <a:gd name="T15" fmla="*/ 56 h 67"/>
                  <a:gd name="T16" fmla="*/ 38 w 130"/>
                  <a:gd name="T17" fmla="*/ 45 h 67"/>
                  <a:gd name="T18" fmla="*/ 17 w 130"/>
                  <a:gd name="T19" fmla="*/ 26 h 67"/>
                  <a:gd name="T20" fmla="*/ 0 w 130"/>
                  <a:gd name="T21" fmla="*/ 0 h 67"/>
                  <a:gd name="T22" fmla="*/ 5 w 130"/>
                  <a:gd name="T23" fmla="*/ 0 h 67"/>
                  <a:gd name="T24" fmla="*/ 42 w 130"/>
                  <a:gd name="T25" fmla="*/ 1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0" h="67">
                    <a:moveTo>
                      <a:pt x="42" y="11"/>
                    </a:moveTo>
                    <a:lnTo>
                      <a:pt x="118" y="41"/>
                    </a:lnTo>
                    <a:lnTo>
                      <a:pt x="130" y="52"/>
                    </a:lnTo>
                    <a:lnTo>
                      <a:pt x="130" y="60"/>
                    </a:lnTo>
                    <a:lnTo>
                      <a:pt x="126" y="64"/>
                    </a:lnTo>
                    <a:lnTo>
                      <a:pt x="105" y="67"/>
                    </a:lnTo>
                    <a:lnTo>
                      <a:pt x="80" y="60"/>
                    </a:lnTo>
                    <a:lnTo>
                      <a:pt x="55" y="56"/>
                    </a:lnTo>
                    <a:lnTo>
                      <a:pt x="38" y="45"/>
                    </a:lnTo>
                    <a:lnTo>
                      <a:pt x="17" y="2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1" name="Freeform 260"/>
              <p:cNvSpPr>
                <a:spLocks/>
              </p:cNvSpPr>
              <p:nvPr/>
            </p:nvSpPr>
            <p:spPr bwMode="auto">
              <a:xfrm>
                <a:off x="3459" y="3984"/>
                <a:ext cx="126" cy="60"/>
              </a:xfrm>
              <a:custGeom>
                <a:avLst/>
                <a:gdLst>
                  <a:gd name="T0" fmla="*/ 0 w 126"/>
                  <a:gd name="T1" fmla="*/ 60 h 60"/>
                  <a:gd name="T2" fmla="*/ 50 w 126"/>
                  <a:gd name="T3" fmla="*/ 49 h 60"/>
                  <a:gd name="T4" fmla="*/ 105 w 126"/>
                  <a:gd name="T5" fmla="*/ 26 h 60"/>
                  <a:gd name="T6" fmla="*/ 126 w 126"/>
                  <a:gd name="T7" fmla="*/ 7 h 60"/>
                  <a:gd name="T8" fmla="*/ 117 w 126"/>
                  <a:gd name="T9" fmla="*/ 4 h 60"/>
                  <a:gd name="T10" fmla="*/ 105 w 126"/>
                  <a:gd name="T11" fmla="*/ 0 h 60"/>
                  <a:gd name="T12" fmla="*/ 71 w 126"/>
                  <a:gd name="T13" fmla="*/ 4 h 60"/>
                  <a:gd name="T14" fmla="*/ 34 w 126"/>
                  <a:gd name="T15" fmla="*/ 15 h 60"/>
                  <a:gd name="T16" fmla="*/ 17 w 126"/>
                  <a:gd name="T17" fmla="*/ 26 h 60"/>
                  <a:gd name="T18" fmla="*/ 4 w 126"/>
                  <a:gd name="T19" fmla="*/ 37 h 60"/>
                  <a:gd name="T20" fmla="*/ 0 w 126"/>
                  <a:gd name="T21" fmla="*/ 45 h 60"/>
                  <a:gd name="T22" fmla="*/ 0 w 126"/>
                  <a:gd name="T23" fmla="*/ 52 h 60"/>
                  <a:gd name="T24" fmla="*/ 0 w 126"/>
                  <a:gd name="T2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" h="60">
                    <a:moveTo>
                      <a:pt x="0" y="60"/>
                    </a:moveTo>
                    <a:lnTo>
                      <a:pt x="50" y="49"/>
                    </a:lnTo>
                    <a:lnTo>
                      <a:pt x="105" y="26"/>
                    </a:lnTo>
                    <a:lnTo>
                      <a:pt x="126" y="7"/>
                    </a:lnTo>
                    <a:lnTo>
                      <a:pt x="117" y="4"/>
                    </a:lnTo>
                    <a:lnTo>
                      <a:pt x="105" y="0"/>
                    </a:lnTo>
                    <a:lnTo>
                      <a:pt x="71" y="4"/>
                    </a:lnTo>
                    <a:lnTo>
                      <a:pt x="34" y="15"/>
                    </a:lnTo>
                    <a:lnTo>
                      <a:pt x="17" y="26"/>
                    </a:lnTo>
                    <a:lnTo>
                      <a:pt x="4" y="37"/>
                    </a:lnTo>
                    <a:lnTo>
                      <a:pt x="0" y="45"/>
                    </a:lnTo>
                    <a:lnTo>
                      <a:pt x="0" y="52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2" name="Freeform 261"/>
              <p:cNvSpPr>
                <a:spLocks/>
              </p:cNvSpPr>
              <p:nvPr/>
            </p:nvSpPr>
            <p:spPr bwMode="auto">
              <a:xfrm>
                <a:off x="3447" y="3932"/>
                <a:ext cx="92" cy="97"/>
              </a:xfrm>
              <a:custGeom>
                <a:avLst/>
                <a:gdLst>
                  <a:gd name="T0" fmla="*/ 0 w 92"/>
                  <a:gd name="T1" fmla="*/ 89 h 97"/>
                  <a:gd name="T2" fmla="*/ 8 w 92"/>
                  <a:gd name="T3" fmla="*/ 82 h 97"/>
                  <a:gd name="T4" fmla="*/ 42 w 92"/>
                  <a:gd name="T5" fmla="*/ 33 h 97"/>
                  <a:gd name="T6" fmla="*/ 67 w 92"/>
                  <a:gd name="T7" fmla="*/ 15 h 97"/>
                  <a:gd name="T8" fmla="*/ 92 w 92"/>
                  <a:gd name="T9" fmla="*/ 0 h 97"/>
                  <a:gd name="T10" fmla="*/ 83 w 92"/>
                  <a:gd name="T11" fmla="*/ 30 h 97"/>
                  <a:gd name="T12" fmla="*/ 62 w 92"/>
                  <a:gd name="T13" fmla="*/ 56 h 97"/>
                  <a:gd name="T14" fmla="*/ 8 w 92"/>
                  <a:gd name="T15" fmla="*/ 97 h 97"/>
                  <a:gd name="T16" fmla="*/ 0 w 92"/>
                  <a:gd name="T17" fmla="*/ 8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97">
                    <a:moveTo>
                      <a:pt x="0" y="89"/>
                    </a:moveTo>
                    <a:lnTo>
                      <a:pt x="8" y="82"/>
                    </a:lnTo>
                    <a:lnTo>
                      <a:pt x="42" y="33"/>
                    </a:lnTo>
                    <a:lnTo>
                      <a:pt x="67" y="15"/>
                    </a:lnTo>
                    <a:lnTo>
                      <a:pt x="92" y="0"/>
                    </a:lnTo>
                    <a:lnTo>
                      <a:pt x="83" y="30"/>
                    </a:lnTo>
                    <a:lnTo>
                      <a:pt x="62" y="56"/>
                    </a:lnTo>
                    <a:lnTo>
                      <a:pt x="8" y="9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3" name="Freeform 262"/>
              <p:cNvSpPr>
                <a:spLocks/>
              </p:cNvSpPr>
              <p:nvPr/>
            </p:nvSpPr>
            <p:spPr bwMode="auto">
              <a:xfrm>
                <a:off x="3438" y="3906"/>
                <a:ext cx="71" cy="112"/>
              </a:xfrm>
              <a:custGeom>
                <a:avLst/>
                <a:gdLst>
                  <a:gd name="T0" fmla="*/ 34 w 71"/>
                  <a:gd name="T1" fmla="*/ 85 h 112"/>
                  <a:gd name="T2" fmla="*/ 71 w 71"/>
                  <a:gd name="T3" fmla="*/ 22 h 112"/>
                  <a:gd name="T4" fmla="*/ 71 w 71"/>
                  <a:gd name="T5" fmla="*/ 3 h 112"/>
                  <a:gd name="T6" fmla="*/ 63 w 71"/>
                  <a:gd name="T7" fmla="*/ 0 h 112"/>
                  <a:gd name="T8" fmla="*/ 42 w 71"/>
                  <a:gd name="T9" fmla="*/ 7 h 112"/>
                  <a:gd name="T10" fmla="*/ 25 w 71"/>
                  <a:gd name="T11" fmla="*/ 22 h 112"/>
                  <a:gd name="T12" fmla="*/ 13 w 71"/>
                  <a:gd name="T13" fmla="*/ 41 h 112"/>
                  <a:gd name="T14" fmla="*/ 4 w 71"/>
                  <a:gd name="T15" fmla="*/ 59 h 112"/>
                  <a:gd name="T16" fmla="*/ 0 w 71"/>
                  <a:gd name="T17" fmla="*/ 85 h 112"/>
                  <a:gd name="T18" fmla="*/ 4 w 71"/>
                  <a:gd name="T19" fmla="*/ 112 h 112"/>
                  <a:gd name="T20" fmla="*/ 9 w 71"/>
                  <a:gd name="T21" fmla="*/ 112 h 112"/>
                  <a:gd name="T22" fmla="*/ 34 w 71"/>
                  <a:gd name="T23" fmla="*/ 8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1" h="112">
                    <a:moveTo>
                      <a:pt x="34" y="85"/>
                    </a:moveTo>
                    <a:lnTo>
                      <a:pt x="71" y="22"/>
                    </a:lnTo>
                    <a:lnTo>
                      <a:pt x="71" y="3"/>
                    </a:lnTo>
                    <a:lnTo>
                      <a:pt x="63" y="0"/>
                    </a:lnTo>
                    <a:lnTo>
                      <a:pt x="42" y="7"/>
                    </a:lnTo>
                    <a:lnTo>
                      <a:pt x="25" y="22"/>
                    </a:lnTo>
                    <a:lnTo>
                      <a:pt x="13" y="41"/>
                    </a:lnTo>
                    <a:lnTo>
                      <a:pt x="4" y="59"/>
                    </a:lnTo>
                    <a:lnTo>
                      <a:pt x="0" y="85"/>
                    </a:lnTo>
                    <a:lnTo>
                      <a:pt x="4" y="112"/>
                    </a:lnTo>
                    <a:lnTo>
                      <a:pt x="9" y="112"/>
                    </a:lnTo>
                    <a:lnTo>
                      <a:pt x="34" y="85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4" name="Freeform 263"/>
              <p:cNvSpPr>
                <a:spLocks/>
              </p:cNvSpPr>
              <p:nvPr/>
            </p:nvSpPr>
            <p:spPr bwMode="auto">
              <a:xfrm>
                <a:off x="3463" y="4066"/>
                <a:ext cx="109" cy="82"/>
              </a:xfrm>
              <a:custGeom>
                <a:avLst/>
                <a:gdLst>
                  <a:gd name="T0" fmla="*/ 9 w 109"/>
                  <a:gd name="T1" fmla="*/ 0 h 82"/>
                  <a:gd name="T2" fmla="*/ 17 w 109"/>
                  <a:gd name="T3" fmla="*/ 11 h 82"/>
                  <a:gd name="T4" fmla="*/ 72 w 109"/>
                  <a:gd name="T5" fmla="*/ 41 h 82"/>
                  <a:gd name="T6" fmla="*/ 93 w 109"/>
                  <a:gd name="T7" fmla="*/ 60 h 82"/>
                  <a:gd name="T8" fmla="*/ 109 w 109"/>
                  <a:gd name="T9" fmla="*/ 82 h 82"/>
                  <a:gd name="T10" fmla="*/ 76 w 109"/>
                  <a:gd name="T11" fmla="*/ 75 h 82"/>
                  <a:gd name="T12" fmla="*/ 46 w 109"/>
                  <a:gd name="T13" fmla="*/ 56 h 82"/>
                  <a:gd name="T14" fmla="*/ 0 w 109"/>
                  <a:gd name="T15" fmla="*/ 11 h 82"/>
                  <a:gd name="T16" fmla="*/ 9 w 109"/>
                  <a:gd name="T17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82">
                    <a:moveTo>
                      <a:pt x="9" y="0"/>
                    </a:moveTo>
                    <a:lnTo>
                      <a:pt x="17" y="11"/>
                    </a:lnTo>
                    <a:lnTo>
                      <a:pt x="72" y="41"/>
                    </a:lnTo>
                    <a:lnTo>
                      <a:pt x="93" y="60"/>
                    </a:lnTo>
                    <a:lnTo>
                      <a:pt x="109" y="82"/>
                    </a:lnTo>
                    <a:lnTo>
                      <a:pt x="76" y="75"/>
                    </a:lnTo>
                    <a:lnTo>
                      <a:pt x="46" y="56"/>
                    </a:lnTo>
                    <a:lnTo>
                      <a:pt x="0" y="1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5" name="Freeform 264"/>
              <p:cNvSpPr>
                <a:spLocks/>
              </p:cNvSpPr>
              <p:nvPr/>
            </p:nvSpPr>
            <p:spPr bwMode="auto">
              <a:xfrm>
                <a:off x="3463" y="4077"/>
                <a:ext cx="72" cy="105"/>
              </a:xfrm>
              <a:custGeom>
                <a:avLst/>
                <a:gdLst>
                  <a:gd name="T0" fmla="*/ 0 w 72"/>
                  <a:gd name="T1" fmla="*/ 0 h 105"/>
                  <a:gd name="T2" fmla="*/ 0 w 72"/>
                  <a:gd name="T3" fmla="*/ 15 h 105"/>
                  <a:gd name="T4" fmla="*/ 13 w 72"/>
                  <a:gd name="T5" fmla="*/ 53 h 105"/>
                  <a:gd name="T6" fmla="*/ 34 w 72"/>
                  <a:gd name="T7" fmla="*/ 86 h 105"/>
                  <a:gd name="T8" fmla="*/ 51 w 72"/>
                  <a:gd name="T9" fmla="*/ 97 h 105"/>
                  <a:gd name="T10" fmla="*/ 72 w 72"/>
                  <a:gd name="T11" fmla="*/ 105 h 105"/>
                  <a:gd name="T12" fmla="*/ 67 w 72"/>
                  <a:gd name="T13" fmla="*/ 79 h 105"/>
                  <a:gd name="T14" fmla="*/ 9 w 72"/>
                  <a:gd name="T15" fmla="*/ 8 h 105"/>
                  <a:gd name="T16" fmla="*/ 0 w 72"/>
                  <a:gd name="T17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05">
                    <a:moveTo>
                      <a:pt x="0" y="0"/>
                    </a:moveTo>
                    <a:lnTo>
                      <a:pt x="0" y="15"/>
                    </a:lnTo>
                    <a:lnTo>
                      <a:pt x="13" y="53"/>
                    </a:lnTo>
                    <a:lnTo>
                      <a:pt x="34" y="86"/>
                    </a:lnTo>
                    <a:lnTo>
                      <a:pt x="51" y="97"/>
                    </a:lnTo>
                    <a:lnTo>
                      <a:pt x="72" y="105"/>
                    </a:lnTo>
                    <a:lnTo>
                      <a:pt x="67" y="79"/>
                    </a:lnTo>
                    <a:lnTo>
                      <a:pt x="9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6" name="Freeform 265"/>
              <p:cNvSpPr>
                <a:spLocks/>
              </p:cNvSpPr>
              <p:nvPr/>
            </p:nvSpPr>
            <p:spPr bwMode="auto">
              <a:xfrm>
                <a:off x="3396" y="3902"/>
                <a:ext cx="46" cy="116"/>
              </a:xfrm>
              <a:custGeom>
                <a:avLst/>
                <a:gdLst>
                  <a:gd name="T0" fmla="*/ 38 w 46"/>
                  <a:gd name="T1" fmla="*/ 116 h 116"/>
                  <a:gd name="T2" fmla="*/ 46 w 46"/>
                  <a:gd name="T3" fmla="*/ 101 h 116"/>
                  <a:gd name="T4" fmla="*/ 42 w 46"/>
                  <a:gd name="T5" fmla="*/ 63 h 116"/>
                  <a:gd name="T6" fmla="*/ 34 w 46"/>
                  <a:gd name="T7" fmla="*/ 30 h 116"/>
                  <a:gd name="T8" fmla="*/ 17 w 46"/>
                  <a:gd name="T9" fmla="*/ 11 h 116"/>
                  <a:gd name="T10" fmla="*/ 0 w 46"/>
                  <a:gd name="T11" fmla="*/ 0 h 116"/>
                  <a:gd name="T12" fmla="*/ 0 w 46"/>
                  <a:gd name="T13" fmla="*/ 26 h 116"/>
                  <a:gd name="T14" fmla="*/ 13 w 46"/>
                  <a:gd name="T15" fmla="*/ 67 h 116"/>
                  <a:gd name="T16" fmla="*/ 34 w 46"/>
                  <a:gd name="T17" fmla="*/ 108 h 116"/>
                  <a:gd name="T18" fmla="*/ 38 w 46"/>
                  <a:gd name="T1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116">
                    <a:moveTo>
                      <a:pt x="38" y="116"/>
                    </a:moveTo>
                    <a:lnTo>
                      <a:pt x="46" y="101"/>
                    </a:lnTo>
                    <a:lnTo>
                      <a:pt x="42" y="63"/>
                    </a:lnTo>
                    <a:lnTo>
                      <a:pt x="34" y="30"/>
                    </a:lnTo>
                    <a:lnTo>
                      <a:pt x="17" y="11"/>
                    </a:lnTo>
                    <a:lnTo>
                      <a:pt x="0" y="0"/>
                    </a:lnTo>
                    <a:lnTo>
                      <a:pt x="0" y="26"/>
                    </a:lnTo>
                    <a:lnTo>
                      <a:pt x="13" y="67"/>
                    </a:lnTo>
                    <a:lnTo>
                      <a:pt x="34" y="108"/>
                    </a:lnTo>
                    <a:lnTo>
                      <a:pt x="38" y="116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7" name="Freeform 266"/>
              <p:cNvSpPr>
                <a:spLocks/>
              </p:cNvSpPr>
              <p:nvPr/>
            </p:nvSpPr>
            <p:spPr bwMode="auto">
              <a:xfrm>
                <a:off x="3417" y="4006"/>
                <a:ext cx="55" cy="90"/>
              </a:xfrm>
              <a:custGeom>
                <a:avLst/>
                <a:gdLst>
                  <a:gd name="T0" fmla="*/ 9 w 55"/>
                  <a:gd name="T1" fmla="*/ 53 h 90"/>
                  <a:gd name="T2" fmla="*/ 17 w 55"/>
                  <a:gd name="T3" fmla="*/ 68 h 90"/>
                  <a:gd name="T4" fmla="*/ 25 w 55"/>
                  <a:gd name="T5" fmla="*/ 83 h 90"/>
                  <a:gd name="T6" fmla="*/ 34 w 55"/>
                  <a:gd name="T7" fmla="*/ 90 h 90"/>
                  <a:gd name="T8" fmla="*/ 46 w 55"/>
                  <a:gd name="T9" fmla="*/ 90 h 90"/>
                  <a:gd name="T10" fmla="*/ 51 w 55"/>
                  <a:gd name="T11" fmla="*/ 83 h 90"/>
                  <a:gd name="T12" fmla="*/ 55 w 55"/>
                  <a:gd name="T13" fmla="*/ 71 h 90"/>
                  <a:gd name="T14" fmla="*/ 46 w 55"/>
                  <a:gd name="T15" fmla="*/ 41 h 90"/>
                  <a:gd name="T16" fmla="*/ 38 w 55"/>
                  <a:gd name="T17" fmla="*/ 23 h 90"/>
                  <a:gd name="T18" fmla="*/ 30 w 55"/>
                  <a:gd name="T19" fmla="*/ 12 h 90"/>
                  <a:gd name="T20" fmla="*/ 17 w 55"/>
                  <a:gd name="T21" fmla="*/ 0 h 90"/>
                  <a:gd name="T22" fmla="*/ 9 w 55"/>
                  <a:gd name="T23" fmla="*/ 0 h 90"/>
                  <a:gd name="T24" fmla="*/ 5 w 55"/>
                  <a:gd name="T25" fmla="*/ 8 h 90"/>
                  <a:gd name="T26" fmla="*/ 0 w 55"/>
                  <a:gd name="T27" fmla="*/ 19 h 90"/>
                  <a:gd name="T28" fmla="*/ 9 w 55"/>
                  <a:gd name="T29" fmla="*/ 5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90">
                    <a:moveTo>
                      <a:pt x="9" y="53"/>
                    </a:moveTo>
                    <a:lnTo>
                      <a:pt x="17" y="68"/>
                    </a:lnTo>
                    <a:lnTo>
                      <a:pt x="25" y="83"/>
                    </a:lnTo>
                    <a:lnTo>
                      <a:pt x="34" y="90"/>
                    </a:lnTo>
                    <a:lnTo>
                      <a:pt x="46" y="90"/>
                    </a:lnTo>
                    <a:lnTo>
                      <a:pt x="51" y="83"/>
                    </a:lnTo>
                    <a:lnTo>
                      <a:pt x="55" y="71"/>
                    </a:lnTo>
                    <a:lnTo>
                      <a:pt x="46" y="41"/>
                    </a:lnTo>
                    <a:lnTo>
                      <a:pt x="38" y="23"/>
                    </a:lnTo>
                    <a:lnTo>
                      <a:pt x="30" y="1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5" y="8"/>
                    </a:lnTo>
                    <a:lnTo>
                      <a:pt x="0" y="19"/>
                    </a:lnTo>
                    <a:lnTo>
                      <a:pt x="9" y="53"/>
                    </a:lnTo>
                    <a:close/>
                  </a:path>
                </a:pathLst>
              </a:custGeom>
              <a:solidFill>
                <a:srgbClr val="FFC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8" name="Freeform 267"/>
              <p:cNvSpPr>
                <a:spLocks/>
              </p:cNvSpPr>
              <p:nvPr/>
            </p:nvSpPr>
            <p:spPr bwMode="auto">
              <a:xfrm>
                <a:off x="3375" y="3943"/>
                <a:ext cx="51" cy="75"/>
              </a:xfrm>
              <a:custGeom>
                <a:avLst/>
                <a:gdLst>
                  <a:gd name="T0" fmla="*/ 51 w 51"/>
                  <a:gd name="T1" fmla="*/ 60 h 75"/>
                  <a:gd name="T2" fmla="*/ 26 w 51"/>
                  <a:gd name="T3" fmla="*/ 19 h 75"/>
                  <a:gd name="T4" fmla="*/ 17 w 51"/>
                  <a:gd name="T5" fmla="*/ 7 h 75"/>
                  <a:gd name="T6" fmla="*/ 5 w 51"/>
                  <a:gd name="T7" fmla="*/ 0 h 75"/>
                  <a:gd name="T8" fmla="*/ 0 w 51"/>
                  <a:gd name="T9" fmla="*/ 4 h 75"/>
                  <a:gd name="T10" fmla="*/ 0 w 51"/>
                  <a:gd name="T11" fmla="*/ 7 h 75"/>
                  <a:gd name="T12" fmla="*/ 0 w 51"/>
                  <a:gd name="T13" fmla="*/ 37 h 75"/>
                  <a:gd name="T14" fmla="*/ 17 w 51"/>
                  <a:gd name="T15" fmla="*/ 63 h 75"/>
                  <a:gd name="T16" fmla="*/ 34 w 51"/>
                  <a:gd name="T17" fmla="*/ 75 h 75"/>
                  <a:gd name="T18" fmla="*/ 47 w 51"/>
                  <a:gd name="T19" fmla="*/ 63 h 75"/>
                  <a:gd name="T20" fmla="*/ 51 w 51"/>
                  <a:gd name="T21" fmla="*/ 6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75">
                    <a:moveTo>
                      <a:pt x="51" y="60"/>
                    </a:moveTo>
                    <a:lnTo>
                      <a:pt x="26" y="19"/>
                    </a:lnTo>
                    <a:lnTo>
                      <a:pt x="17" y="7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37"/>
                    </a:lnTo>
                    <a:lnTo>
                      <a:pt x="17" y="63"/>
                    </a:lnTo>
                    <a:lnTo>
                      <a:pt x="34" y="75"/>
                    </a:lnTo>
                    <a:lnTo>
                      <a:pt x="47" y="63"/>
                    </a:lnTo>
                    <a:lnTo>
                      <a:pt x="51" y="6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9" name="Freeform 268"/>
              <p:cNvSpPr>
                <a:spLocks/>
              </p:cNvSpPr>
              <p:nvPr/>
            </p:nvSpPr>
            <p:spPr bwMode="auto">
              <a:xfrm>
                <a:off x="3371" y="4003"/>
                <a:ext cx="51" cy="44"/>
              </a:xfrm>
              <a:custGeom>
                <a:avLst/>
                <a:gdLst>
                  <a:gd name="T0" fmla="*/ 46 w 51"/>
                  <a:gd name="T1" fmla="*/ 15 h 44"/>
                  <a:gd name="T2" fmla="*/ 25 w 51"/>
                  <a:gd name="T3" fmla="*/ 11 h 44"/>
                  <a:gd name="T4" fmla="*/ 13 w 51"/>
                  <a:gd name="T5" fmla="*/ 0 h 44"/>
                  <a:gd name="T6" fmla="*/ 4 w 51"/>
                  <a:gd name="T7" fmla="*/ 0 h 44"/>
                  <a:gd name="T8" fmla="*/ 0 w 51"/>
                  <a:gd name="T9" fmla="*/ 3 h 44"/>
                  <a:gd name="T10" fmla="*/ 9 w 51"/>
                  <a:gd name="T11" fmla="*/ 22 h 44"/>
                  <a:gd name="T12" fmla="*/ 17 w 51"/>
                  <a:gd name="T13" fmla="*/ 33 h 44"/>
                  <a:gd name="T14" fmla="*/ 25 w 51"/>
                  <a:gd name="T15" fmla="*/ 37 h 44"/>
                  <a:gd name="T16" fmla="*/ 34 w 51"/>
                  <a:gd name="T17" fmla="*/ 41 h 44"/>
                  <a:gd name="T18" fmla="*/ 46 w 51"/>
                  <a:gd name="T19" fmla="*/ 44 h 44"/>
                  <a:gd name="T20" fmla="*/ 51 w 51"/>
                  <a:gd name="T21" fmla="*/ 37 h 44"/>
                  <a:gd name="T22" fmla="*/ 46 w 51"/>
                  <a:gd name="T23" fmla="*/ 18 h 44"/>
                  <a:gd name="T24" fmla="*/ 46 w 51"/>
                  <a:gd name="T25" fmla="*/ 1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44">
                    <a:moveTo>
                      <a:pt x="46" y="15"/>
                    </a:moveTo>
                    <a:lnTo>
                      <a:pt x="25" y="11"/>
                    </a:lnTo>
                    <a:lnTo>
                      <a:pt x="13" y="0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9" y="22"/>
                    </a:lnTo>
                    <a:lnTo>
                      <a:pt x="17" y="33"/>
                    </a:lnTo>
                    <a:lnTo>
                      <a:pt x="25" y="37"/>
                    </a:lnTo>
                    <a:lnTo>
                      <a:pt x="34" y="41"/>
                    </a:lnTo>
                    <a:lnTo>
                      <a:pt x="46" y="44"/>
                    </a:lnTo>
                    <a:lnTo>
                      <a:pt x="51" y="37"/>
                    </a:lnTo>
                    <a:lnTo>
                      <a:pt x="46" y="18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0" name="Freeform 269"/>
              <p:cNvSpPr>
                <a:spLocks/>
              </p:cNvSpPr>
              <p:nvPr/>
            </p:nvSpPr>
            <p:spPr bwMode="auto">
              <a:xfrm>
                <a:off x="3384" y="4047"/>
                <a:ext cx="50" cy="38"/>
              </a:xfrm>
              <a:custGeom>
                <a:avLst/>
                <a:gdLst>
                  <a:gd name="T0" fmla="*/ 38 w 50"/>
                  <a:gd name="T1" fmla="*/ 0 h 38"/>
                  <a:gd name="T2" fmla="*/ 25 w 50"/>
                  <a:gd name="T3" fmla="*/ 4 h 38"/>
                  <a:gd name="T4" fmla="*/ 17 w 50"/>
                  <a:gd name="T5" fmla="*/ 12 h 38"/>
                  <a:gd name="T6" fmla="*/ 12 w 50"/>
                  <a:gd name="T7" fmla="*/ 15 h 38"/>
                  <a:gd name="T8" fmla="*/ 4 w 50"/>
                  <a:gd name="T9" fmla="*/ 23 h 38"/>
                  <a:gd name="T10" fmla="*/ 0 w 50"/>
                  <a:gd name="T11" fmla="*/ 34 h 38"/>
                  <a:gd name="T12" fmla="*/ 4 w 50"/>
                  <a:gd name="T13" fmla="*/ 38 h 38"/>
                  <a:gd name="T14" fmla="*/ 21 w 50"/>
                  <a:gd name="T15" fmla="*/ 38 h 38"/>
                  <a:gd name="T16" fmla="*/ 38 w 50"/>
                  <a:gd name="T17" fmla="*/ 38 h 38"/>
                  <a:gd name="T18" fmla="*/ 50 w 50"/>
                  <a:gd name="T19" fmla="*/ 30 h 38"/>
                  <a:gd name="T20" fmla="*/ 46 w 50"/>
                  <a:gd name="T21" fmla="*/ 19 h 38"/>
                  <a:gd name="T22" fmla="*/ 38 w 50"/>
                  <a:gd name="T23" fmla="*/ 4 h 38"/>
                  <a:gd name="T24" fmla="*/ 38 w 50"/>
                  <a:gd name="T2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8">
                    <a:moveTo>
                      <a:pt x="38" y="0"/>
                    </a:moveTo>
                    <a:lnTo>
                      <a:pt x="25" y="4"/>
                    </a:lnTo>
                    <a:lnTo>
                      <a:pt x="17" y="12"/>
                    </a:lnTo>
                    <a:lnTo>
                      <a:pt x="12" y="15"/>
                    </a:lnTo>
                    <a:lnTo>
                      <a:pt x="4" y="23"/>
                    </a:lnTo>
                    <a:lnTo>
                      <a:pt x="0" y="34"/>
                    </a:lnTo>
                    <a:lnTo>
                      <a:pt x="4" y="38"/>
                    </a:lnTo>
                    <a:lnTo>
                      <a:pt x="21" y="38"/>
                    </a:lnTo>
                    <a:lnTo>
                      <a:pt x="38" y="38"/>
                    </a:lnTo>
                    <a:lnTo>
                      <a:pt x="50" y="30"/>
                    </a:lnTo>
                    <a:lnTo>
                      <a:pt x="46" y="19"/>
                    </a:lnTo>
                    <a:lnTo>
                      <a:pt x="38" y="4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1" name="Freeform 270"/>
              <p:cNvSpPr>
                <a:spLocks/>
              </p:cNvSpPr>
              <p:nvPr/>
            </p:nvSpPr>
            <p:spPr bwMode="auto">
              <a:xfrm>
                <a:off x="3417" y="4081"/>
                <a:ext cx="34" cy="41"/>
              </a:xfrm>
              <a:custGeom>
                <a:avLst/>
                <a:gdLst>
                  <a:gd name="T0" fmla="*/ 21 w 34"/>
                  <a:gd name="T1" fmla="*/ 0 h 41"/>
                  <a:gd name="T2" fmla="*/ 17 w 34"/>
                  <a:gd name="T3" fmla="*/ 0 h 41"/>
                  <a:gd name="T4" fmla="*/ 9 w 34"/>
                  <a:gd name="T5" fmla="*/ 8 h 41"/>
                  <a:gd name="T6" fmla="*/ 0 w 34"/>
                  <a:gd name="T7" fmla="*/ 26 h 41"/>
                  <a:gd name="T8" fmla="*/ 0 w 34"/>
                  <a:gd name="T9" fmla="*/ 41 h 41"/>
                  <a:gd name="T10" fmla="*/ 5 w 34"/>
                  <a:gd name="T11" fmla="*/ 41 h 41"/>
                  <a:gd name="T12" fmla="*/ 13 w 34"/>
                  <a:gd name="T13" fmla="*/ 41 h 41"/>
                  <a:gd name="T14" fmla="*/ 34 w 34"/>
                  <a:gd name="T15" fmla="*/ 19 h 41"/>
                  <a:gd name="T16" fmla="*/ 30 w 34"/>
                  <a:gd name="T17" fmla="*/ 4 h 41"/>
                  <a:gd name="T18" fmla="*/ 21 w 34"/>
                  <a:gd name="T1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41">
                    <a:moveTo>
                      <a:pt x="21" y="0"/>
                    </a:moveTo>
                    <a:lnTo>
                      <a:pt x="17" y="0"/>
                    </a:lnTo>
                    <a:lnTo>
                      <a:pt x="9" y="8"/>
                    </a:lnTo>
                    <a:lnTo>
                      <a:pt x="0" y="26"/>
                    </a:lnTo>
                    <a:lnTo>
                      <a:pt x="0" y="41"/>
                    </a:lnTo>
                    <a:lnTo>
                      <a:pt x="5" y="41"/>
                    </a:lnTo>
                    <a:lnTo>
                      <a:pt x="13" y="41"/>
                    </a:lnTo>
                    <a:lnTo>
                      <a:pt x="34" y="19"/>
                    </a:lnTo>
                    <a:lnTo>
                      <a:pt x="30" y="4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2" name="Freeform 271"/>
              <p:cNvSpPr>
                <a:spLocks/>
              </p:cNvSpPr>
              <p:nvPr/>
            </p:nvSpPr>
            <p:spPr bwMode="auto">
              <a:xfrm>
                <a:off x="3447" y="4096"/>
                <a:ext cx="37" cy="78"/>
              </a:xfrm>
              <a:custGeom>
                <a:avLst/>
                <a:gdLst>
                  <a:gd name="T0" fmla="*/ 12 w 37"/>
                  <a:gd name="T1" fmla="*/ 0 h 78"/>
                  <a:gd name="T2" fmla="*/ 12 w 37"/>
                  <a:gd name="T3" fmla="*/ 0 h 78"/>
                  <a:gd name="T4" fmla="*/ 8 w 37"/>
                  <a:gd name="T5" fmla="*/ 0 h 78"/>
                  <a:gd name="T6" fmla="*/ 0 w 37"/>
                  <a:gd name="T7" fmla="*/ 15 h 78"/>
                  <a:gd name="T8" fmla="*/ 4 w 37"/>
                  <a:gd name="T9" fmla="*/ 34 h 78"/>
                  <a:gd name="T10" fmla="*/ 4 w 37"/>
                  <a:gd name="T11" fmla="*/ 45 h 78"/>
                  <a:gd name="T12" fmla="*/ 12 w 37"/>
                  <a:gd name="T13" fmla="*/ 56 h 78"/>
                  <a:gd name="T14" fmla="*/ 25 w 37"/>
                  <a:gd name="T15" fmla="*/ 71 h 78"/>
                  <a:gd name="T16" fmla="*/ 37 w 37"/>
                  <a:gd name="T17" fmla="*/ 78 h 78"/>
                  <a:gd name="T18" fmla="*/ 37 w 37"/>
                  <a:gd name="T19" fmla="*/ 78 h 78"/>
                  <a:gd name="T20" fmla="*/ 33 w 37"/>
                  <a:gd name="T21" fmla="*/ 41 h 78"/>
                  <a:gd name="T22" fmla="*/ 12 w 37"/>
                  <a:gd name="T23" fmla="*/ 0 h 78"/>
                  <a:gd name="T24" fmla="*/ 12 w 37"/>
                  <a:gd name="T2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78">
                    <a:moveTo>
                      <a:pt x="12" y="0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0" y="15"/>
                    </a:lnTo>
                    <a:lnTo>
                      <a:pt x="4" y="34"/>
                    </a:lnTo>
                    <a:lnTo>
                      <a:pt x="4" y="45"/>
                    </a:lnTo>
                    <a:lnTo>
                      <a:pt x="12" y="56"/>
                    </a:lnTo>
                    <a:lnTo>
                      <a:pt x="25" y="71"/>
                    </a:lnTo>
                    <a:lnTo>
                      <a:pt x="37" y="78"/>
                    </a:lnTo>
                    <a:lnTo>
                      <a:pt x="37" y="78"/>
                    </a:lnTo>
                    <a:lnTo>
                      <a:pt x="33" y="41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3" name="Freeform 272"/>
              <p:cNvSpPr>
                <a:spLocks/>
              </p:cNvSpPr>
              <p:nvPr/>
            </p:nvSpPr>
            <p:spPr bwMode="auto">
              <a:xfrm>
                <a:off x="3426" y="4025"/>
                <a:ext cx="8" cy="11"/>
              </a:xfrm>
              <a:custGeom>
                <a:avLst/>
                <a:gdLst>
                  <a:gd name="T0" fmla="*/ 0 w 8"/>
                  <a:gd name="T1" fmla="*/ 8 h 11"/>
                  <a:gd name="T2" fmla="*/ 8 w 8"/>
                  <a:gd name="T3" fmla="*/ 11 h 11"/>
                  <a:gd name="T4" fmla="*/ 4 w 8"/>
                  <a:gd name="T5" fmla="*/ 4 h 11"/>
                  <a:gd name="T6" fmla="*/ 0 w 8"/>
                  <a:gd name="T7" fmla="*/ 0 h 11"/>
                  <a:gd name="T8" fmla="*/ 0 w 8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8"/>
                    </a:moveTo>
                    <a:lnTo>
                      <a:pt x="8" y="11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4" name="Freeform 273"/>
              <p:cNvSpPr>
                <a:spLocks/>
              </p:cNvSpPr>
              <p:nvPr/>
            </p:nvSpPr>
            <p:spPr bwMode="auto">
              <a:xfrm>
                <a:off x="3434" y="4014"/>
                <a:ext cx="4" cy="15"/>
              </a:xfrm>
              <a:custGeom>
                <a:avLst/>
                <a:gdLst>
                  <a:gd name="T0" fmla="*/ 0 w 4"/>
                  <a:gd name="T1" fmla="*/ 7 h 15"/>
                  <a:gd name="T2" fmla="*/ 4 w 4"/>
                  <a:gd name="T3" fmla="*/ 15 h 15"/>
                  <a:gd name="T4" fmla="*/ 4 w 4"/>
                  <a:gd name="T5" fmla="*/ 4 h 15"/>
                  <a:gd name="T6" fmla="*/ 0 w 4"/>
                  <a:gd name="T7" fmla="*/ 0 h 15"/>
                  <a:gd name="T8" fmla="*/ 0 w 4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0" y="7"/>
                    </a:moveTo>
                    <a:lnTo>
                      <a:pt x="4" y="15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5" name="Freeform 274"/>
              <p:cNvSpPr>
                <a:spLocks/>
              </p:cNvSpPr>
              <p:nvPr/>
            </p:nvSpPr>
            <p:spPr bwMode="auto">
              <a:xfrm>
                <a:off x="3430" y="4044"/>
                <a:ext cx="8" cy="7"/>
              </a:xfrm>
              <a:custGeom>
                <a:avLst/>
                <a:gdLst>
                  <a:gd name="T0" fmla="*/ 0 w 8"/>
                  <a:gd name="T1" fmla="*/ 3 h 7"/>
                  <a:gd name="T2" fmla="*/ 8 w 8"/>
                  <a:gd name="T3" fmla="*/ 7 h 7"/>
                  <a:gd name="T4" fmla="*/ 4 w 8"/>
                  <a:gd name="T5" fmla="*/ 3 h 7"/>
                  <a:gd name="T6" fmla="*/ 0 w 8"/>
                  <a:gd name="T7" fmla="*/ 0 h 7"/>
                  <a:gd name="T8" fmla="*/ 0 w 8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3"/>
                    </a:moveTo>
                    <a:lnTo>
                      <a:pt x="8" y="7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6" name="Freeform 275"/>
              <p:cNvSpPr>
                <a:spLocks/>
              </p:cNvSpPr>
              <p:nvPr/>
            </p:nvSpPr>
            <p:spPr bwMode="auto">
              <a:xfrm>
                <a:off x="3442" y="4033"/>
                <a:ext cx="9" cy="11"/>
              </a:xfrm>
              <a:custGeom>
                <a:avLst/>
                <a:gdLst>
                  <a:gd name="T0" fmla="*/ 5 w 9"/>
                  <a:gd name="T1" fmla="*/ 7 h 11"/>
                  <a:gd name="T2" fmla="*/ 9 w 9"/>
                  <a:gd name="T3" fmla="*/ 11 h 11"/>
                  <a:gd name="T4" fmla="*/ 9 w 9"/>
                  <a:gd name="T5" fmla="*/ 3 h 11"/>
                  <a:gd name="T6" fmla="*/ 0 w 9"/>
                  <a:gd name="T7" fmla="*/ 0 h 11"/>
                  <a:gd name="T8" fmla="*/ 5 w 9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5" y="7"/>
                    </a:moveTo>
                    <a:lnTo>
                      <a:pt x="9" y="11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7" name="Freeform 276"/>
              <p:cNvSpPr>
                <a:spLocks/>
              </p:cNvSpPr>
              <p:nvPr/>
            </p:nvSpPr>
            <p:spPr bwMode="auto">
              <a:xfrm>
                <a:off x="3430" y="4059"/>
                <a:ext cx="12" cy="7"/>
              </a:xfrm>
              <a:custGeom>
                <a:avLst/>
                <a:gdLst>
                  <a:gd name="T0" fmla="*/ 4 w 12"/>
                  <a:gd name="T1" fmla="*/ 7 h 7"/>
                  <a:gd name="T2" fmla="*/ 12 w 12"/>
                  <a:gd name="T3" fmla="*/ 3 h 7"/>
                  <a:gd name="T4" fmla="*/ 8 w 12"/>
                  <a:gd name="T5" fmla="*/ 0 h 7"/>
                  <a:gd name="T6" fmla="*/ 0 w 12"/>
                  <a:gd name="T7" fmla="*/ 0 h 7"/>
                  <a:gd name="T8" fmla="*/ 4 w 12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4" y="7"/>
                    </a:moveTo>
                    <a:lnTo>
                      <a:pt x="12" y="3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8" name="Freeform 277"/>
              <p:cNvSpPr>
                <a:spLocks/>
              </p:cNvSpPr>
              <p:nvPr/>
            </p:nvSpPr>
            <p:spPr bwMode="auto">
              <a:xfrm>
                <a:off x="3451" y="4051"/>
                <a:ext cx="12" cy="4"/>
              </a:xfrm>
              <a:custGeom>
                <a:avLst/>
                <a:gdLst>
                  <a:gd name="T0" fmla="*/ 4 w 12"/>
                  <a:gd name="T1" fmla="*/ 4 h 4"/>
                  <a:gd name="T2" fmla="*/ 12 w 12"/>
                  <a:gd name="T3" fmla="*/ 4 h 4"/>
                  <a:gd name="T4" fmla="*/ 8 w 12"/>
                  <a:gd name="T5" fmla="*/ 0 h 4"/>
                  <a:gd name="T6" fmla="*/ 0 w 12"/>
                  <a:gd name="T7" fmla="*/ 0 h 4"/>
                  <a:gd name="T8" fmla="*/ 4 w 1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4" y="4"/>
                    </a:moveTo>
                    <a:lnTo>
                      <a:pt x="12" y="4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9" name="Freeform 278"/>
              <p:cNvSpPr>
                <a:spLocks/>
              </p:cNvSpPr>
              <p:nvPr/>
            </p:nvSpPr>
            <p:spPr bwMode="auto">
              <a:xfrm>
                <a:off x="3442" y="4066"/>
                <a:ext cx="9" cy="15"/>
              </a:xfrm>
              <a:custGeom>
                <a:avLst/>
                <a:gdLst>
                  <a:gd name="T0" fmla="*/ 0 w 9"/>
                  <a:gd name="T1" fmla="*/ 8 h 15"/>
                  <a:gd name="T2" fmla="*/ 5 w 9"/>
                  <a:gd name="T3" fmla="*/ 15 h 15"/>
                  <a:gd name="T4" fmla="*/ 9 w 9"/>
                  <a:gd name="T5" fmla="*/ 8 h 15"/>
                  <a:gd name="T6" fmla="*/ 5 w 9"/>
                  <a:gd name="T7" fmla="*/ 0 h 15"/>
                  <a:gd name="T8" fmla="*/ 0 w 9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0" y="8"/>
                    </a:moveTo>
                    <a:lnTo>
                      <a:pt x="5" y="15"/>
                    </a:lnTo>
                    <a:lnTo>
                      <a:pt x="9" y="8"/>
                    </a:lnTo>
                    <a:lnTo>
                      <a:pt x="5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0" name="Freeform 279"/>
              <p:cNvSpPr>
                <a:spLocks/>
              </p:cNvSpPr>
              <p:nvPr/>
            </p:nvSpPr>
            <p:spPr bwMode="auto">
              <a:xfrm>
                <a:off x="3455" y="4077"/>
                <a:ext cx="8" cy="12"/>
              </a:xfrm>
              <a:custGeom>
                <a:avLst/>
                <a:gdLst>
                  <a:gd name="T0" fmla="*/ 4 w 8"/>
                  <a:gd name="T1" fmla="*/ 8 h 12"/>
                  <a:gd name="T2" fmla="*/ 8 w 8"/>
                  <a:gd name="T3" fmla="*/ 12 h 12"/>
                  <a:gd name="T4" fmla="*/ 8 w 8"/>
                  <a:gd name="T5" fmla="*/ 4 h 12"/>
                  <a:gd name="T6" fmla="*/ 0 w 8"/>
                  <a:gd name="T7" fmla="*/ 0 h 12"/>
                  <a:gd name="T8" fmla="*/ 4 w 8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4" y="8"/>
                    </a:moveTo>
                    <a:lnTo>
                      <a:pt x="8" y="12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1" name="Freeform 280"/>
              <p:cNvSpPr>
                <a:spLocks/>
              </p:cNvSpPr>
              <p:nvPr/>
            </p:nvSpPr>
            <p:spPr bwMode="auto">
              <a:xfrm>
                <a:off x="3455" y="4059"/>
                <a:ext cx="8" cy="15"/>
              </a:xfrm>
              <a:custGeom>
                <a:avLst/>
                <a:gdLst>
                  <a:gd name="T0" fmla="*/ 0 w 8"/>
                  <a:gd name="T1" fmla="*/ 7 h 15"/>
                  <a:gd name="T2" fmla="*/ 4 w 8"/>
                  <a:gd name="T3" fmla="*/ 15 h 15"/>
                  <a:gd name="T4" fmla="*/ 8 w 8"/>
                  <a:gd name="T5" fmla="*/ 7 h 15"/>
                  <a:gd name="T6" fmla="*/ 4 w 8"/>
                  <a:gd name="T7" fmla="*/ 0 h 15"/>
                  <a:gd name="T8" fmla="*/ 0 w 8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5">
                    <a:moveTo>
                      <a:pt x="0" y="7"/>
                    </a:moveTo>
                    <a:lnTo>
                      <a:pt x="4" y="15"/>
                    </a:lnTo>
                    <a:lnTo>
                      <a:pt x="8" y="7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2" name="Freeform 281"/>
              <p:cNvSpPr>
                <a:spLocks/>
              </p:cNvSpPr>
              <p:nvPr/>
            </p:nvSpPr>
            <p:spPr bwMode="auto">
              <a:xfrm>
                <a:off x="5407" y="389"/>
                <a:ext cx="155" cy="52"/>
              </a:xfrm>
              <a:custGeom>
                <a:avLst/>
                <a:gdLst>
                  <a:gd name="T0" fmla="*/ 0 w 155"/>
                  <a:gd name="T1" fmla="*/ 4 h 52"/>
                  <a:gd name="T2" fmla="*/ 0 w 155"/>
                  <a:gd name="T3" fmla="*/ 11 h 52"/>
                  <a:gd name="T4" fmla="*/ 4 w 155"/>
                  <a:gd name="T5" fmla="*/ 22 h 52"/>
                  <a:gd name="T6" fmla="*/ 16 w 155"/>
                  <a:gd name="T7" fmla="*/ 30 h 52"/>
                  <a:gd name="T8" fmla="*/ 33 w 155"/>
                  <a:gd name="T9" fmla="*/ 37 h 52"/>
                  <a:gd name="T10" fmla="*/ 54 w 155"/>
                  <a:gd name="T11" fmla="*/ 45 h 52"/>
                  <a:gd name="T12" fmla="*/ 83 w 155"/>
                  <a:gd name="T13" fmla="*/ 52 h 52"/>
                  <a:gd name="T14" fmla="*/ 117 w 155"/>
                  <a:gd name="T15" fmla="*/ 52 h 52"/>
                  <a:gd name="T16" fmla="*/ 155 w 155"/>
                  <a:gd name="T17" fmla="*/ 49 h 52"/>
                  <a:gd name="T18" fmla="*/ 117 w 155"/>
                  <a:gd name="T19" fmla="*/ 30 h 52"/>
                  <a:gd name="T20" fmla="*/ 67 w 155"/>
                  <a:gd name="T21" fmla="*/ 11 h 52"/>
                  <a:gd name="T22" fmla="*/ 25 w 155"/>
                  <a:gd name="T23" fmla="*/ 0 h 52"/>
                  <a:gd name="T24" fmla="*/ 8 w 155"/>
                  <a:gd name="T25" fmla="*/ 0 h 52"/>
                  <a:gd name="T26" fmla="*/ 0 w 155"/>
                  <a:gd name="T2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5" h="52">
                    <a:moveTo>
                      <a:pt x="0" y="4"/>
                    </a:moveTo>
                    <a:lnTo>
                      <a:pt x="0" y="11"/>
                    </a:lnTo>
                    <a:lnTo>
                      <a:pt x="4" y="22"/>
                    </a:lnTo>
                    <a:lnTo>
                      <a:pt x="16" y="30"/>
                    </a:lnTo>
                    <a:lnTo>
                      <a:pt x="33" y="37"/>
                    </a:lnTo>
                    <a:lnTo>
                      <a:pt x="54" y="45"/>
                    </a:lnTo>
                    <a:lnTo>
                      <a:pt x="83" y="52"/>
                    </a:lnTo>
                    <a:lnTo>
                      <a:pt x="117" y="52"/>
                    </a:lnTo>
                    <a:lnTo>
                      <a:pt x="155" y="49"/>
                    </a:lnTo>
                    <a:lnTo>
                      <a:pt x="117" y="30"/>
                    </a:lnTo>
                    <a:lnTo>
                      <a:pt x="67" y="11"/>
                    </a:lnTo>
                    <a:lnTo>
                      <a:pt x="25" y="0"/>
                    </a:lnTo>
                    <a:lnTo>
                      <a:pt x="8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3" name="Freeform 282"/>
              <p:cNvSpPr>
                <a:spLocks/>
              </p:cNvSpPr>
              <p:nvPr/>
            </p:nvSpPr>
            <p:spPr bwMode="auto">
              <a:xfrm>
                <a:off x="5407" y="363"/>
                <a:ext cx="180" cy="41"/>
              </a:xfrm>
              <a:custGeom>
                <a:avLst/>
                <a:gdLst>
                  <a:gd name="T0" fmla="*/ 0 w 180"/>
                  <a:gd name="T1" fmla="*/ 26 h 41"/>
                  <a:gd name="T2" fmla="*/ 8 w 180"/>
                  <a:gd name="T3" fmla="*/ 33 h 41"/>
                  <a:gd name="T4" fmla="*/ 21 w 180"/>
                  <a:gd name="T5" fmla="*/ 41 h 41"/>
                  <a:gd name="T6" fmla="*/ 46 w 180"/>
                  <a:gd name="T7" fmla="*/ 41 h 41"/>
                  <a:gd name="T8" fmla="*/ 71 w 180"/>
                  <a:gd name="T9" fmla="*/ 41 h 41"/>
                  <a:gd name="T10" fmla="*/ 129 w 180"/>
                  <a:gd name="T11" fmla="*/ 30 h 41"/>
                  <a:gd name="T12" fmla="*/ 159 w 180"/>
                  <a:gd name="T13" fmla="*/ 22 h 41"/>
                  <a:gd name="T14" fmla="*/ 180 w 180"/>
                  <a:gd name="T15" fmla="*/ 11 h 41"/>
                  <a:gd name="T16" fmla="*/ 125 w 180"/>
                  <a:gd name="T17" fmla="*/ 4 h 41"/>
                  <a:gd name="T18" fmla="*/ 67 w 180"/>
                  <a:gd name="T19" fmla="*/ 0 h 41"/>
                  <a:gd name="T20" fmla="*/ 41 w 180"/>
                  <a:gd name="T21" fmla="*/ 0 h 41"/>
                  <a:gd name="T22" fmla="*/ 21 w 180"/>
                  <a:gd name="T23" fmla="*/ 4 h 41"/>
                  <a:gd name="T24" fmla="*/ 8 w 180"/>
                  <a:gd name="T25" fmla="*/ 11 h 41"/>
                  <a:gd name="T26" fmla="*/ 0 w 180"/>
                  <a:gd name="T27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0" h="41">
                    <a:moveTo>
                      <a:pt x="0" y="26"/>
                    </a:moveTo>
                    <a:lnTo>
                      <a:pt x="8" y="33"/>
                    </a:lnTo>
                    <a:lnTo>
                      <a:pt x="21" y="41"/>
                    </a:lnTo>
                    <a:lnTo>
                      <a:pt x="46" y="41"/>
                    </a:lnTo>
                    <a:lnTo>
                      <a:pt x="71" y="41"/>
                    </a:lnTo>
                    <a:lnTo>
                      <a:pt x="129" y="30"/>
                    </a:lnTo>
                    <a:lnTo>
                      <a:pt x="159" y="22"/>
                    </a:lnTo>
                    <a:lnTo>
                      <a:pt x="180" y="11"/>
                    </a:lnTo>
                    <a:lnTo>
                      <a:pt x="125" y="4"/>
                    </a:lnTo>
                    <a:lnTo>
                      <a:pt x="67" y="0"/>
                    </a:lnTo>
                    <a:lnTo>
                      <a:pt x="41" y="0"/>
                    </a:lnTo>
                    <a:lnTo>
                      <a:pt x="21" y="4"/>
                    </a:lnTo>
                    <a:lnTo>
                      <a:pt x="8" y="11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4" name="Freeform 283"/>
              <p:cNvSpPr>
                <a:spLocks/>
              </p:cNvSpPr>
              <p:nvPr/>
            </p:nvSpPr>
            <p:spPr bwMode="auto">
              <a:xfrm>
                <a:off x="5398" y="232"/>
                <a:ext cx="113" cy="150"/>
              </a:xfrm>
              <a:custGeom>
                <a:avLst/>
                <a:gdLst>
                  <a:gd name="T0" fmla="*/ 21 w 113"/>
                  <a:gd name="T1" fmla="*/ 150 h 150"/>
                  <a:gd name="T2" fmla="*/ 9 w 113"/>
                  <a:gd name="T3" fmla="*/ 146 h 150"/>
                  <a:gd name="T4" fmla="*/ 0 w 113"/>
                  <a:gd name="T5" fmla="*/ 142 h 150"/>
                  <a:gd name="T6" fmla="*/ 0 w 113"/>
                  <a:gd name="T7" fmla="*/ 123 h 150"/>
                  <a:gd name="T8" fmla="*/ 17 w 113"/>
                  <a:gd name="T9" fmla="*/ 101 h 150"/>
                  <a:gd name="T10" fmla="*/ 38 w 113"/>
                  <a:gd name="T11" fmla="*/ 79 h 150"/>
                  <a:gd name="T12" fmla="*/ 92 w 113"/>
                  <a:gd name="T13" fmla="*/ 34 h 150"/>
                  <a:gd name="T14" fmla="*/ 109 w 113"/>
                  <a:gd name="T15" fmla="*/ 15 h 150"/>
                  <a:gd name="T16" fmla="*/ 113 w 113"/>
                  <a:gd name="T17" fmla="*/ 0 h 150"/>
                  <a:gd name="T18" fmla="*/ 113 w 113"/>
                  <a:gd name="T19" fmla="*/ 15 h 150"/>
                  <a:gd name="T20" fmla="*/ 109 w 113"/>
                  <a:gd name="T21" fmla="*/ 30 h 150"/>
                  <a:gd name="T22" fmla="*/ 97 w 113"/>
                  <a:gd name="T23" fmla="*/ 75 h 150"/>
                  <a:gd name="T24" fmla="*/ 88 w 113"/>
                  <a:gd name="T25" fmla="*/ 97 h 150"/>
                  <a:gd name="T26" fmla="*/ 71 w 113"/>
                  <a:gd name="T27" fmla="*/ 120 h 150"/>
                  <a:gd name="T28" fmla="*/ 50 w 113"/>
                  <a:gd name="T29" fmla="*/ 138 h 150"/>
                  <a:gd name="T30" fmla="*/ 21 w 113"/>
                  <a:gd name="T31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" h="150">
                    <a:moveTo>
                      <a:pt x="21" y="150"/>
                    </a:moveTo>
                    <a:lnTo>
                      <a:pt x="9" y="146"/>
                    </a:lnTo>
                    <a:lnTo>
                      <a:pt x="0" y="142"/>
                    </a:lnTo>
                    <a:lnTo>
                      <a:pt x="0" y="123"/>
                    </a:lnTo>
                    <a:lnTo>
                      <a:pt x="17" y="101"/>
                    </a:lnTo>
                    <a:lnTo>
                      <a:pt x="38" y="79"/>
                    </a:lnTo>
                    <a:lnTo>
                      <a:pt x="92" y="34"/>
                    </a:lnTo>
                    <a:lnTo>
                      <a:pt x="109" y="15"/>
                    </a:lnTo>
                    <a:lnTo>
                      <a:pt x="113" y="0"/>
                    </a:lnTo>
                    <a:lnTo>
                      <a:pt x="113" y="15"/>
                    </a:lnTo>
                    <a:lnTo>
                      <a:pt x="109" y="30"/>
                    </a:lnTo>
                    <a:lnTo>
                      <a:pt x="97" y="75"/>
                    </a:lnTo>
                    <a:lnTo>
                      <a:pt x="88" y="97"/>
                    </a:lnTo>
                    <a:lnTo>
                      <a:pt x="71" y="120"/>
                    </a:lnTo>
                    <a:lnTo>
                      <a:pt x="50" y="138"/>
                    </a:lnTo>
                    <a:lnTo>
                      <a:pt x="21" y="15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5302" y="3723"/>
              <a:ext cx="163" cy="74"/>
            </a:xfrm>
            <a:custGeom>
              <a:avLst/>
              <a:gdLst>
                <a:gd name="T0" fmla="*/ 4 w 163"/>
                <a:gd name="T1" fmla="*/ 67 h 74"/>
                <a:gd name="T2" fmla="*/ 0 w 163"/>
                <a:gd name="T3" fmla="*/ 56 h 74"/>
                <a:gd name="T4" fmla="*/ 8 w 163"/>
                <a:gd name="T5" fmla="*/ 48 h 74"/>
                <a:gd name="T6" fmla="*/ 29 w 163"/>
                <a:gd name="T7" fmla="*/ 33 h 74"/>
                <a:gd name="T8" fmla="*/ 54 w 163"/>
                <a:gd name="T9" fmla="*/ 22 h 74"/>
                <a:gd name="T10" fmla="*/ 113 w 163"/>
                <a:gd name="T11" fmla="*/ 3 h 74"/>
                <a:gd name="T12" fmla="*/ 142 w 163"/>
                <a:gd name="T13" fmla="*/ 0 h 74"/>
                <a:gd name="T14" fmla="*/ 163 w 163"/>
                <a:gd name="T15" fmla="*/ 0 h 74"/>
                <a:gd name="T16" fmla="*/ 130 w 163"/>
                <a:gd name="T17" fmla="*/ 30 h 74"/>
                <a:gd name="T18" fmla="*/ 88 w 163"/>
                <a:gd name="T19" fmla="*/ 59 h 74"/>
                <a:gd name="T20" fmla="*/ 67 w 163"/>
                <a:gd name="T21" fmla="*/ 67 h 74"/>
                <a:gd name="T22" fmla="*/ 42 w 163"/>
                <a:gd name="T23" fmla="*/ 74 h 74"/>
                <a:gd name="T24" fmla="*/ 21 w 163"/>
                <a:gd name="T25" fmla="*/ 74 h 74"/>
                <a:gd name="T26" fmla="*/ 4 w 163"/>
                <a:gd name="T27" fmla="*/ 6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74">
                  <a:moveTo>
                    <a:pt x="4" y="67"/>
                  </a:moveTo>
                  <a:lnTo>
                    <a:pt x="0" y="56"/>
                  </a:lnTo>
                  <a:lnTo>
                    <a:pt x="8" y="48"/>
                  </a:lnTo>
                  <a:lnTo>
                    <a:pt x="29" y="33"/>
                  </a:lnTo>
                  <a:lnTo>
                    <a:pt x="54" y="22"/>
                  </a:lnTo>
                  <a:lnTo>
                    <a:pt x="113" y="3"/>
                  </a:lnTo>
                  <a:lnTo>
                    <a:pt x="142" y="0"/>
                  </a:lnTo>
                  <a:lnTo>
                    <a:pt x="163" y="0"/>
                  </a:lnTo>
                  <a:lnTo>
                    <a:pt x="130" y="30"/>
                  </a:lnTo>
                  <a:lnTo>
                    <a:pt x="88" y="59"/>
                  </a:lnTo>
                  <a:lnTo>
                    <a:pt x="67" y="67"/>
                  </a:lnTo>
                  <a:lnTo>
                    <a:pt x="42" y="74"/>
                  </a:lnTo>
                  <a:lnTo>
                    <a:pt x="21" y="74"/>
                  </a:lnTo>
                  <a:lnTo>
                    <a:pt x="4" y="6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5344" y="3835"/>
              <a:ext cx="167" cy="71"/>
            </a:xfrm>
            <a:custGeom>
              <a:avLst/>
              <a:gdLst>
                <a:gd name="T0" fmla="*/ 4 w 167"/>
                <a:gd name="T1" fmla="*/ 7 h 71"/>
                <a:gd name="T2" fmla="*/ 0 w 167"/>
                <a:gd name="T3" fmla="*/ 15 h 71"/>
                <a:gd name="T4" fmla="*/ 12 w 167"/>
                <a:gd name="T5" fmla="*/ 26 h 71"/>
                <a:gd name="T6" fmla="*/ 29 w 167"/>
                <a:gd name="T7" fmla="*/ 37 h 71"/>
                <a:gd name="T8" fmla="*/ 58 w 167"/>
                <a:gd name="T9" fmla="*/ 52 h 71"/>
                <a:gd name="T10" fmla="*/ 117 w 167"/>
                <a:gd name="T11" fmla="*/ 67 h 71"/>
                <a:gd name="T12" fmla="*/ 142 w 167"/>
                <a:gd name="T13" fmla="*/ 71 h 71"/>
                <a:gd name="T14" fmla="*/ 167 w 167"/>
                <a:gd name="T15" fmla="*/ 67 h 71"/>
                <a:gd name="T16" fmla="*/ 134 w 167"/>
                <a:gd name="T17" fmla="*/ 41 h 71"/>
                <a:gd name="T18" fmla="*/ 88 w 167"/>
                <a:gd name="T19" fmla="*/ 15 h 71"/>
                <a:gd name="T20" fmla="*/ 67 w 167"/>
                <a:gd name="T21" fmla="*/ 3 h 71"/>
                <a:gd name="T22" fmla="*/ 42 w 167"/>
                <a:gd name="T23" fmla="*/ 0 h 71"/>
                <a:gd name="T24" fmla="*/ 21 w 167"/>
                <a:gd name="T25" fmla="*/ 0 h 71"/>
                <a:gd name="T26" fmla="*/ 4 w 167"/>
                <a:gd name="T27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7" h="71">
                  <a:moveTo>
                    <a:pt x="4" y="7"/>
                  </a:moveTo>
                  <a:lnTo>
                    <a:pt x="0" y="15"/>
                  </a:lnTo>
                  <a:lnTo>
                    <a:pt x="12" y="26"/>
                  </a:lnTo>
                  <a:lnTo>
                    <a:pt x="29" y="37"/>
                  </a:lnTo>
                  <a:lnTo>
                    <a:pt x="58" y="52"/>
                  </a:lnTo>
                  <a:lnTo>
                    <a:pt x="117" y="67"/>
                  </a:lnTo>
                  <a:lnTo>
                    <a:pt x="142" y="71"/>
                  </a:lnTo>
                  <a:lnTo>
                    <a:pt x="167" y="67"/>
                  </a:lnTo>
                  <a:lnTo>
                    <a:pt x="134" y="41"/>
                  </a:lnTo>
                  <a:lnTo>
                    <a:pt x="88" y="15"/>
                  </a:lnTo>
                  <a:lnTo>
                    <a:pt x="67" y="3"/>
                  </a:lnTo>
                  <a:lnTo>
                    <a:pt x="42" y="0"/>
                  </a:lnTo>
                  <a:lnTo>
                    <a:pt x="21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5482" y="3726"/>
              <a:ext cx="54" cy="79"/>
            </a:xfrm>
            <a:custGeom>
              <a:avLst/>
              <a:gdLst>
                <a:gd name="T0" fmla="*/ 54 w 54"/>
                <a:gd name="T1" fmla="*/ 0 h 79"/>
                <a:gd name="T2" fmla="*/ 38 w 54"/>
                <a:gd name="T3" fmla="*/ 8 h 79"/>
                <a:gd name="T4" fmla="*/ 17 w 54"/>
                <a:gd name="T5" fmla="*/ 19 h 79"/>
                <a:gd name="T6" fmla="*/ 0 w 54"/>
                <a:gd name="T7" fmla="*/ 41 h 79"/>
                <a:gd name="T8" fmla="*/ 0 w 54"/>
                <a:gd name="T9" fmla="*/ 56 h 79"/>
                <a:gd name="T10" fmla="*/ 0 w 54"/>
                <a:gd name="T11" fmla="*/ 79 h 79"/>
                <a:gd name="T12" fmla="*/ 29 w 54"/>
                <a:gd name="T13" fmla="*/ 56 h 79"/>
                <a:gd name="T14" fmla="*/ 38 w 54"/>
                <a:gd name="T15" fmla="*/ 49 h 79"/>
                <a:gd name="T16" fmla="*/ 50 w 54"/>
                <a:gd name="T17" fmla="*/ 34 h 79"/>
                <a:gd name="T18" fmla="*/ 54 w 54"/>
                <a:gd name="T19" fmla="*/ 19 h 79"/>
                <a:gd name="T20" fmla="*/ 54 w 54"/>
                <a:gd name="T21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79">
                  <a:moveTo>
                    <a:pt x="54" y="0"/>
                  </a:moveTo>
                  <a:lnTo>
                    <a:pt x="38" y="8"/>
                  </a:lnTo>
                  <a:lnTo>
                    <a:pt x="17" y="19"/>
                  </a:lnTo>
                  <a:lnTo>
                    <a:pt x="0" y="41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29" y="56"/>
                  </a:lnTo>
                  <a:lnTo>
                    <a:pt x="38" y="49"/>
                  </a:lnTo>
                  <a:lnTo>
                    <a:pt x="50" y="34"/>
                  </a:lnTo>
                  <a:lnTo>
                    <a:pt x="54" y="19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4946" y="3831"/>
              <a:ext cx="167" cy="75"/>
            </a:xfrm>
            <a:custGeom>
              <a:avLst/>
              <a:gdLst>
                <a:gd name="T0" fmla="*/ 167 w 167"/>
                <a:gd name="T1" fmla="*/ 63 h 75"/>
                <a:gd name="T2" fmla="*/ 167 w 167"/>
                <a:gd name="T3" fmla="*/ 56 h 75"/>
                <a:gd name="T4" fmla="*/ 159 w 167"/>
                <a:gd name="T5" fmla="*/ 45 h 75"/>
                <a:gd name="T6" fmla="*/ 142 w 167"/>
                <a:gd name="T7" fmla="*/ 34 h 75"/>
                <a:gd name="T8" fmla="*/ 113 w 167"/>
                <a:gd name="T9" fmla="*/ 22 h 75"/>
                <a:gd name="T10" fmla="*/ 54 w 167"/>
                <a:gd name="T11" fmla="*/ 4 h 75"/>
                <a:gd name="T12" fmla="*/ 25 w 167"/>
                <a:gd name="T13" fmla="*/ 0 h 75"/>
                <a:gd name="T14" fmla="*/ 0 w 167"/>
                <a:gd name="T15" fmla="*/ 4 h 75"/>
                <a:gd name="T16" fmla="*/ 38 w 167"/>
                <a:gd name="T17" fmla="*/ 30 h 75"/>
                <a:gd name="T18" fmla="*/ 80 w 167"/>
                <a:gd name="T19" fmla="*/ 60 h 75"/>
                <a:gd name="T20" fmla="*/ 105 w 167"/>
                <a:gd name="T21" fmla="*/ 67 h 75"/>
                <a:gd name="T22" fmla="*/ 126 w 167"/>
                <a:gd name="T23" fmla="*/ 75 h 75"/>
                <a:gd name="T24" fmla="*/ 147 w 167"/>
                <a:gd name="T25" fmla="*/ 71 h 75"/>
                <a:gd name="T26" fmla="*/ 167 w 167"/>
                <a:gd name="T27" fmla="*/ 6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7" h="75">
                  <a:moveTo>
                    <a:pt x="167" y="63"/>
                  </a:moveTo>
                  <a:lnTo>
                    <a:pt x="167" y="56"/>
                  </a:lnTo>
                  <a:lnTo>
                    <a:pt x="159" y="45"/>
                  </a:lnTo>
                  <a:lnTo>
                    <a:pt x="142" y="34"/>
                  </a:lnTo>
                  <a:lnTo>
                    <a:pt x="113" y="22"/>
                  </a:lnTo>
                  <a:lnTo>
                    <a:pt x="54" y="4"/>
                  </a:lnTo>
                  <a:lnTo>
                    <a:pt x="25" y="0"/>
                  </a:lnTo>
                  <a:lnTo>
                    <a:pt x="0" y="4"/>
                  </a:lnTo>
                  <a:lnTo>
                    <a:pt x="38" y="30"/>
                  </a:lnTo>
                  <a:lnTo>
                    <a:pt x="80" y="60"/>
                  </a:lnTo>
                  <a:lnTo>
                    <a:pt x="105" y="67"/>
                  </a:lnTo>
                  <a:lnTo>
                    <a:pt x="126" y="75"/>
                  </a:lnTo>
                  <a:lnTo>
                    <a:pt x="147" y="71"/>
                  </a:lnTo>
                  <a:lnTo>
                    <a:pt x="167" y="63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5009" y="3965"/>
              <a:ext cx="58" cy="79"/>
            </a:xfrm>
            <a:custGeom>
              <a:avLst/>
              <a:gdLst>
                <a:gd name="T0" fmla="*/ 54 w 58"/>
                <a:gd name="T1" fmla="*/ 0 h 79"/>
                <a:gd name="T2" fmla="*/ 42 w 58"/>
                <a:gd name="T3" fmla="*/ 8 h 79"/>
                <a:gd name="T4" fmla="*/ 21 w 58"/>
                <a:gd name="T5" fmla="*/ 19 h 79"/>
                <a:gd name="T6" fmla="*/ 4 w 58"/>
                <a:gd name="T7" fmla="*/ 41 h 79"/>
                <a:gd name="T8" fmla="*/ 0 w 58"/>
                <a:gd name="T9" fmla="*/ 60 h 79"/>
                <a:gd name="T10" fmla="*/ 4 w 58"/>
                <a:gd name="T11" fmla="*/ 79 h 79"/>
                <a:gd name="T12" fmla="*/ 33 w 58"/>
                <a:gd name="T13" fmla="*/ 60 h 79"/>
                <a:gd name="T14" fmla="*/ 42 w 58"/>
                <a:gd name="T15" fmla="*/ 49 h 79"/>
                <a:gd name="T16" fmla="*/ 50 w 58"/>
                <a:gd name="T17" fmla="*/ 38 h 79"/>
                <a:gd name="T18" fmla="*/ 58 w 58"/>
                <a:gd name="T19" fmla="*/ 19 h 79"/>
                <a:gd name="T20" fmla="*/ 54 w 58"/>
                <a:gd name="T21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79">
                  <a:moveTo>
                    <a:pt x="54" y="0"/>
                  </a:moveTo>
                  <a:lnTo>
                    <a:pt x="42" y="8"/>
                  </a:lnTo>
                  <a:lnTo>
                    <a:pt x="21" y="19"/>
                  </a:lnTo>
                  <a:lnTo>
                    <a:pt x="4" y="41"/>
                  </a:lnTo>
                  <a:lnTo>
                    <a:pt x="0" y="60"/>
                  </a:lnTo>
                  <a:lnTo>
                    <a:pt x="4" y="79"/>
                  </a:lnTo>
                  <a:lnTo>
                    <a:pt x="33" y="60"/>
                  </a:lnTo>
                  <a:lnTo>
                    <a:pt x="42" y="49"/>
                  </a:lnTo>
                  <a:lnTo>
                    <a:pt x="50" y="38"/>
                  </a:lnTo>
                  <a:lnTo>
                    <a:pt x="58" y="19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5130" y="3891"/>
              <a:ext cx="155" cy="56"/>
            </a:xfrm>
            <a:custGeom>
              <a:avLst/>
              <a:gdLst>
                <a:gd name="T0" fmla="*/ 0 w 155"/>
                <a:gd name="T1" fmla="*/ 7 h 56"/>
                <a:gd name="T2" fmla="*/ 0 w 155"/>
                <a:gd name="T3" fmla="*/ 15 h 56"/>
                <a:gd name="T4" fmla="*/ 4 w 155"/>
                <a:gd name="T5" fmla="*/ 22 h 56"/>
                <a:gd name="T6" fmla="*/ 17 w 155"/>
                <a:gd name="T7" fmla="*/ 33 h 56"/>
                <a:gd name="T8" fmla="*/ 30 w 155"/>
                <a:gd name="T9" fmla="*/ 41 h 56"/>
                <a:gd name="T10" fmla="*/ 55 w 155"/>
                <a:gd name="T11" fmla="*/ 48 h 56"/>
                <a:gd name="T12" fmla="*/ 80 w 155"/>
                <a:gd name="T13" fmla="*/ 52 h 56"/>
                <a:gd name="T14" fmla="*/ 113 w 155"/>
                <a:gd name="T15" fmla="*/ 56 h 56"/>
                <a:gd name="T16" fmla="*/ 155 w 155"/>
                <a:gd name="T17" fmla="*/ 52 h 56"/>
                <a:gd name="T18" fmla="*/ 113 w 155"/>
                <a:gd name="T19" fmla="*/ 33 h 56"/>
                <a:gd name="T20" fmla="*/ 67 w 155"/>
                <a:gd name="T21" fmla="*/ 15 h 56"/>
                <a:gd name="T22" fmla="*/ 25 w 155"/>
                <a:gd name="T23" fmla="*/ 3 h 56"/>
                <a:gd name="T24" fmla="*/ 9 w 155"/>
                <a:gd name="T25" fmla="*/ 0 h 56"/>
                <a:gd name="T26" fmla="*/ 0 w 155"/>
                <a:gd name="T27" fmla="*/ 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5" h="56">
                  <a:moveTo>
                    <a:pt x="0" y="7"/>
                  </a:moveTo>
                  <a:lnTo>
                    <a:pt x="0" y="15"/>
                  </a:lnTo>
                  <a:lnTo>
                    <a:pt x="4" y="22"/>
                  </a:lnTo>
                  <a:lnTo>
                    <a:pt x="17" y="33"/>
                  </a:lnTo>
                  <a:lnTo>
                    <a:pt x="30" y="41"/>
                  </a:lnTo>
                  <a:lnTo>
                    <a:pt x="55" y="48"/>
                  </a:lnTo>
                  <a:lnTo>
                    <a:pt x="80" y="52"/>
                  </a:lnTo>
                  <a:lnTo>
                    <a:pt x="113" y="56"/>
                  </a:lnTo>
                  <a:lnTo>
                    <a:pt x="155" y="52"/>
                  </a:lnTo>
                  <a:lnTo>
                    <a:pt x="113" y="33"/>
                  </a:lnTo>
                  <a:lnTo>
                    <a:pt x="67" y="15"/>
                  </a:lnTo>
                  <a:lnTo>
                    <a:pt x="25" y="3"/>
                  </a:lnTo>
                  <a:lnTo>
                    <a:pt x="9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5130" y="3868"/>
              <a:ext cx="176" cy="41"/>
            </a:xfrm>
            <a:custGeom>
              <a:avLst/>
              <a:gdLst>
                <a:gd name="T0" fmla="*/ 0 w 176"/>
                <a:gd name="T1" fmla="*/ 26 h 41"/>
                <a:gd name="T2" fmla="*/ 9 w 176"/>
                <a:gd name="T3" fmla="*/ 34 h 41"/>
                <a:gd name="T4" fmla="*/ 21 w 176"/>
                <a:gd name="T5" fmla="*/ 41 h 41"/>
                <a:gd name="T6" fmla="*/ 46 w 176"/>
                <a:gd name="T7" fmla="*/ 41 h 41"/>
                <a:gd name="T8" fmla="*/ 71 w 176"/>
                <a:gd name="T9" fmla="*/ 41 h 41"/>
                <a:gd name="T10" fmla="*/ 130 w 176"/>
                <a:gd name="T11" fmla="*/ 30 h 41"/>
                <a:gd name="T12" fmla="*/ 155 w 176"/>
                <a:gd name="T13" fmla="*/ 19 h 41"/>
                <a:gd name="T14" fmla="*/ 176 w 176"/>
                <a:gd name="T15" fmla="*/ 11 h 41"/>
                <a:gd name="T16" fmla="*/ 126 w 176"/>
                <a:gd name="T17" fmla="*/ 4 h 41"/>
                <a:gd name="T18" fmla="*/ 67 w 176"/>
                <a:gd name="T19" fmla="*/ 0 h 41"/>
                <a:gd name="T20" fmla="*/ 42 w 176"/>
                <a:gd name="T21" fmla="*/ 0 h 41"/>
                <a:gd name="T22" fmla="*/ 21 w 176"/>
                <a:gd name="T23" fmla="*/ 4 h 41"/>
                <a:gd name="T24" fmla="*/ 9 w 176"/>
                <a:gd name="T25" fmla="*/ 15 h 41"/>
                <a:gd name="T26" fmla="*/ 0 w 176"/>
                <a:gd name="T2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6" h="41">
                  <a:moveTo>
                    <a:pt x="0" y="26"/>
                  </a:moveTo>
                  <a:lnTo>
                    <a:pt x="9" y="34"/>
                  </a:lnTo>
                  <a:lnTo>
                    <a:pt x="21" y="41"/>
                  </a:lnTo>
                  <a:lnTo>
                    <a:pt x="46" y="41"/>
                  </a:lnTo>
                  <a:lnTo>
                    <a:pt x="71" y="41"/>
                  </a:lnTo>
                  <a:lnTo>
                    <a:pt x="130" y="30"/>
                  </a:lnTo>
                  <a:lnTo>
                    <a:pt x="155" y="19"/>
                  </a:lnTo>
                  <a:lnTo>
                    <a:pt x="176" y="11"/>
                  </a:lnTo>
                  <a:lnTo>
                    <a:pt x="126" y="4"/>
                  </a:lnTo>
                  <a:lnTo>
                    <a:pt x="67" y="0"/>
                  </a:lnTo>
                  <a:lnTo>
                    <a:pt x="42" y="0"/>
                  </a:lnTo>
                  <a:lnTo>
                    <a:pt x="21" y="4"/>
                  </a:lnTo>
                  <a:lnTo>
                    <a:pt x="9" y="1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5122" y="3741"/>
              <a:ext cx="113" cy="146"/>
            </a:xfrm>
            <a:custGeom>
              <a:avLst/>
              <a:gdLst>
                <a:gd name="T0" fmla="*/ 21 w 113"/>
                <a:gd name="T1" fmla="*/ 146 h 146"/>
                <a:gd name="T2" fmla="*/ 8 w 113"/>
                <a:gd name="T3" fmla="*/ 142 h 146"/>
                <a:gd name="T4" fmla="*/ 0 w 113"/>
                <a:gd name="T5" fmla="*/ 135 h 146"/>
                <a:gd name="T6" fmla="*/ 0 w 113"/>
                <a:gd name="T7" fmla="*/ 120 h 146"/>
                <a:gd name="T8" fmla="*/ 12 w 113"/>
                <a:gd name="T9" fmla="*/ 97 h 146"/>
                <a:gd name="T10" fmla="*/ 38 w 113"/>
                <a:gd name="T11" fmla="*/ 75 h 146"/>
                <a:gd name="T12" fmla="*/ 88 w 113"/>
                <a:gd name="T13" fmla="*/ 30 h 146"/>
                <a:gd name="T14" fmla="*/ 105 w 113"/>
                <a:gd name="T15" fmla="*/ 12 h 146"/>
                <a:gd name="T16" fmla="*/ 113 w 113"/>
                <a:gd name="T17" fmla="*/ 0 h 146"/>
                <a:gd name="T18" fmla="*/ 109 w 113"/>
                <a:gd name="T19" fmla="*/ 12 h 146"/>
                <a:gd name="T20" fmla="*/ 109 w 113"/>
                <a:gd name="T21" fmla="*/ 30 h 146"/>
                <a:gd name="T22" fmla="*/ 96 w 113"/>
                <a:gd name="T23" fmla="*/ 71 h 146"/>
                <a:gd name="T24" fmla="*/ 84 w 113"/>
                <a:gd name="T25" fmla="*/ 94 h 146"/>
                <a:gd name="T26" fmla="*/ 71 w 113"/>
                <a:gd name="T27" fmla="*/ 116 h 146"/>
                <a:gd name="T28" fmla="*/ 50 w 113"/>
                <a:gd name="T29" fmla="*/ 135 h 146"/>
                <a:gd name="T30" fmla="*/ 21 w 113"/>
                <a:gd name="T31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46">
                  <a:moveTo>
                    <a:pt x="21" y="146"/>
                  </a:moveTo>
                  <a:lnTo>
                    <a:pt x="8" y="142"/>
                  </a:lnTo>
                  <a:lnTo>
                    <a:pt x="0" y="135"/>
                  </a:lnTo>
                  <a:lnTo>
                    <a:pt x="0" y="120"/>
                  </a:lnTo>
                  <a:lnTo>
                    <a:pt x="12" y="97"/>
                  </a:lnTo>
                  <a:lnTo>
                    <a:pt x="38" y="75"/>
                  </a:lnTo>
                  <a:lnTo>
                    <a:pt x="88" y="30"/>
                  </a:lnTo>
                  <a:lnTo>
                    <a:pt x="105" y="12"/>
                  </a:lnTo>
                  <a:lnTo>
                    <a:pt x="113" y="0"/>
                  </a:lnTo>
                  <a:lnTo>
                    <a:pt x="109" y="12"/>
                  </a:lnTo>
                  <a:lnTo>
                    <a:pt x="109" y="30"/>
                  </a:lnTo>
                  <a:lnTo>
                    <a:pt x="96" y="71"/>
                  </a:lnTo>
                  <a:lnTo>
                    <a:pt x="84" y="94"/>
                  </a:lnTo>
                  <a:lnTo>
                    <a:pt x="71" y="116"/>
                  </a:lnTo>
                  <a:lnTo>
                    <a:pt x="50" y="135"/>
                  </a:lnTo>
                  <a:lnTo>
                    <a:pt x="21" y="14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5105" y="3898"/>
              <a:ext cx="42" cy="86"/>
            </a:xfrm>
            <a:custGeom>
              <a:avLst/>
              <a:gdLst>
                <a:gd name="T0" fmla="*/ 17 w 42"/>
                <a:gd name="T1" fmla="*/ 0 h 86"/>
                <a:gd name="T2" fmla="*/ 4 w 42"/>
                <a:gd name="T3" fmla="*/ 15 h 86"/>
                <a:gd name="T4" fmla="*/ 0 w 42"/>
                <a:gd name="T5" fmla="*/ 26 h 86"/>
                <a:gd name="T6" fmla="*/ 4 w 42"/>
                <a:gd name="T7" fmla="*/ 34 h 86"/>
                <a:gd name="T8" fmla="*/ 21 w 42"/>
                <a:gd name="T9" fmla="*/ 56 h 86"/>
                <a:gd name="T10" fmla="*/ 25 w 42"/>
                <a:gd name="T11" fmla="*/ 67 h 86"/>
                <a:gd name="T12" fmla="*/ 21 w 42"/>
                <a:gd name="T13" fmla="*/ 86 h 86"/>
                <a:gd name="T14" fmla="*/ 34 w 42"/>
                <a:gd name="T15" fmla="*/ 60 h 86"/>
                <a:gd name="T16" fmla="*/ 42 w 42"/>
                <a:gd name="T17" fmla="*/ 45 h 86"/>
                <a:gd name="T18" fmla="*/ 42 w 42"/>
                <a:gd name="T19" fmla="*/ 26 h 86"/>
                <a:gd name="T20" fmla="*/ 34 w 42"/>
                <a:gd name="T21" fmla="*/ 15 h 86"/>
                <a:gd name="T22" fmla="*/ 17 w 42"/>
                <a:gd name="T2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86">
                  <a:moveTo>
                    <a:pt x="17" y="0"/>
                  </a:moveTo>
                  <a:lnTo>
                    <a:pt x="4" y="15"/>
                  </a:lnTo>
                  <a:lnTo>
                    <a:pt x="0" y="26"/>
                  </a:lnTo>
                  <a:lnTo>
                    <a:pt x="4" y="34"/>
                  </a:lnTo>
                  <a:lnTo>
                    <a:pt x="21" y="56"/>
                  </a:lnTo>
                  <a:lnTo>
                    <a:pt x="25" y="67"/>
                  </a:lnTo>
                  <a:lnTo>
                    <a:pt x="21" y="86"/>
                  </a:lnTo>
                  <a:lnTo>
                    <a:pt x="34" y="60"/>
                  </a:lnTo>
                  <a:lnTo>
                    <a:pt x="42" y="45"/>
                  </a:lnTo>
                  <a:lnTo>
                    <a:pt x="42" y="26"/>
                  </a:lnTo>
                  <a:lnTo>
                    <a:pt x="34" y="1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4237038"/>
            <a:ext cx="1873250" cy="1423987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 rot="16200000">
            <a:off x="3772198" y="4473277"/>
            <a:ext cx="1625005" cy="1152525"/>
            <a:chOff x="429" y="480"/>
            <a:chExt cx="1539" cy="1243"/>
          </a:xfrm>
        </p:grpSpPr>
        <p:sp>
          <p:nvSpPr>
            <p:cNvPr id="46" name="AutoShape 424"/>
            <p:cNvSpPr>
              <a:spLocks noChangeArrowheads="1"/>
            </p:cNvSpPr>
            <p:nvPr/>
          </p:nvSpPr>
          <p:spPr bwMode="auto">
            <a:xfrm>
              <a:off x="672" y="480"/>
              <a:ext cx="1296" cy="1243"/>
            </a:xfrm>
            <a:prstGeom prst="rtTriangle">
              <a:avLst/>
            </a:prstGeom>
            <a:solidFill>
              <a:srgbClr val="66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47" name="AutoShape 425"/>
            <p:cNvSpPr>
              <a:spLocks noChangeArrowheads="1"/>
            </p:cNvSpPr>
            <p:nvPr/>
          </p:nvSpPr>
          <p:spPr bwMode="auto">
            <a:xfrm>
              <a:off x="797" y="770"/>
              <a:ext cx="878" cy="829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grpSp>
          <p:nvGrpSpPr>
            <p:cNvPr id="48" name="Group 47"/>
            <p:cNvGrpSpPr>
              <a:grpSpLocks/>
            </p:cNvGrpSpPr>
            <p:nvPr/>
          </p:nvGrpSpPr>
          <p:grpSpPr bwMode="auto">
            <a:xfrm rot="10800000">
              <a:off x="429" y="1630"/>
              <a:ext cx="1248" cy="93"/>
              <a:chOff x="672" y="1962"/>
              <a:chExt cx="1248" cy="108"/>
            </a:xfrm>
          </p:grpSpPr>
          <p:sp>
            <p:nvSpPr>
              <p:cNvPr id="61" name="Line 427"/>
              <p:cNvSpPr>
                <a:spLocks noChangeShapeType="1"/>
              </p:cNvSpPr>
              <p:nvPr/>
            </p:nvSpPr>
            <p:spPr bwMode="auto">
              <a:xfrm>
                <a:off x="672" y="196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" name="Line 428"/>
              <p:cNvSpPr>
                <a:spLocks noChangeShapeType="1"/>
              </p:cNvSpPr>
              <p:nvPr/>
            </p:nvSpPr>
            <p:spPr bwMode="auto">
              <a:xfrm>
                <a:off x="792" y="19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3" name="Line 429"/>
              <p:cNvSpPr>
                <a:spLocks noChangeShapeType="1"/>
              </p:cNvSpPr>
              <p:nvPr/>
            </p:nvSpPr>
            <p:spPr bwMode="auto">
              <a:xfrm>
                <a:off x="912" y="196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4" name="Line 430"/>
              <p:cNvSpPr>
                <a:spLocks noChangeShapeType="1"/>
              </p:cNvSpPr>
              <p:nvPr/>
            </p:nvSpPr>
            <p:spPr bwMode="auto">
              <a:xfrm>
                <a:off x="1020" y="1962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" name="Line 431"/>
              <p:cNvSpPr>
                <a:spLocks noChangeShapeType="1"/>
              </p:cNvSpPr>
              <p:nvPr/>
            </p:nvSpPr>
            <p:spPr bwMode="auto">
              <a:xfrm>
                <a:off x="1140" y="196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" name="Line 432"/>
              <p:cNvSpPr>
                <a:spLocks noChangeShapeType="1"/>
              </p:cNvSpPr>
              <p:nvPr/>
            </p:nvSpPr>
            <p:spPr bwMode="auto">
              <a:xfrm>
                <a:off x="1242" y="19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Line 433"/>
              <p:cNvSpPr>
                <a:spLocks noChangeShapeType="1"/>
              </p:cNvSpPr>
              <p:nvPr/>
            </p:nvSpPr>
            <p:spPr bwMode="auto">
              <a:xfrm>
                <a:off x="1350" y="197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Line 434"/>
              <p:cNvSpPr>
                <a:spLocks noChangeShapeType="1"/>
              </p:cNvSpPr>
              <p:nvPr/>
            </p:nvSpPr>
            <p:spPr bwMode="auto">
              <a:xfrm>
                <a:off x="1470" y="1974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" name="Line 435"/>
              <p:cNvSpPr>
                <a:spLocks noChangeShapeType="1"/>
              </p:cNvSpPr>
              <p:nvPr/>
            </p:nvSpPr>
            <p:spPr bwMode="auto">
              <a:xfrm>
                <a:off x="1590" y="197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0" name="Line 436"/>
              <p:cNvSpPr>
                <a:spLocks noChangeShapeType="1"/>
              </p:cNvSpPr>
              <p:nvPr/>
            </p:nvSpPr>
            <p:spPr bwMode="auto">
              <a:xfrm>
                <a:off x="1698" y="19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1" name="Line 437"/>
              <p:cNvSpPr>
                <a:spLocks noChangeShapeType="1"/>
              </p:cNvSpPr>
              <p:nvPr/>
            </p:nvSpPr>
            <p:spPr bwMode="auto">
              <a:xfrm>
                <a:off x="1818" y="196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" name="Line 438"/>
              <p:cNvSpPr>
                <a:spLocks noChangeShapeType="1"/>
              </p:cNvSpPr>
              <p:nvPr/>
            </p:nvSpPr>
            <p:spPr bwMode="auto">
              <a:xfrm>
                <a:off x="1920" y="1974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49" name="Line 439"/>
            <p:cNvSpPr>
              <a:spLocks noChangeShapeType="1"/>
            </p:cNvSpPr>
            <p:nvPr/>
          </p:nvSpPr>
          <p:spPr bwMode="auto">
            <a:xfrm rot="16200000">
              <a:off x="719" y="168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50" name="Line 440"/>
            <p:cNvSpPr>
              <a:spLocks noChangeShapeType="1"/>
            </p:cNvSpPr>
            <p:nvPr/>
          </p:nvSpPr>
          <p:spPr bwMode="auto">
            <a:xfrm rot="16200000">
              <a:off x="698" y="159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51" name="Line 441"/>
            <p:cNvSpPr>
              <a:spLocks noChangeShapeType="1"/>
            </p:cNvSpPr>
            <p:nvPr/>
          </p:nvSpPr>
          <p:spPr bwMode="auto">
            <a:xfrm rot="16200000">
              <a:off x="719" y="1474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52" name="Line 442"/>
            <p:cNvSpPr>
              <a:spLocks noChangeShapeType="1"/>
            </p:cNvSpPr>
            <p:nvPr/>
          </p:nvSpPr>
          <p:spPr bwMode="auto">
            <a:xfrm rot="16200000">
              <a:off x="693" y="1402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53" name="Line 443"/>
            <p:cNvSpPr>
              <a:spLocks noChangeShapeType="1"/>
            </p:cNvSpPr>
            <p:nvPr/>
          </p:nvSpPr>
          <p:spPr bwMode="auto">
            <a:xfrm rot="16200000">
              <a:off x="714" y="1277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54" name="Line 444"/>
            <p:cNvSpPr>
              <a:spLocks noChangeShapeType="1"/>
            </p:cNvSpPr>
            <p:nvPr/>
          </p:nvSpPr>
          <p:spPr bwMode="auto">
            <a:xfrm rot="16200000">
              <a:off x="698" y="1210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55" name="Line 445"/>
            <p:cNvSpPr>
              <a:spLocks noChangeShapeType="1"/>
            </p:cNvSpPr>
            <p:nvPr/>
          </p:nvSpPr>
          <p:spPr bwMode="auto">
            <a:xfrm rot="16200000">
              <a:off x="724" y="1096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56" name="Line 446"/>
            <p:cNvSpPr>
              <a:spLocks noChangeShapeType="1"/>
            </p:cNvSpPr>
            <p:nvPr/>
          </p:nvSpPr>
          <p:spPr bwMode="auto">
            <a:xfrm rot="16200000">
              <a:off x="703" y="1013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57" name="Line 447"/>
            <p:cNvSpPr>
              <a:spLocks noChangeShapeType="1"/>
            </p:cNvSpPr>
            <p:nvPr/>
          </p:nvSpPr>
          <p:spPr bwMode="auto">
            <a:xfrm rot="16200000">
              <a:off x="724" y="889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58" name="Line 448"/>
            <p:cNvSpPr>
              <a:spLocks noChangeShapeType="1"/>
            </p:cNvSpPr>
            <p:nvPr/>
          </p:nvSpPr>
          <p:spPr bwMode="auto">
            <a:xfrm rot="16200000">
              <a:off x="698" y="817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59" name="Line 449"/>
            <p:cNvSpPr>
              <a:spLocks noChangeShapeType="1"/>
            </p:cNvSpPr>
            <p:nvPr/>
          </p:nvSpPr>
          <p:spPr bwMode="auto">
            <a:xfrm rot="16200000">
              <a:off x="719" y="692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60" name="Line 450"/>
            <p:cNvSpPr>
              <a:spLocks noChangeShapeType="1"/>
            </p:cNvSpPr>
            <p:nvPr/>
          </p:nvSpPr>
          <p:spPr bwMode="auto">
            <a:xfrm rot="16200000">
              <a:off x="703" y="625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850460" y="4237038"/>
            <a:ext cx="1153716" cy="1404937"/>
            <a:chOff x="429" y="480"/>
            <a:chExt cx="1539" cy="1243"/>
          </a:xfrm>
        </p:grpSpPr>
        <p:sp>
          <p:nvSpPr>
            <p:cNvPr id="19" name="AutoShape 452"/>
            <p:cNvSpPr>
              <a:spLocks noChangeArrowheads="1"/>
            </p:cNvSpPr>
            <p:nvPr/>
          </p:nvSpPr>
          <p:spPr bwMode="auto">
            <a:xfrm>
              <a:off x="672" y="480"/>
              <a:ext cx="1296" cy="1243"/>
            </a:xfrm>
            <a:prstGeom prst="rtTriangle">
              <a:avLst/>
            </a:prstGeom>
            <a:solidFill>
              <a:srgbClr val="66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20" name="AutoShape 453"/>
            <p:cNvSpPr>
              <a:spLocks noChangeArrowheads="1"/>
            </p:cNvSpPr>
            <p:nvPr/>
          </p:nvSpPr>
          <p:spPr bwMode="auto">
            <a:xfrm>
              <a:off x="797" y="770"/>
              <a:ext cx="878" cy="829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grpSp>
          <p:nvGrpSpPr>
            <p:cNvPr id="21" name="Group 20"/>
            <p:cNvGrpSpPr>
              <a:grpSpLocks/>
            </p:cNvGrpSpPr>
            <p:nvPr/>
          </p:nvGrpSpPr>
          <p:grpSpPr bwMode="auto">
            <a:xfrm rot="10800000">
              <a:off x="429" y="1630"/>
              <a:ext cx="1248" cy="93"/>
              <a:chOff x="672" y="1962"/>
              <a:chExt cx="1248" cy="108"/>
            </a:xfrm>
          </p:grpSpPr>
          <p:sp>
            <p:nvSpPr>
              <p:cNvPr id="34" name="Line 455"/>
              <p:cNvSpPr>
                <a:spLocks noChangeShapeType="1"/>
              </p:cNvSpPr>
              <p:nvPr/>
            </p:nvSpPr>
            <p:spPr bwMode="auto">
              <a:xfrm>
                <a:off x="672" y="196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" name="Line 456"/>
              <p:cNvSpPr>
                <a:spLocks noChangeShapeType="1"/>
              </p:cNvSpPr>
              <p:nvPr/>
            </p:nvSpPr>
            <p:spPr bwMode="auto">
              <a:xfrm>
                <a:off x="792" y="19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" name="Line 457"/>
              <p:cNvSpPr>
                <a:spLocks noChangeShapeType="1"/>
              </p:cNvSpPr>
              <p:nvPr/>
            </p:nvSpPr>
            <p:spPr bwMode="auto">
              <a:xfrm>
                <a:off x="912" y="196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" name="Line 458"/>
              <p:cNvSpPr>
                <a:spLocks noChangeShapeType="1"/>
              </p:cNvSpPr>
              <p:nvPr/>
            </p:nvSpPr>
            <p:spPr bwMode="auto">
              <a:xfrm>
                <a:off x="1020" y="1962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Line 459"/>
              <p:cNvSpPr>
                <a:spLocks noChangeShapeType="1"/>
              </p:cNvSpPr>
              <p:nvPr/>
            </p:nvSpPr>
            <p:spPr bwMode="auto">
              <a:xfrm>
                <a:off x="1140" y="196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Line 460"/>
              <p:cNvSpPr>
                <a:spLocks noChangeShapeType="1"/>
              </p:cNvSpPr>
              <p:nvPr/>
            </p:nvSpPr>
            <p:spPr bwMode="auto">
              <a:xfrm>
                <a:off x="1242" y="19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" name="Line 461"/>
              <p:cNvSpPr>
                <a:spLocks noChangeShapeType="1"/>
              </p:cNvSpPr>
              <p:nvPr/>
            </p:nvSpPr>
            <p:spPr bwMode="auto">
              <a:xfrm>
                <a:off x="1350" y="197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" name="Line 462"/>
              <p:cNvSpPr>
                <a:spLocks noChangeShapeType="1"/>
              </p:cNvSpPr>
              <p:nvPr/>
            </p:nvSpPr>
            <p:spPr bwMode="auto">
              <a:xfrm>
                <a:off x="1470" y="1974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Line 463"/>
              <p:cNvSpPr>
                <a:spLocks noChangeShapeType="1"/>
              </p:cNvSpPr>
              <p:nvPr/>
            </p:nvSpPr>
            <p:spPr bwMode="auto">
              <a:xfrm>
                <a:off x="1590" y="197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" name="Line 464"/>
              <p:cNvSpPr>
                <a:spLocks noChangeShapeType="1"/>
              </p:cNvSpPr>
              <p:nvPr/>
            </p:nvSpPr>
            <p:spPr bwMode="auto">
              <a:xfrm>
                <a:off x="1698" y="19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" name="Line 465"/>
              <p:cNvSpPr>
                <a:spLocks noChangeShapeType="1"/>
              </p:cNvSpPr>
              <p:nvPr/>
            </p:nvSpPr>
            <p:spPr bwMode="auto">
              <a:xfrm>
                <a:off x="1818" y="196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" name="Line 466"/>
              <p:cNvSpPr>
                <a:spLocks noChangeShapeType="1"/>
              </p:cNvSpPr>
              <p:nvPr/>
            </p:nvSpPr>
            <p:spPr bwMode="auto">
              <a:xfrm>
                <a:off x="1920" y="1974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3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2" name="Line 467"/>
            <p:cNvSpPr>
              <a:spLocks noChangeShapeType="1"/>
            </p:cNvSpPr>
            <p:nvPr/>
          </p:nvSpPr>
          <p:spPr bwMode="auto">
            <a:xfrm rot="16200000">
              <a:off x="719" y="168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23" name="Line 468"/>
            <p:cNvSpPr>
              <a:spLocks noChangeShapeType="1"/>
            </p:cNvSpPr>
            <p:nvPr/>
          </p:nvSpPr>
          <p:spPr bwMode="auto">
            <a:xfrm rot="16200000">
              <a:off x="698" y="159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24" name="Line 469"/>
            <p:cNvSpPr>
              <a:spLocks noChangeShapeType="1"/>
            </p:cNvSpPr>
            <p:nvPr/>
          </p:nvSpPr>
          <p:spPr bwMode="auto">
            <a:xfrm rot="16200000">
              <a:off x="719" y="1474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25" name="Line 470"/>
            <p:cNvSpPr>
              <a:spLocks noChangeShapeType="1"/>
            </p:cNvSpPr>
            <p:nvPr/>
          </p:nvSpPr>
          <p:spPr bwMode="auto">
            <a:xfrm rot="16200000">
              <a:off x="693" y="1402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26" name="Line 471"/>
            <p:cNvSpPr>
              <a:spLocks noChangeShapeType="1"/>
            </p:cNvSpPr>
            <p:nvPr/>
          </p:nvSpPr>
          <p:spPr bwMode="auto">
            <a:xfrm rot="16200000">
              <a:off x="714" y="1277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27" name="Line 472"/>
            <p:cNvSpPr>
              <a:spLocks noChangeShapeType="1"/>
            </p:cNvSpPr>
            <p:nvPr/>
          </p:nvSpPr>
          <p:spPr bwMode="auto">
            <a:xfrm rot="16200000">
              <a:off x="698" y="1210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28" name="Line 473"/>
            <p:cNvSpPr>
              <a:spLocks noChangeShapeType="1"/>
            </p:cNvSpPr>
            <p:nvPr/>
          </p:nvSpPr>
          <p:spPr bwMode="auto">
            <a:xfrm rot="16200000">
              <a:off x="724" y="1096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29" name="Line 474"/>
            <p:cNvSpPr>
              <a:spLocks noChangeShapeType="1"/>
            </p:cNvSpPr>
            <p:nvPr/>
          </p:nvSpPr>
          <p:spPr bwMode="auto">
            <a:xfrm rot="16200000">
              <a:off x="703" y="1013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30" name="Line 475"/>
            <p:cNvSpPr>
              <a:spLocks noChangeShapeType="1"/>
            </p:cNvSpPr>
            <p:nvPr/>
          </p:nvSpPr>
          <p:spPr bwMode="auto">
            <a:xfrm rot="16200000">
              <a:off x="724" y="889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31" name="Line 476"/>
            <p:cNvSpPr>
              <a:spLocks noChangeShapeType="1"/>
            </p:cNvSpPr>
            <p:nvPr/>
          </p:nvSpPr>
          <p:spPr bwMode="auto">
            <a:xfrm rot="16200000">
              <a:off x="698" y="817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32" name="Line 477"/>
            <p:cNvSpPr>
              <a:spLocks noChangeShapeType="1"/>
            </p:cNvSpPr>
            <p:nvPr/>
          </p:nvSpPr>
          <p:spPr bwMode="auto">
            <a:xfrm rot="16200000">
              <a:off x="719" y="692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33" name="Line 478"/>
            <p:cNvSpPr>
              <a:spLocks noChangeShapeType="1"/>
            </p:cNvSpPr>
            <p:nvPr/>
          </p:nvSpPr>
          <p:spPr bwMode="auto">
            <a:xfrm rot="16200000">
              <a:off x="703" y="625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</p:grpSp>
      <p:pic>
        <p:nvPicPr>
          <p:cNvPr id="16" name="Picture 15" descr="141sk7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467">
            <a:off x="1524000" y="5133975"/>
            <a:ext cx="127952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141sk7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1457">
            <a:off x="9388475" y="0"/>
            <a:ext cx="127952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141sk7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46942">
            <a:off x="9166225" y="5356225"/>
            <a:ext cx="127952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5" name="TextBox 484"/>
          <p:cNvSpPr txBox="1"/>
          <p:nvPr/>
        </p:nvSpPr>
        <p:spPr>
          <a:xfrm>
            <a:off x="3979334" y="538504"/>
            <a:ext cx="4376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5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9887"/>
            <a:ext cx="12192000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E6B765C-E492-4D9D-B326-A1DF01AF5D4B}"/>
              </a:ext>
            </a:extLst>
          </p:cNvPr>
          <p:cNvSpPr/>
          <p:nvPr/>
        </p:nvSpPr>
        <p:spPr>
          <a:xfrm>
            <a:off x="-304799" y="2620242"/>
            <a:ext cx="9721625" cy="114909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66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LÝ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0C864D8-94FF-41B2-991B-05EF775C1920}"/>
              </a:ext>
            </a:extLst>
          </p:cNvPr>
          <p:cNvSpPr/>
          <p:nvPr/>
        </p:nvSpPr>
        <p:spPr>
          <a:xfrm>
            <a:off x="952079" y="1798746"/>
            <a:ext cx="1801134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C6D747D-C415-4964-A59E-F785BB764022}"/>
              </a:ext>
            </a:extLst>
          </p:cNvPr>
          <p:cNvSpPr/>
          <p:nvPr/>
        </p:nvSpPr>
        <p:spPr>
          <a:xfrm>
            <a:off x="242324" y="821380"/>
            <a:ext cx="11707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GÓC. ĐƯỜNG THẲNG SONG SONG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92EA59C7-7EED-485B-A9ED-438A79DA8CB3}"/>
              </a:ext>
            </a:extLst>
          </p:cNvPr>
          <p:cNvSpPr/>
          <p:nvPr/>
        </p:nvSpPr>
        <p:spPr>
          <a:xfrm>
            <a:off x="13458" y="148223"/>
            <a:ext cx="35333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IV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xmlns="" id="{B373F0C2-A895-4718-B076-FA6AE686B6F1}"/>
              </a:ext>
            </a:extLst>
          </p:cNvPr>
          <p:cNvSpPr/>
          <p:nvPr/>
        </p:nvSpPr>
        <p:spPr>
          <a:xfrm>
            <a:off x="3171740" y="4903268"/>
            <a:ext cx="2345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3333CC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6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476679" y="1940226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80000" y="2462104"/>
            <a:ext cx="7112000" cy="738664"/>
            <a:chOff x="3810000" y="1846577"/>
            <a:chExt cx="5334000" cy="553998"/>
          </a:xfrm>
        </p:grpSpPr>
        <p:sp>
          <p:nvSpPr>
            <p:cNvPr id="2" name="Rectangle 1"/>
            <p:cNvSpPr/>
            <p:nvPr/>
          </p:nvSpPr>
          <p:spPr>
            <a:xfrm>
              <a:off x="3810000" y="1846577"/>
              <a:ext cx="4953000" cy="553998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812FD0D-3345-4D97-BED4-5A0590056D2D}"/>
                </a:ext>
              </a:extLst>
            </p:cNvPr>
            <p:cNvSpPr txBox="1"/>
            <p:nvPr/>
          </p:nvSpPr>
          <p:spPr>
            <a:xfrm>
              <a:off x="3810000" y="1846577"/>
              <a:ext cx="5334000" cy="53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HÌNH THÀNH KIẾN THỨC</a:t>
              </a:r>
              <a:endParaRPr lang="en-US" sz="4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xmlns="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xmlns="" id="{549CE1D0-6956-4876-8361-E0F1378BD373}"/>
              </a:ext>
            </a:extLst>
          </p:cNvPr>
          <p:cNvSpPr/>
          <p:nvPr/>
        </p:nvSpPr>
        <p:spPr>
          <a:xfrm>
            <a:off x="5285302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xmlns="" id="{9EF570CD-1298-405C-894A-213B5893CEEA}"/>
              </a:ext>
            </a:extLst>
          </p:cNvPr>
          <p:cNvSpPr/>
          <p:nvPr/>
        </p:nvSpPr>
        <p:spPr>
          <a:xfrm>
            <a:off x="6662646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xmlns="" id="{73F07BD9-D0A3-45DF-92E3-95CBDA06D588}"/>
              </a:ext>
            </a:extLst>
          </p:cNvPr>
          <p:cNvSpPr/>
          <p:nvPr/>
        </p:nvSpPr>
        <p:spPr>
          <a:xfrm>
            <a:off x="7548391" y="1152805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WordArt 51">
            <a:extLst>
              <a:ext uri="{FF2B5EF4-FFF2-40B4-BE49-F238E27FC236}">
                <a16:creationId xmlns:a16="http://schemas.microsoft.com/office/drawing/2014/main" xmlns="" id="{B36C478D-CA53-4958-94CA-852F29E2CE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4168" y="87609"/>
            <a:ext cx="10059847" cy="5884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8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ĐỊNH LÝ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E019C2E-7828-C55D-FD8F-01CEA2DA5D6D}"/>
              </a:ext>
            </a:extLst>
          </p:cNvPr>
          <p:cNvGrpSpPr/>
          <p:nvPr/>
        </p:nvGrpSpPr>
        <p:grpSpPr>
          <a:xfrm>
            <a:off x="0" y="0"/>
            <a:ext cx="12192000" cy="6857355"/>
            <a:chOff x="0" y="322"/>
            <a:chExt cx="12192000" cy="6857355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xmlns="" id="{062CA9CA-540F-C8BB-6711-F9E5E1AE6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C8F0CA94-DEB9-A084-733D-839647CBFC7A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703AD4B9-30E8-A1F3-DC21-5D2D5F861899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684E586E-1867-C42C-DFE9-60BEE568C6D2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8F05655A-9A94-C678-3D96-695ADAA71D79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C4B5AF8E-186E-FDE5-EC34-E5A42C805E74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3">
            <a:extLst>
              <a:ext uri="{FF2B5EF4-FFF2-40B4-BE49-F238E27FC236}">
                <a16:creationId xmlns:a16="http://schemas.microsoft.com/office/drawing/2014/main" xmlns="" id="{32E4D5DC-E0B3-2232-5D83-89EE2508E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192" y="4581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707E0A-3BC8-FB2D-67F5-88C95F2D494A}"/>
              </a:ext>
            </a:extLst>
          </p:cNvPr>
          <p:cNvSpPr txBox="1"/>
          <p:nvPr/>
        </p:nvSpPr>
        <p:spPr>
          <a:xfrm>
            <a:off x="4078612" y="71220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6D239EE-A1E0-42C6-3947-85325B3D42C8}"/>
              </a:ext>
            </a:extLst>
          </p:cNvPr>
          <p:cNvSpPr txBox="1"/>
          <p:nvPr/>
        </p:nvSpPr>
        <p:spPr>
          <a:xfrm>
            <a:off x="787437" y="4913298"/>
            <a:ext cx="109473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9D6FB16-2F29-AEFC-383B-3492CDCC5BA1}"/>
              </a:ext>
            </a:extLst>
          </p:cNvPr>
          <p:cNvGrpSpPr/>
          <p:nvPr/>
        </p:nvGrpSpPr>
        <p:grpSpPr>
          <a:xfrm>
            <a:off x="750631" y="1667421"/>
            <a:ext cx="10855856" cy="2940160"/>
            <a:chOff x="750631" y="1449053"/>
            <a:chExt cx="10855856" cy="29401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9D295C22-38E1-8D16-29A5-FBEA85E6EA8B}"/>
                </a:ext>
              </a:extLst>
            </p:cNvPr>
            <p:cNvSpPr/>
            <p:nvPr/>
          </p:nvSpPr>
          <p:spPr>
            <a:xfrm>
              <a:off x="750631" y="1449053"/>
              <a:ext cx="10855856" cy="2636764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6173A16D-399A-C8D5-AB08-DC0AFB707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628" y="1880834"/>
              <a:ext cx="10536859" cy="2508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3. Cho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”.</a:t>
              </a:r>
              <a:endPara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họa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tỏ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19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28208BB-5A10-2B8C-3861-4547CD8287B6}"/>
              </a:ext>
            </a:extLst>
          </p:cNvPr>
          <p:cNvGrpSpPr/>
          <p:nvPr/>
        </p:nvGrpSpPr>
        <p:grpSpPr>
          <a:xfrm>
            <a:off x="0" y="0"/>
            <a:ext cx="12192000" cy="6857355"/>
            <a:chOff x="0" y="322"/>
            <a:chExt cx="12192000" cy="6857355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xmlns="" id="{0B80CC2E-F43E-1574-4AD5-C7BE50730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9B2BEC9E-DCCF-F627-558A-C97FF8DA5E7C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3D070AAC-66B9-CA64-5ED5-5E760346A337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2D49C53E-BA44-B798-7BC1-20C440D2B06C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DAA58959-C187-DC8C-77F0-38EA18B61AD3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FC528025-9CDF-0768-1BC0-A6938735C00F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FE258BDB-1C64-7720-1987-A9EDE82DF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631" y="723900"/>
            <a:ext cx="995347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1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D75B25A-19DB-BB91-43A5-6EE0167CB88F}"/>
              </a:ext>
            </a:extLst>
          </p:cNvPr>
          <p:cNvGrpSpPr/>
          <p:nvPr/>
        </p:nvGrpSpPr>
        <p:grpSpPr>
          <a:xfrm>
            <a:off x="0" y="0"/>
            <a:ext cx="12192000" cy="6857355"/>
            <a:chOff x="0" y="322"/>
            <a:chExt cx="12192000" cy="6857355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xmlns="" id="{B19C95A2-422E-B034-EF61-97AA31A38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265C5C72-2B46-E09D-7068-028BC2EE6710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16B4CC0E-5D47-76C9-CFAA-6C6156BCB6AD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E2E615E8-DFCD-9164-AE51-1EB4C9038564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9D4DDDE4-6390-8DCF-9112-75C222029A20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A8267F35-F683-F22E-7C2A-AF8AD748EC01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8D6BF2-CD70-D30C-F838-EF1EA70BF967}"/>
              </a:ext>
            </a:extLst>
          </p:cNvPr>
          <p:cNvSpPr txBox="1"/>
          <p:nvPr/>
        </p:nvSpPr>
        <p:spPr>
          <a:xfrm>
            <a:off x="4346916" y="140677"/>
            <a:ext cx="5205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xmlns="" id="{BF324AB7-5621-2A37-A76D-C35CCE3C35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390558"/>
              </p:ext>
            </p:extLst>
          </p:nvPr>
        </p:nvGraphicFramePr>
        <p:xfrm>
          <a:off x="457201" y="1015621"/>
          <a:ext cx="11387796" cy="5611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3898">
                  <a:extLst>
                    <a:ext uri="{9D8B030D-6E8A-4147-A177-3AD203B41FA5}">
                      <a16:colId xmlns:a16="http://schemas.microsoft.com/office/drawing/2014/main" xmlns="" val="1624763502"/>
                    </a:ext>
                  </a:extLst>
                </a:gridCol>
                <a:gridCol w="5693898">
                  <a:extLst>
                    <a:ext uri="{9D8B030D-6E8A-4147-A177-3AD203B41FA5}">
                      <a16:colId xmlns:a16="http://schemas.microsoft.com/office/drawing/2014/main" xmlns="" val="2071966141"/>
                    </a:ext>
                  </a:extLst>
                </a:gridCol>
              </a:tblGrid>
              <a:tr h="53897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6062234"/>
                  </a:ext>
                </a:extLst>
              </a:tr>
              <a:tr h="2209752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0839355"/>
                  </a:ext>
                </a:extLst>
              </a:tr>
              <a:tr h="2822356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56087952"/>
                  </a:ext>
                </a:extLst>
              </a:tr>
            </a:tbl>
          </a:graphicData>
        </a:graphic>
      </p:graphicFrame>
      <p:sp>
        <p:nvSpPr>
          <p:cNvPr id="17" name="AutoShape 353">
            <a:extLst>
              <a:ext uri="{FF2B5EF4-FFF2-40B4-BE49-F238E27FC236}">
                <a16:creationId xmlns:a16="http://schemas.microsoft.com/office/drawing/2014/main" xmlns="" id="{605681ED-9204-E925-EB6E-736F854A6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5788" y="2800122"/>
            <a:ext cx="3838135" cy="1336093"/>
          </a:xfrm>
          <a:prstGeom prst="wedgeEllipseCallout">
            <a:avLst>
              <a:gd name="adj1" fmla="val -20795"/>
              <a:gd name="adj2" fmla="val 92007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24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7EC3967-5BE5-8A45-180E-823D86CC0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674" y="4670067"/>
            <a:ext cx="3838135" cy="19567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1D39C45-E5ED-9918-5A3B-31CC75F45AD5}"/>
              </a:ext>
            </a:extLst>
          </p:cNvPr>
          <p:cNvSpPr txBox="1"/>
          <p:nvPr/>
        </p:nvSpPr>
        <p:spPr>
          <a:xfrm>
            <a:off x="8022708" y="2935886"/>
            <a:ext cx="3084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Phút)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Kĩ thuật khăn trải bàn </a:t>
            </a:r>
          </a:p>
        </p:txBody>
      </p:sp>
      <p:sp>
        <p:nvSpPr>
          <p:cNvPr id="14" name="Rounded Rectangle 4">
            <a:extLst>
              <a:ext uri="{FF2B5EF4-FFF2-40B4-BE49-F238E27FC236}">
                <a16:creationId xmlns="" xmlns:a16="http://schemas.microsoft.com/office/drawing/2014/main" id="{5A46EA7F-946A-4331-8CD2-8EA77B15C4E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05:00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="" xmlns:a16="http://schemas.microsoft.com/office/drawing/2014/main" id="{668D0819-40E3-45AB-B9EF-983F9CF1ADC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04:59</a:t>
            </a:r>
          </a:p>
        </p:txBody>
      </p:sp>
      <p:sp>
        <p:nvSpPr>
          <p:cNvPr id="16" name="Rounded Rectangle 6">
            <a:extLst>
              <a:ext uri="{FF2B5EF4-FFF2-40B4-BE49-F238E27FC236}">
                <a16:creationId xmlns="" xmlns:a16="http://schemas.microsoft.com/office/drawing/2014/main" id="{C40B4450-188D-4D7F-ACDA-7E0AF639524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04:58</a:t>
            </a:r>
          </a:p>
        </p:txBody>
      </p:sp>
      <p:sp>
        <p:nvSpPr>
          <p:cNvPr id="20" name="Rounded Rectangle 7">
            <a:extLst>
              <a:ext uri="{FF2B5EF4-FFF2-40B4-BE49-F238E27FC236}">
                <a16:creationId xmlns="" xmlns:a16="http://schemas.microsoft.com/office/drawing/2014/main" id="{604666DE-BB5C-47EE-AFF3-EF5551F3916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04:57</a:t>
            </a:r>
          </a:p>
        </p:txBody>
      </p:sp>
      <p:sp>
        <p:nvSpPr>
          <p:cNvPr id="21" name="Rounded Rectangle 8">
            <a:extLst>
              <a:ext uri="{FF2B5EF4-FFF2-40B4-BE49-F238E27FC236}">
                <a16:creationId xmlns="" xmlns:a16="http://schemas.microsoft.com/office/drawing/2014/main" id="{B9C891B8-5F76-45CE-B563-9C34B3AF569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04:56</a:t>
            </a:r>
          </a:p>
        </p:txBody>
      </p:sp>
      <p:sp>
        <p:nvSpPr>
          <p:cNvPr id="22" name="Rounded Rectangle 9">
            <a:extLst>
              <a:ext uri="{FF2B5EF4-FFF2-40B4-BE49-F238E27FC236}">
                <a16:creationId xmlns="" xmlns:a16="http://schemas.microsoft.com/office/drawing/2014/main" id="{21202E3B-C6CB-498F-B001-5BAF63C4419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04:55</a:t>
            </a:r>
          </a:p>
        </p:txBody>
      </p:sp>
      <p:sp>
        <p:nvSpPr>
          <p:cNvPr id="23" name="Rounded Rectangle 10">
            <a:extLst>
              <a:ext uri="{FF2B5EF4-FFF2-40B4-BE49-F238E27FC236}">
                <a16:creationId xmlns="" xmlns:a16="http://schemas.microsoft.com/office/drawing/2014/main" id="{06E7E519-C8BA-42A5-9FEC-DB031B41524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04:54</a:t>
            </a:r>
          </a:p>
        </p:txBody>
      </p:sp>
      <p:sp>
        <p:nvSpPr>
          <p:cNvPr id="24" name="Rounded Rectangle 11">
            <a:extLst>
              <a:ext uri="{FF2B5EF4-FFF2-40B4-BE49-F238E27FC236}">
                <a16:creationId xmlns="" xmlns:a16="http://schemas.microsoft.com/office/drawing/2014/main" id="{D5BE22CE-0704-44B4-8AE6-40F6304A20E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04:53</a:t>
            </a:r>
          </a:p>
        </p:txBody>
      </p:sp>
      <p:sp>
        <p:nvSpPr>
          <p:cNvPr id="25" name="Rounded Rectangle 12">
            <a:extLst>
              <a:ext uri="{FF2B5EF4-FFF2-40B4-BE49-F238E27FC236}">
                <a16:creationId xmlns="" xmlns:a16="http://schemas.microsoft.com/office/drawing/2014/main" id="{1CCF9AEF-30A8-4A64-8DC5-8D637321ACA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04:52</a:t>
            </a:r>
          </a:p>
        </p:txBody>
      </p:sp>
      <p:sp>
        <p:nvSpPr>
          <p:cNvPr id="26" name="Rounded Rectangle 13">
            <a:extLst>
              <a:ext uri="{FF2B5EF4-FFF2-40B4-BE49-F238E27FC236}">
                <a16:creationId xmlns="" xmlns:a16="http://schemas.microsoft.com/office/drawing/2014/main" id="{00CEC884-FF79-415D-BB63-4E7236D947A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04:51</a:t>
            </a:r>
          </a:p>
        </p:txBody>
      </p:sp>
      <p:sp>
        <p:nvSpPr>
          <p:cNvPr id="27" name="Rounded Rectangle 14">
            <a:extLst>
              <a:ext uri="{FF2B5EF4-FFF2-40B4-BE49-F238E27FC236}">
                <a16:creationId xmlns="" xmlns:a16="http://schemas.microsoft.com/office/drawing/2014/main" id="{7B5C1123-F955-49F3-97D7-AFFF9D500C5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04:50</a:t>
            </a:r>
          </a:p>
        </p:txBody>
      </p:sp>
      <p:sp>
        <p:nvSpPr>
          <p:cNvPr id="28" name="Rounded Rectangle 15">
            <a:extLst>
              <a:ext uri="{FF2B5EF4-FFF2-40B4-BE49-F238E27FC236}">
                <a16:creationId xmlns="" xmlns:a16="http://schemas.microsoft.com/office/drawing/2014/main" id="{6F993315-7CCF-4E4B-A318-85C382F5187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04:49</a:t>
            </a:r>
          </a:p>
        </p:txBody>
      </p:sp>
      <p:sp>
        <p:nvSpPr>
          <p:cNvPr id="29" name="Rounded Rectangle 16">
            <a:extLst>
              <a:ext uri="{FF2B5EF4-FFF2-40B4-BE49-F238E27FC236}">
                <a16:creationId xmlns="" xmlns:a16="http://schemas.microsoft.com/office/drawing/2014/main" id="{6E70F0E3-B589-4647-B735-33D56BEC05C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04:48</a:t>
            </a:r>
          </a:p>
        </p:txBody>
      </p:sp>
      <p:sp>
        <p:nvSpPr>
          <p:cNvPr id="30" name="Rounded Rectangle 17">
            <a:extLst>
              <a:ext uri="{FF2B5EF4-FFF2-40B4-BE49-F238E27FC236}">
                <a16:creationId xmlns="" xmlns:a16="http://schemas.microsoft.com/office/drawing/2014/main" id="{75A8B1BF-D120-4B04-985E-2FF3689FC93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04:47</a:t>
            </a:r>
          </a:p>
        </p:txBody>
      </p:sp>
      <p:sp>
        <p:nvSpPr>
          <p:cNvPr id="31" name="Rounded Rectangle 18">
            <a:extLst>
              <a:ext uri="{FF2B5EF4-FFF2-40B4-BE49-F238E27FC236}">
                <a16:creationId xmlns="" xmlns:a16="http://schemas.microsoft.com/office/drawing/2014/main" id="{B038FA78-D242-4A68-8F48-17EB482EC2B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04:46</a:t>
            </a:r>
          </a:p>
        </p:txBody>
      </p:sp>
      <p:sp>
        <p:nvSpPr>
          <p:cNvPr id="32" name="Rounded Rectangle 19">
            <a:extLst>
              <a:ext uri="{FF2B5EF4-FFF2-40B4-BE49-F238E27FC236}">
                <a16:creationId xmlns="" xmlns:a16="http://schemas.microsoft.com/office/drawing/2014/main" id="{28B3C43F-7128-4467-927E-946463B9A7F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04:45</a:t>
            </a:r>
          </a:p>
        </p:txBody>
      </p:sp>
      <p:sp>
        <p:nvSpPr>
          <p:cNvPr id="33" name="Rounded Rectangle 20">
            <a:extLst>
              <a:ext uri="{FF2B5EF4-FFF2-40B4-BE49-F238E27FC236}">
                <a16:creationId xmlns="" xmlns:a16="http://schemas.microsoft.com/office/drawing/2014/main" id="{732ED5F6-3242-4E05-8386-CE78D504D49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04:44</a:t>
            </a:r>
          </a:p>
        </p:txBody>
      </p:sp>
      <p:sp>
        <p:nvSpPr>
          <p:cNvPr id="34" name="Rounded Rectangle 21">
            <a:extLst>
              <a:ext uri="{FF2B5EF4-FFF2-40B4-BE49-F238E27FC236}">
                <a16:creationId xmlns="" xmlns:a16="http://schemas.microsoft.com/office/drawing/2014/main" id="{958AA0D4-78F4-44F3-98DA-D024D670248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04:43</a:t>
            </a:r>
          </a:p>
        </p:txBody>
      </p:sp>
      <p:sp>
        <p:nvSpPr>
          <p:cNvPr id="35" name="Rounded Rectangle 22">
            <a:extLst>
              <a:ext uri="{FF2B5EF4-FFF2-40B4-BE49-F238E27FC236}">
                <a16:creationId xmlns="" xmlns:a16="http://schemas.microsoft.com/office/drawing/2014/main" id="{95440A36-077D-4425-BA69-7F85B68E234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04:42</a:t>
            </a:r>
          </a:p>
        </p:txBody>
      </p:sp>
      <p:sp>
        <p:nvSpPr>
          <p:cNvPr id="36" name="Rounded Rectangle 23">
            <a:extLst>
              <a:ext uri="{FF2B5EF4-FFF2-40B4-BE49-F238E27FC236}">
                <a16:creationId xmlns="" xmlns:a16="http://schemas.microsoft.com/office/drawing/2014/main" id="{0274777B-8FE0-4CE2-AB1A-CE47C9849F5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04:41</a:t>
            </a:r>
          </a:p>
        </p:txBody>
      </p:sp>
      <p:sp>
        <p:nvSpPr>
          <p:cNvPr id="37" name="Rounded Rectangle 24">
            <a:extLst>
              <a:ext uri="{FF2B5EF4-FFF2-40B4-BE49-F238E27FC236}">
                <a16:creationId xmlns="" xmlns:a16="http://schemas.microsoft.com/office/drawing/2014/main" id="{802DDF88-09BF-4679-856E-5A7D130B273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04:40</a:t>
            </a:r>
          </a:p>
        </p:txBody>
      </p:sp>
      <p:sp>
        <p:nvSpPr>
          <p:cNvPr id="38" name="Rounded Rectangle 25">
            <a:extLst>
              <a:ext uri="{FF2B5EF4-FFF2-40B4-BE49-F238E27FC236}">
                <a16:creationId xmlns="" xmlns:a16="http://schemas.microsoft.com/office/drawing/2014/main" id="{45143953-C210-42DF-9BEA-79C455E5279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04:39</a:t>
            </a:r>
          </a:p>
        </p:txBody>
      </p:sp>
      <p:sp>
        <p:nvSpPr>
          <p:cNvPr id="39" name="Rounded Rectangle 26">
            <a:extLst>
              <a:ext uri="{FF2B5EF4-FFF2-40B4-BE49-F238E27FC236}">
                <a16:creationId xmlns="" xmlns:a16="http://schemas.microsoft.com/office/drawing/2014/main" id="{38BD2AE7-247C-4748-B22B-5C6321F8B39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04:38</a:t>
            </a:r>
          </a:p>
        </p:txBody>
      </p:sp>
      <p:sp>
        <p:nvSpPr>
          <p:cNvPr id="40" name="Rounded Rectangle 27">
            <a:extLst>
              <a:ext uri="{FF2B5EF4-FFF2-40B4-BE49-F238E27FC236}">
                <a16:creationId xmlns="" xmlns:a16="http://schemas.microsoft.com/office/drawing/2014/main" id="{10517D68-999F-4051-9E0F-68A264B6745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04:37</a:t>
            </a:r>
          </a:p>
        </p:txBody>
      </p:sp>
      <p:sp>
        <p:nvSpPr>
          <p:cNvPr id="41" name="Rounded Rectangle 28">
            <a:extLst>
              <a:ext uri="{FF2B5EF4-FFF2-40B4-BE49-F238E27FC236}">
                <a16:creationId xmlns="" xmlns:a16="http://schemas.microsoft.com/office/drawing/2014/main" id="{913058F7-13C5-40FD-AEFE-E3619F2A12D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04:36</a:t>
            </a:r>
          </a:p>
        </p:txBody>
      </p:sp>
      <p:sp>
        <p:nvSpPr>
          <p:cNvPr id="42" name="Rounded Rectangle 29">
            <a:extLst>
              <a:ext uri="{FF2B5EF4-FFF2-40B4-BE49-F238E27FC236}">
                <a16:creationId xmlns="" xmlns:a16="http://schemas.microsoft.com/office/drawing/2014/main" id="{CBAFA773-9B99-453E-8151-FCD75718B61B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04:35</a:t>
            </a:r>
          </a:p>
        </p:txBody>
      </p:sp>
      <p:sp>
        <p:nvSpPr>
          <p:cNvPr id="43" name="Rounded Rectangle 30">
            <a:extLst>
              <a:ext uri="{FF2B5EF4-FFF2-40B4-BE49-F238E27FC236}">
                <a16:creationId xmlns="" xmlns:a16="http://schemas.microsoft.com/office/drawing/2014/main" id="{03774D58-8A2E-4FE6-A7C4-6D99928F641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04:34</a:t>
            </a:r>
          </a:p>
        </p:txBody>
      </p:sp>
      <p:sp>
        <p:nvSpPr>
          <p:cNvPr id="44" name="Rounded Rectangle 31">
            <a:extLst>
              <a:ext uri="{FF2B5EF4-FFF2-40B4-BE49-F238E27FC236}">
                <a16:creationId xmlns="" xmlns:a16="http://schemas.microsoft.com/office/drawing/2014/main" id="{9135D33A-A4E7-48BF-8587-6A04A0CD55F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04:33</a:t>
            </a:r>
          </a:p>
        </p:txBody>
      </p:sp>
      <p:sp>
        <p:nvSpPr>
          <p:cNvPr id="45" name="Rounded Rectangle 32">
            <a:extLst>
              <a:ext uri="{FF2B5EF4-FFF2-40B4-BE49-F238E27FC236}">
                <a16:creationId xmlns="" xmlns:a16="http://schemas.microsoft.com/office/drawing/2014/main" id="{B84BBD8B-AE57-4871-921E-682131E13AB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04:32</a:t>
            </a:r>
          </a:p>
        </p:txBody>
      </p:sp>
      <p:sp>
        <p:nvSpPr>
          <p:cNvPr id="46" name="Rounded Rectangle 33">
            <a:extLst>
              <a:ext uri="{FF2B5EF4-FFF2-40B4-BE49-F238E27FC236}">
                <a16:creationId xmlns="" xmlns:a16="http://schemas.microsoft.com/office/drawing/2014/main" id="{F473CDEB-A839-493A-8CB6-9D9025D9BC8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04:31</a:t>
            </a:r>
          </a:p>
        </p:txBody>
      </p:sp>
      <p:sp>
        <p:nvSpPr>
          <p:cNvPr id="47" name="Rounded Rectangle 34">
            <a:extLst>
              <a:ext uri="{FF2B5EF4-FFF2-40B4-BE49-F238E27FC236}">
                <a16:creationId xmlns="" xmlns:a16="http://schemas.microsoft.com/office/drawing/2014/main" id="{F5C620FE-173F-4837-9F3E-4DF67D7450EB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04:30</a:t>
            </a:r>
          </a:p>
        </p:txBody>
      </p:sp>
      <p:sp>
        <p:nvSpPr>
          <p:cNvPr id="48" name="Rounded Rectangle 35">
            <a:extLst>
              <a:ext uri="{FF2B5EF4-FFF2-40B4-BE49-F238E27FC236}">
                <a16:creationId xmlns="" xmlns:a16="http://schemas.microsoft.com/office/drawing/2014/main" id="{6E5F29B5-47FC-4D0C-B911-2DCFC934CFF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04:29</a:t>
            </a:r>
          </a:p>
        </p:txBody>
      </p:sp>
      <p:sp>
        <p:nvSpPr>
          <p:cNvPr id="49" name="Rounded Rectangle 36">
            <a:extLst>
              <a:ext uri="{FF2B5EF4-FFF2-40B4-BE49-F238E27FC236}">
                <a16:creationId xmlns="" xmlns:a16="http://schemas.microsoft.com/office/drawing/2014/main" id="{25508480-002F-4D74-B188-EE92768B260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04:28</a:t>
            </a:r>
          </a:p>
        </p:txBody>
      </p:sp>
      <p:sp>
        <p:nvSpPr>
          <p:cNvPr id="50" name="Rounded Rectangle 37">
            <a:extLst>
              <a:ext uri="{FF2B5EF4-FFF2-40B4-BE49-F238E27FC236}">
                <a16:creationId xmlns="" xmlns:a16="http://schemas.microsoft.com/office/drawing/2014/main" id="{CCE89424-29C8-4313-A660-A5C5BAFD851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04:27</a:t>
            </a:r>
          </a:p>
        </p:txBody>
      </p:sp>
      <p:sp>
        <p:nvSpPr>
          <p:cNvPr id="51" name="Rounded Rectangle 38">
            <a:extLst>
              <a:ext uri="{FF2B5EF4-FFF2-40B4-BE49-F238E27FC236}">
                <a16:creationId xmlns="" xmlns:a16="http://schemas.microsoft.com/office/drawing/2014/main" id="{F5DC55E7-E967-466A-B930-463CC74435B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04:26</a:t>
            </a:r>
          </a:p>
        </p:txBody>
      </p:sp>
      <p:sp>
        <p:nvSpPr>
          <p:cNvPr id="52" name="Rounded Rectangle 39">
            <a:extLst>
              <a:ext uri="{FF2B5EF4-FFF2-40B4-BE49-F238E27FC236}">
                <a16:creationId xmlns="" xmlns:a16="http://schemas.microsoft.com/office/drawing/2014/main" id="{F48193DE-5B1C-4314-857B-89ED1E67212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04:25</a:t>
            </a:r>
          </a:p>
        </p:txBody>
      </p:sp>
      <p:sp>
        <p:nvSpPr>
          <p:cNvPr id="53" name="Rounded Rectangle 40">
            <a:extLst>
              <a:ext uri="{FF2B5EF4-FFF2-40B4-BE49-F238E27FC236}">
                <a16:creationId xmlns="" xmlns:a16="http://schemas.microsoft.com/office/drawing/2014/main" id="{484745E0-845D-4A9C-9FE6-FA65225FFF1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04:24</a:t>
            </a:r>
          </a:p>
        </p:txBody>
      </p:sp>
      <p:sp>
        <p:nvSpPr>
          <p:cNvPr id="54" name="Rounded Rectangle 41">
            <a:extLst>
              <a:ext uri="{FF2B5EF4-FFF2-40B4-BE49-F238E27FC236}">
                <a16:creationId xmlns="" xmlns:a16="http://schemas.microsoft.com/office/drawing/2014/main" id="{957B44E5-BB7D-4D7C-BAED-F6DDB80E537B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04:23</a:t>
            </a:r>
          </a:p>
        </p:txBody>
      </p:sp>
      <p:sp>
        <p:nvSpPr>
          <p:cNvPr id="55" name="Rounded Rectangle 42">
            <a:extLst>
              <a:ext uri="{FF2B5EF4-FFF2-40B4-BE49-F238E27FC236}">
                <a16:creationId xmlns="" xmlns:a16="http://schemas.microsoft.com/office/drawing/2014/main" id="{67D09BD0-D333-42BE-8375-D14EF6EF7CD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04:22</a:t>
            </a:r>
          </a:p>
        </p:txBody>
      </p:sp>
      <p:sp>
        <p:nvSpPr>
          <p:cNvPr id="56" name="Rounded Rectangle 43">
            <a:extLst>
              <a:ext uri="{FF2B5EF4-FFF2-40B4-BE49-F238E27FC236}">
                <a16:creationId xmlns="" xmlns:a16="http://schemas.microsoft.com/office/drawing/2014/main" id="{84A67103-3DCA-4A7F-B2CD-AE9E1F3986F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04:21</a:t>
            </a:r>
          </a:p>
        </p:txBody>
      </p:sp>
      <p:sp>
        <p:nvSpPr>
          <p:cNvPr id="57" name="Rounded Rectangle 44">
            <a:extLst>
              <a:ext uri="{FF2B5EF4-FFF2-40B4-BE49-F238E27FC236}">
                <a16:creationId xmlns="" xmlns:a16="http://schemas.microsoft.com/office/drawing/2014/main" id="{8EE79D25-AE61-44E8-8506-AD79B2EBEC8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04:20</a:t>
            </a:r>
          </a:p>
        </p:txBody>
      </p:sp>
      <p:sp>
        <p:nvSpPr>
          <p:cNvPr id="58" name="Rounded Rectangle 45">
            <a:extLst>
              <a:ext uri="{FF2B5EF4-FFF2-40B4-BE49-F238E27FC236}">
                <a16:creationId xmlns="" xmlns:a16="http://schemas.microsoft.com/office/drawing/2014/main" id="{A026D5FB-F68B-4220-A213-AC946FB2099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04:19</a:t>
            </a:r>
          </a:p>
        </p:txBody>
      </p:sp>
      <p:sp>
        <p:nvSpPr>
          <p:cNvPr id="59" name="Rounded Rectangle 46">
            <a:extLst>
              <a:ext uri="{FF2B5EF4-FFF2-40B4-BE49-F238E27FC236}">
                <a16:creationId xmlns="" xmlns:a16="http://schemas.microsoft.com/office/drawing/2014/main" id="{07C7E73A-A93F-40C1-B3BF-71BACB320F0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04:18</a:t>
            </a:r>
          </a:p>
        </p:txBody>
      </p:sp>
      <p:sp>
        <p:nvSpPr>
          <p:cNvPr id="60" name="Rounded Rectangle 47">
            <a:extLst>
              <a:ext uri="{FF2B5EF4-FFF2-40B4-BE49-F238E27FC236}">
                <a16:creationId xmlns="" xmlns:a16="http://schemas.microsoft.com/office/drawing/2014/main" id="{F52D9EF6-939F-4B7D-A4E8-8DAE624001A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04:17</a:t>
            </a:r>
          </a:p>
        </p:txBody>
      </p:sp>
      <p:sp>
        <p:nvSpPr>
          <p:cNvPr id="61" name="Rounded Rectangle 48">
            <a:extLst>
              <a:ext uri="{FF2B5EF4-FFF2-40B4-BE49-F238E27FC236}">
                <a16:creationId xmlns="" xmlns:a16="http://schemas.microsoft.com/office/drawing/2014/main" id="{B8313F4A-F0E5-4D32-BF01-393217400B3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04:16</a:t>
            </a:r>
          </a:p>
        </p:txBody>
      </p:sp>
      <p:sp>
        <p:nvSpPr>
          <p:cNvPr id="62" name="Rounded Rectangle 49">
            <a:extLst>
              <a:ext uri="{FF2B5EF4-FFF2-40B4-BE49-F238E27FC236}">
                <a16:creationId xmlns="" xmlns:a16="http://schemas.microsoft.com/office/drawing/2014/main" id="{54E7D2AB-2E7C-4FD9-BCFA-1EA49847D4C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04:15</a:t>
            </a:r>
          </a:p>
        </p:txBody>
      </p:sp>
      <p:sp>
        <p:nvSpPr>
          <p:cNvPr id="63" name="Rounded Rectangle 50">
            <a:extLst>
              <a:ext uri="{FF2B5EF4-FFF2-40B4-BE49-F238E27FC236}">
                <a16:creationId xmlns="" xmlns:a16="http://schemas.microsoft.com/office/drawing/2014/main" id="{5333822B-6DF1-4A6C-88E8-8EB4A74D56C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04:14</a:t>
            </a:r>
          </a:p>
        </p:txBody>
      </p:sp>
      <p:sp>
        <p:nvSpPr>
          <p:cNvPr id="64" name="Rounded Rectangle 51">
            <a:extLst>
              <a:ext uri="{FF2B5EF4-FFF2-40B4-BE49-F238E27FC236}">
                <a16:creationId xmlns="" xmlns:a16="http://schemas.microsoft.com/office/drawing/2014/main" id="{F97A5F27-56FD-4BD6-AD73-E0781819CED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04:13</a:t>
            </a:r>
          </a:p>
        </p:txBody>
      </p:sp>
      <p:sp>
        <p:nvSpPr>
          <p:cNvPr id="65" name="Rounded Rectangle 52">
            <a:extLst>
              <a:ext uri="{FF2B5EF4-FFF2-40B4-BE49-F238E27FC236}">
                <a16:creationId xmlns="" xmlns:a16="http://schemas.microsoft.com/office/drawing/2014/main" id="{1FC64408-1493-4066-98FC-5AE79F823AF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04:12</a:t>
            </a:r>
          </a:p>
        </p:txBody>
      </p:sp>
      <p:sp>
        <p:nvSpPr>
          <p:cNvPr id="66" name="Rounded Rectangle 53">
            <a:extLst>
              <a:ext uri="{FF2B5EF4-FFF2-40B4-BE49-F238E27FC236}">
                <a16:creationId xmlns="" xmlns:a16="http://schemas.microsoft.com/office/drawing/2014/main" id="{FEEC83D2-65D4-4581-8CD9-386A75F8B28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04:11</a:t>
            </a:r>
          </a:p>
        </p:txBody>
      </p:sp>
      <p:sp>
        <p:nvSpPr>
          <p:cNvPr id="67" name="Rounded Rectangle 54">
            <a:extLst>
              <a:ext uri="{FF2B5EF4-FFF2-40B4-BE49-F238E27FC236}">
                <a16:creationId xmlns="" xmlns:a16="http://schemas.microsoft.com/office/drawing/2014/main" id="{C34F5099-F24D-4957-AAC9-EA094AC28E8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04:10</a:t>
            </a:r>
          </a:p>
        </p:txBody>
      </p:sp>
      <p:sp>
        <p:nvSpPr>
          <p:cNvPr id="68" name="Rounded Rectangle 55">
            <a:extLst>
              <a:ext uri="{FF2B5EF4-FFF2-40B4-BE49-F238E27FC236}">
                <a16:creationId xmlns="" xmlns:a16="http://schemas.microsoft.com/office/drawing/2014/main" id="{47FB0B31-2859-46FC-BA1D-420FD1BEA11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04:09</a:t>
            </a:r>
          </a:p>
        </p:txBody>
      </p:sp>
      <p:sp>
        <p:nvSpPr>
          <p:cNvPr id="69" name="Rounded Rectangle 56">
            <a:extLst>
              <a:ext uri="{FF2B5EF4-FFF2-40B4-BE49-F238E27FC236}">
                <a16:creationId xmlns="" xmlns:a16="http://schemas.microsoft.com/office/drawing/2014/main" id="{65483F4F-8740-4E2F-B5CF-4494EDF62CB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04:08</a:t>
            </a:r>
          </a:p>
        </p:txBody>
      </p:sp>
      <p:sp>
        <p:nvSpPr>
          <p:cNvPr id="70" name="Rounded Rectangle 57">
            <a:extLst>
              <a:ext uri="{FF2B5EF4-FFF2-40B4-BE49-F238E27FC236}">
                <a16:creationId xmlns="" xmlns:a16="http://schemas.microsoft.com/office/drawing/2014/main" id="{44AF7EB1-9964-4713-8452-199FD54B72A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04:07</a:t>
            </a:r>
          </a:p>
        </p:txBody>
      </p:sp>
      <p:sp>
        <p:nvSpPr>
          <p:cNvPr id="71" name="Rounded Rectangle 58">
            <a:extLst>
              <a:ext uri="{FF2B5EF4-FFF2-40B4-BE49-F238E27FC236}">
                <a16:creationId xmlns="" xmlns:a16="http://schemas.microsoft.com/office/drawing/2014/main" id="{1945238E-831F-401F-B516-859BA79EBAE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04:06</a:t>
            </a:r>
          </a:p>
        </p:txBody>
      </p:sp>
      <p:sp>
        <p:nvSpPr>
          <p:cNvPr id="72" name="Rounded Rectangle 59">
            <a:extLst>
              <a:ext uri="{FF2B5EF4-FFF2-40B4-BE49-F238E27FC236}">
                <a16:creationId xmlns="" xmlns:a16="http://schemas.microsoft.com/office/drawing/2014/main" id="{24F1BADB-AFDD-4B14-A51F-26A93B2ECC7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04:05</a:t>
            </a:r>
          </a:p>
        </p:txBody>
      </p:sp>
      <p:sp>
        <p:nvSpPr>
          <p:cNvPr id="73" name="Rounded Rectangle 60">
            <a:extLst>
              <a:ext uri="{FF2B5EF4-FFF2-40B4-BE49-F238E27FC236}">
                <a16:creationId xmlns="" xmlns:a16="http://schemas.microsoft.com/office/drawing/2014/main" id="{EC75F030-165B-4826-A281-071FA163ECE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04:04</a:t>
            </a:r>
          </a:p>
        </p:txBody>
      </p:sp>
      <p:sp>
        <p:nvSpPr>
          <p:cNvPr id="74" name="Rounded Rectangle 61">
            <a:extLst>
              <a:ext uri="{FF2B5EF4-FFF2-40B4-BE49-F238E27FC236}">
                <a16:creationId xmlns="" xmlns:a16="http://schemas.microsoft.com/office/drawing/2014/main" id="{8FDDB040-90E8-497E-8A6E-214F2775AF1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04:03</a:t>
            </a:r>
          </a:p>
        </p:txBody>
      </p:sp>
      <p:sp>
        <p:nvSpPr>
          <p:cNvPr id="75" name="Rounded Rectangle 62">
            <a:extLst>
              <a:ext uri="{FF2B5EF4-FFF2-40B4-BE49-F238E27FC236}">
                <a16:creationId xmlns="" xmlns:a16="http://schemas.microsoft.com/office/drawing/2014/main" id="{05A77C14-2147-4EA1-A03F-6F0776D7E77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04:02</a:t>
            </a:r>
          </a:p>
        </p:txBody>
      </p:sp>
      <p:sp>
        <p:nvSpPr>
          <p:cNvPr id="76" name="Rounded Rectangle 63">
            <a:extLst>
              <a:ext uri="{FF2B5EF4-FFF2-40B4-BE49-F238E27FC236}">
                <a16:creationId xmlns="" xmlns:a16="http://schemas.microsoft.com/office/drawing/2014/main" id="{D9A9CA3C-CF0C-4BAE-ABE4-6EABF160876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04:01</a:t>
            </a:r>
          </a:p>
        </p:txBody>
      </p:sp>
      <p:sp>
        <p:nvSpPr>
          <p:cNvPr id="77" name="Rounded Rectangle 64">
            <a:extLst>
              <a:ext uri="{FF2B5EF4-FFF2-40B4-BE49-F238E27FC236}">
                <a16:creationId xmlns="" xmlns:a16="http://schemas.microsoft.com/office/drawing/2014/main" id="{464CA2E4-457D-48F2-89DF-4969585E857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04:00</a:t>
            </a:r>
          </a:p>
        </p:txBody>
      </p:sp>
      <p:sp>
        <p:nvSpPr>
          <p:cNvPr id="78" name="Rounded Rectangle 65">
            <a:extLst>
              <a:ext uri="{FF2B5EF4-FFF2-40B4-BE49-F238E27FC236}">
                <a16:creationId xmlns="" xmlns:a16="http://schemas.microsoft.com/office/drawing/2014/main" id="{FD335C9E-BC71-4A79-A919-1C6D1EDCE24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03:59</a:t>
            </a:r>
          </a:p>
        </p:txBody>
      </p:sp>
      <p:sp>
        <p:nvSpPr>
          <p:cNvPr id="79" name="Rounded Rectangle 66">
            <a:extLst>
              <a:ext uri="{FF2B5EF4-FFF2-40B4-BE49-F238E27FC236}">
                <a16:creationId xmlns="" xmlns:a16="http://schemas.microsoft.com/office/drawing/2014/main" id="{43264BEB-23CE-4F37-86AB-7288DC0CE4E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03:58</a:t>
            </a:r>
          </a:p>
        </p:txBody>
      </p:sp>
      <p:sp>
        <p:nvSpPr>
          <p:cNvPr id="80" name="Rounded Rectangle 67">
            <a:extLst>
              <a:ext uri="{FF2B5EF4-FFF2-40B4-BE49-F238E27FC236}">
                <a16:creationId xmlns="" xmlns:a16="http://schemas.microsoft.com/office/drawing/2014/main" id="{F927BD29-7C43-4EE9-8EC1-9934C1850F4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03:57</a:t>
            </a:r>
          </a:p>
        </p:txBody>
      </p:sp>
      <p:sp>
        <p:nvSpPr>
          <p:cNvPr id="81" name="Rounded Rectangle 68">
            <a:extLst>
              <a:ext uri="{FF2B5EF4-FFF2-40B4-BE49-F238E27FC236}">
                <a16:creationId xmlns="" xmlns:a16="http://schemas.microsoft.com/office/drawing/2014/main" id="{F3262C65-9DC8-4550-A63D-BE1058718EB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03:56</a:t>
            </a:r>
          </a:p>
        </p:txBody>
      </p:sp>
      <p:sp>
        <p:nvSpPr>
          <p:cNvPr id="82" name="Rounded Rectangle 69">
            <a:extLst>
              <a:ext uri="{FF2B5EF4-FFF2-40B4-BE49-F238E27FC236}">
                <a16:creationId xmlns="" xmlns:a16="http://schemas.microsoft.com/office/drawing/2014/main" id="{236D97B2-B6B8-45CF-AA41-7D640FFDA24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03:55</a:t>
            </a:r>
          </a:p>
        </p:txBody>
      </p:sp>
      <p:sp>
        <p:nvSpPr>
          <p:cNvPr id="83" name="Rounded Rectangle 70">
            <a:extLst>
              <a:ext uri="{FF2B5EF4-FFF2-40B4-BE49-F238E27FC236}">
                <a16:creationId xmlns="" xmlns:a16="http://schemas.microsoft.com/office/drawing/2014/main" id="{AEC6C810-D24D-40FD-9C73-7FE711F8AAC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03:54</a:t>
            </a:r>
          </a:p>
        </p:txBody>
      </p:sp>
      <p:sp>
        <p:nvSpPr>
          <p:cNvPr id="84" name="Rounded Rectangle 71">
            <a:extLst>
              <a:ext uri="{FF2B5EF4-FFF2-40B4-BE49-F238E27FC236}">
                <a16:creationId xmlns="" xmlns:a16="http://schemas.microsoft.com/office/drawing/2014/main" id="{955A4934-116A-4204-BCF4-32CD64930E4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03:53</a:t>
            </a:r>
          </a:p>
        </p:txBody>
      </p:sp>
      <p:sp>
        <p:nvSpPr>
          <p:cNvPr id="85" name="Rounded Rectangle 72">
            <a:extLst>
              <a:ext uri="{FF2B5EF4-FFF2-40B4-BE49-F238E27FC236}">
                <a16:creationId xmlns="" xmlns:a16="http://schemas.microsoft.com/office/drawing/2014/main" id="{3C0F50AB-3F51-4564-820F-C712BB7EF63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03:52</a:t>
            </a:r>
          </a:p>
        </p:txBody>
      </p:sp>
      <p:sp>
        <p:nvSpPr>
          <p:cNvPr id="86" name="Rounded Rectangle 73">
            <a:extLst>
              <a:ext uri="{FF2B5EF4-FFF2-40B4-BE49-F238E27FC236}">
                <a16:creationId xmlns="" xmlns:a16="http://schemas.microsoft.com/office/drawing/2014/main" id="{DFDDC946-B596-4A4A-AB60-1481633A5A2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03:51</a:t>
            </a:r>
          </a:p>
        </p:txBody>
      </p:sp>
      <p:sp>
        <p:nvSpPr>
          <p:cNvPr id="87" name="Rounded Rectangle 74">
            <a:extLst>
              <a:ext uri="{FF2B5EF4-FFF2-40B4-BE49-F238E27FC236}">
                <a16:creationId xmlns="" xmlns:a16="http://schemas.microsoft.com/office/drawing/2014/main" id="{78D2CB1C-A0DC-4693-AC35-B72BCDD5919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03:50</a:t>
            </a:r>
          </a:p>
        </p:txBody>
      </p:sp>
      <p:sp>
        <p:nvSpPr>
          <p:cNvPr id="88" name="Rounded Rectangle 75">
            <a:extLst>
              <a:ext uri="{FF2B5EF4-FFF2-40B4-BE49-F238E27FC236}">
                <a16:creationId xmlns="" xmlns:a16="http://schemas.microsoft.com/office/drawing/2014/main" id="{430A2622-2F66-4AFE-B98E-8BE5DAB31F2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03:49</a:t>
            </a:r>
          </a:p>
        </p:txBody>
      </p:sp>
      <p:sp>
        <p:nvSpPr>
          <p:cNvPr id="89" name="Rounded Rectangle 76">
            <a:extLst>
              <a:ext uri="{FF2B5EF4-FFF2-40B4-BE49-F238E27FC236}">
                <a16:creationId xmlns="" xmlns:a16="http://schemas.microsoft.com/office/drawing/2014/main" id="{3B96B0C2-E1C3-4616-A48E-30CB402BFA3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03:48</a:t>
            </a:r>
          </a:p>
        </p:txBody>
      </p:sp>
      <p:sp>
        <p:nvSpPr>
          <p:cNvPr id="90" name="Rounded Rectangle 77">
            <a:extLst>
              <a:ext uri="{FF2B5EF4-FFF2-40B4-BE49-F238E27FC236}">
                <a16:creationId xmlns="" xmlns:a16="http://schemas.microsoft.com/office/drawing/2014/main" id="{9B3B0D3F-8DA8-4CF9-99B5-030F764C55C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03:47</a:t>
            </a:r>
          </a:p>
        </p:txBody>
      </p:sp>
      <p:sp>
        <p:nvSpPr>
          <p:cNvPr id="91" name="Rounded Rectangle 78">
            <a:extLst>
              <a:ext uri="{FF2B5EF4-FFF2-40B4-BE49-F238E27FC236}">
                <a16:creationId xmlns="" xmlns:a16="http://schemas.microsoft.com/office/drawing/2014/main" id="{01331FF0-AD8F-456C-857B-20259F18751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03:46</a:t>
            </a:r>
          </a:p>
        </p:txBody>
      </p:sp>
      <p:sp>
        <p:nvSpPr>
          <p:cNvPr id="92" name="Rounded Rectangle 79">
            <a:extLst>
              <a:ext uri="{FF2B5EF4-FFF2-40B4-BE49-F238E27FC236}">
                <a16:creationId xmlns="" xmlns:a16="http://schemas.microsoft.com/office/drawing/2014/main" id="{E06224BB-2BDD-4454-A847-2C76A76002D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03:45</a:t>
            </a:r>
          </a:p>
        </p:txBody>
      </p:sp>
      <p:sp>
        <p:nvSpPr>
          <p:cNvPr id="93" name="Rounded Rectangle 80">
            <a:extLst>
              <a:ext uri="{FF2B5EF4-FFF2-40B4-BE49-F238E27FC236}">
                <a16:creationId xmlns="" xmlns:a16="http://schemas.microsoft.com/office/drawing/2014/main" id="{4154C0DB-F1AC-40BB-AA44-A4A07604EE9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03:44</a:t>
            </a:r>
          </a:p>
        </p:txBody>
      </p:sp>
      <p:sp>
        <p:nvSpPr>
          <p:cNvPr id="94" name="Rounded Rectangle 81">
            <a:extLst>
              <a:ext uri="{FF2B5EF4-FFF2-40B4-BE49-F238E27FC236}">
                <a16:creationId xmlns="" xmlns:a16="http://schemas.microsoft.com/office/drawing/2014/main" id="{CEBC8644-5969-4A90-B87C-2DC4CF82C84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03:43</a:t>
            </a:r>
          </a:p>
        </p:txBody>
      </p:sp>
      <p:sp>
        <p:nvSpPr>
          <p:cNvPr id="95" name="Rounded Rectangle 82">
            <a:extLst>
              <a:ext uri="{FF2B5EF4-FFF2-40B4-BE49-F238E27FC236}">
                <a16:creationId xmlns="" xmlns:a16="http://schemas.microsoft.com/office/drawing/2014/main" id="{62FDD41F-F32A-490D-9EA0-705723AF936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03:42</a:t>
            </a:r>
          </a:p>
        </p:txBody>
      </p:sp>
      <p:sp>
        <p:nvSpPr>
          <p:cNvPr id="96" name="Rounded Rectangle 83">
            <a:extLst>
              <a:ext uri="{FF2B5EF4-FFF2-40B4-BE49-F238E27FC236}">
                <a16:creationId xmlns="" xmlns:a16="http://schemas.microsoft.com/office/drawing/2014/main" id="{A0703E8D-159C-412A-B4A4-7CA00613E5E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03:41</a:t>
            </a:r>
          </a:p>
        </p:txBody>
      </p:sp>
      <p:sp>
        <p:nvSpPr>
          <p:cNvPr id="97" name="Rounded Rectangle 84">
            <a:extLst>
              <a:ext uri="{FF2B5EF4-FFF2-40B4-BE49-F238E27FC236}">
                <a16:creationId xmlns="" xmlns:a16="http://schemas.microsoft.com/office/drawing/2014/main" id="{222ECE55-28F3-4916-B07F-DC78FD959F7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03:40</a:t>
            </a:r>
          </a:p>
        </p:txBody>
      </p:sp>
      <p:sp>
        <p:nvSpPr>
          <p:cNvPr id="98" name="Rounded Rectangle 85">
            <a:extLst>
              <a:ext uri="{FF2B5EF4-FFF2-40B4-BE49-F238E27FC236}">
                <a16:creationId xmlns="" xmlns:a16="http://schemas.microsoft.com/office/drawing/2014/main" id="{DECB4043-703A-4240-AC16-1E1F635B43B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03:39</a:t>
            </a:r>
          </a:p>
        </p:txBody>
      </p:sp>
      <p:sp>
        <p:nvSpPr>
          <p:cNvPr id="99" name="Rounded Rectangle 86">
            <a:extLst>
              <a:ext uri="{FF2B5EF4-FFF2-40B4-BE49-F238E27FC236}">
                <a16:creationId xmlns="" xmlns:a16="http://schemas.microsoft.com/office/drawing/2014/main" id="{A6AD2734-8EA1-4871-A1FB-80383DBF73E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03:38</a:t>
            </a:r>
          </a:p>
        </p:txBody>
      </p:sp>
      <p:sp>
        <p:nvSpPr>
          <p:cNvPr id="100" name="Rounded Rectangle 87">
            <a:extLst>
              <a:ext uri="{FF2B5EF4-FFF2-40B4-BE49-F238E27FC236}">
                <a16:creationId xmlns="" xmlns:a16="http://schemas.microsoft.com/office/drawing/2014/main" id="{7E711C30-23F5-41C0-9A3B-618349F24D1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03:37</a:t>
            </a:r>
          </a:p>
        </p:txBody>
      </p:sp>
      <p:sp>
        <p:nvSpPr>
          <p:cNvPr id="101" name="Rounded Rectangle 88">
            <a:extLst>
              <a:ext uri="{FF2B5EF4-FFF2-40B4-BE49-F238E27FC236}">
                <a16:creationId xmlns="" xmlns:a16="http://schemas.microsoft.com/office/drawing/2014/main" id="{7A060F1F-0EFC-47C1-8896-26CC1F1836B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03:36</a:t>
            </a:r>
          </a:p>
        </p:txBody>
      </p:sp>
      <p:sp>
        <p:nvSpPr>
          <p:cNvPr id="102" name="Rounded Rectangle 89">
            <a:extLst>
              <a:ext uri="{FF2B5EF4-FFF2-40B4-BE49-F238E27FC236}">
                <a16:creationId xmlns="" xmlns:a16="http://schemas.microsoft.com/office/drawing/2014/main" id="{1774E7C3-D428-4F51-8F48-8E57A88C7F5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03:35</a:t>
            </a:r>
          </a:p>
        </p:txBody>
      </p:sp>
      <p:sp>
        <p:nvSpPr>
          <p:cNvPr id="103" name="Rounded Rectangle 90">
            <a:extLst>
              <a:ext uri="{FF2B5EF4-FFF2-40B4-BE49-F238E27FC236}">
                <a16:creationId xmlns="" xmlns:a16="http://schemas.microsoft.com/office/drawing/2014/main" id="{DB6B6998-6FE2-43AE-8134-79626ACD35C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03:34</a:t>
            </a:r>
          </a:p>
        </p:txBody>
      </p:sp>
      <p:sp>
        <p:nvSpPr>
          <p:cNvPr id="104" name="Rounded Rectangle 91">
            <a:extLst>
              <a:ext uri="{FF2B5EF4-FFF2-40B4-BE49-F238E27FC236}">
                <a16:creationId xmlns="" xmlns:a16="http://schemas.microsoft.com/office/drawing/2014/main" id="{6700ACD3-28D6-4C19-B7CE-A756D214D4C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03:33</a:t>
            </a:r>
          </a:p>
        </p:txBody>
      </p:sp>
      <p:sp>
        <p:nvSpPr>
          <p:cNvPr id="105" name="Rounded Rectangle 92">
            <a:extLst>
              <a:ext uri="{FF2B5EF4-FFF2-40B4-BE49-F238E27FC236}">
                <a16:creationId xmlns="" xmlns:a16="http://schemas.microsoft.com/office/drawing/2014/main" id="{C9FAC949-98BB-423A-9B0E-3429F05E604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03:32</a:t>
            </a:r>
          </a:p>
        </p:txBody>
      </p:sp>
      <p:sp>
        <p:nvSpPr>
          <p:cNvPr id="106" name="Rounded Rectangle 93">
            <a:extLst>
              <a:ext uri="{FF2B5EF4-FFF2-40B4-BE49-F238E27FC236}">
                <a16:creationId xmlns="" xmlns:a16="http://schemas.microsoft.com/office/drawing/2014/main" id="{2A8BB264-305C-4C65-9BAE-FBDADAA9CE4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03:31</a:t>
            </a:r>
          </a:p>
        </p:txBody>
      </p:sp>
      <p:sp>
        <p:nvSpPr>
          <p:cNvPr id="107" name="Rounded Rectangle 94">
            <a:extLst>
              <a:ext uri="{FF2B5EF4-FFF2-40B4-BE49-F238E27FC236}">
                <a16:creationId xmlns="" xmlns:a16="http://schemas.microsoft.com/office/drawing/2014/main" id="{EAC909D7-7C19-4B4F-9AE5-C1ABE2BF937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03:30</a:t>
            </a:r>
          </a:p>
        </p:txBody>
      </p:sp>
      <p:sp>
        <p:nvSpPr>
          <p:cNvPr id="108" name="Rounded Rectangle 95">
            <a:extLst>
              <a:ext uri="{FF2B5EF4-FFF2-40B4-BE49-F238E27FC236}">
                <a16:creationId xmlns="" xmlns:a16="http://schemas.microsoft.com/office/drawing/2014/main" id="{3D622832-9F82-48E2-A51D-F61760EADEC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03:29</a:t>
            </a:r>
          </a:p>
        </p:txBody>
      </p:sp>
      <p:sp>
        <p:nvSpPr>
          <p:cNvPr id="109" name="Rounded Rectangle 96">
            <a:extLst>
              <a:ext uri="{FF2B5EF4-FFF2-40B4-BE49-F238E27FC236}">
                <a16:creationId xmlns="" xmlns:a16="http://schemas.microsoft.com/office/drawing/2014/main" id="{D0F10AB3-1062-4F26-8BC5-83308FC89EC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03:28</a:t>
            </a:r>
          </a:p>
        </p:txBody>
      </p:sp>
      <p:sp>
        <p:nvSpPr>
          <p:cNvPr id="110" name="Rounded Rectangle 97">
            <a:extLst>
              <a:ext uri="{FF2B5EF4-FFF2-40B4-BE49-F238E27FC236}">
                <a16:creationId xmlns="" xmlns:a16="http://schemas.microsoft.com/office/drawing/2014/main" id="{045216DD-C345-4BC7-902E-26DB2F86766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03:27</a:t>
            </a:r>
          </a:p>
        </p:txBody>
      </p:sp>
      <p:sp>
        <p:nvSpPr>
          <p:cNvPr id="111" name="Rounded Rectangle 98">
            <a:extLst>
              <a:ext uri="{FF2B5EF4-FFF2-40B4-BE49-F238E27FC236}">
                <a16:creationId xmlns="" xmlns:a16="http://schemas.microsoft.com/office/drawing/2014/main" id="{B1806336-D525-4FA1-8D18-C9025595D69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03:26</a:t>
            </a:r>
          </a:p>
        </p:txBody>
      </p:sp>
      <p:sp>
        <p:nvSpPr>
          <p:cNvPr id="112" name="Rounded Rectangle 99">
            <a:extLst>
              <a:ext uri="{FF2B5EF4-FFF2-40B4-BE49-F238E27FC236}">
                <a16:creationId xmlns="" xmlns:a16="http://schemas.microsoft.com/office/drawing/2014/main" id="{697E5B43-2D16-4ECB-B420-25DB4D4C905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03:25</a:t>
            </a:r>
          </a:p>
        </p:txBody>
      </p:sp>
      <p:sp>
        <p:nvSpPr>
          <p:cNvPr id="113" name="Rounded Rectangle 100">
            <a:extLst>
              <a:ext uri="{FF2B5EF4-FFF2-40B4-BE49-F238E27FC236}">
                <a16:creationId xmlns="" xmlns:a16="http://schemas.microsoft.com/office/drawing/2014/main" id="{8EE266AA-79FB-4060-8821-118398ABFD6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03:24</a:t>
            </a:r>
          </a:p>
        </p:txBody>
      </p:sp>
      <p:sp>
        <p:nvSpPr>
          <p:cNvPr id="114" name="Rounded Rectangle 101">
            <a:extLst>
              <a:ext uri="{FF2B5EF4-FFF2-40B4-BE49-F238E27FC236}">
                <a16:creationId xmlns="" xmlns:a16="http://schemas.microsoft.com/office/drawing/2014/main" id="{7D5A6345-C72B-4B09-9D62-993DB438DCA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03:23</a:t>
            </a:r>
          </a:p>
        </p:txBody>
      </p:sp>
      <p:sp>
        <p:nvSpPr>
          <p:cNvPr id="115" name="Rounded Rectangle 102">
            <a:extLst>
              <a:ext uri="{FF2B5EF4-FFF2-40B4-BE49-F238E27FC236}">
                <a16:creationId xmlns="" xmlns:a16="http://schemas.microsoft.com/office/drawing/2014/main" id="{9082CE33-9E2B-4A2C-A98C-DC0BD9327E5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03:22</a:t>
            </a:r>
          </a:p>
        </p:txBody>
      </p:sp>
      <p:sp>
        <p:nvSpPr>
          <p:cNvPr id="116" name="Rounded Rectangle 103">
            <a:extLst>
              <a:ext uri="{FF2B5EF4-FFF2-40B4-BE49-F238E27FC236}">
                <a16:creationId xmlns="" xmlns:a16="http://schemas.microsoft.com/office/drawing/2014/main" id="{14EE7050-B6CE-44F9-AF15-8A92148067B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03:21</a:t>
            </a:r>
          </a:p>
        </p:txBody>
      </p:sp>
      <p:sp>
        <p:nvSpPr>
          <p:cNvPr id="117" name="Rounded Rectangle 104">
            <a:extLst>
              <a:ext uri="{FF2B5EF4-FFF2-40B4-BE49-F238E27FC236}">
                <a16:creationId xmlns="" xmlns:a16="http://schemas.microsoft.com/office/drawing/2014/main" id="{45A181E7-6121-498E-8AEE-9F1D3085123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03:20</a:t>
            </a:r>
          </a:p>
        </p:txBody>
      </p:sp>
      <p:sp>
        <p:nvSpPr>
          <p:cNvPr id="118" name="Rounded Rectangle 105">
            <a:extLst>
              <a:ext uri="{FF2B5EF4-FFF2-40B4-BE49-F238E27FC236}">
                <a16:creationId xmlns="" xmlns:a16="http://schemas.microsoft.com/office/drawing/2014/main" id="{3CCF16AB-BF21-4430-9C49-AEC091E02CA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03:19</a:t>
            </a:r>
          </a:p>
        </p:txBody>
      </p:sp>
      <p:sp>
        <p:nvSpPr>
          <p:cNvPr id="119" name="Rounded Rectangle 106">
            <a:extLst>
              <a:ext uri="{FF2B5EF4-FFF2-40B4-BE49-F238E27FC236}">
                <a16:creationId xmlns="" xmlns:a16="http://schemas.microsoft.com/office/drawing/2014/main" id="{A7516C8D-0947-4860-89A1-133E556778F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03:18</a:t>
            </a:r>
          </a:p>
        </p:txBody>
      </p:sp>
      <p:sp>
        <p:nvSpPr>
          <p:cNvPr id="120" name="Rounded Rectangle 107">
            <a:extLst>
              <a:ext uri="{FF2B5EF4-FFF2-40B4-BE49-F238E27FC236}">
                <a16:creationId xmlns="" xmlns:a16="http://schemas.microsoft.com/office/drawing/2014/main" id="{4690BDFF-896F-4B9C-AE87-10A0D4E511EB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03:17</a:t>
            </a:r>
          </a:p>
        </p:txBody>
      </p:sp>
      <p:sp>
        <p:nvSpPr>
          <p:cNvPr id="121" name="Rounded Rectangle 108">
            <a:extLst>
              <a:ext uri="{FF2B5EF4-FFF2-40B4-BE49-F238E27FC236}">
                <a16:creationId xmlns="" xmlns:a16="http://schemas.microsoft.com/office/drawing/2014/main" id="{A3755043-71A2-497D-988D-2DC3009C496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03:16</a:t>
            </a:r>
          </a:p>
        </p:txBody>
      </p:sp>
      <p:sp>
        <p:nvSpPr>
          <p:cNvPr id="122" name="Rounded Rectangle 109">
            <a:extLst>
              <a:ext uri="{FF2B5EF4-FFF2-40B4-BE49-F238E27FC236}">
                <a16:creationId xmlns="" xmlns:a16="http://schemas.microsoft.com/office/drawing/2014/main" id="{8C09C972-A3A6-412D-A2E0-66021B7A32D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03:15</a:t>
            </a:r>
          </a:p>
        </p:txBody>
      </p:sp>
      <p:sp>
        <p:nvSpPr>
          <p:cNvPr id="123" name="Rounded Rectangle 110">
            <a:extLst>
              <a:ext uri="{FF2B5EF4-FFF2-40B4-BE49-F238E27FC236}">
                <a16:creationId xmlns="" xmlns:a16="http://schemas.microsoft.com/office/drawing/2014/main" id="{B6390197-6443-42B3-8F07-3114523C6C8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03:14</a:t>
            </a:r>
          </a:p>
        </p:txBody>
      </p:sp>
      <p:sp>
        <p:nvSpPr>
          <p:cNvPr id="124" name="Rounded Rectangle 111">
            <a:extLst>
              <a:ext uri="{FF2B5EF4-FFF2-40B4-BE49-F238E27FC236}">
                <a16:creationId xmlns="" xmlns:a16="http://schemas.microsoft.com/office/drawing/2014/main" id="{AE8AC437-31BA-4D04-B187-D6B87A44588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03:13</a:t>
            </a:r>
          </a:p>
        </p:txBody>
      </p:sp>
      <p:sp>
        <p:nvSpPr>
          <p:cNvPr id="125" name="Rounded Rectangle 112">
            <a:extLst>
              <a:ext uri="{FF2B5EF4-FFF2-40B4-BE49-F238E27FC236}">
                <a16:creationId xmlns="" xmlns:a16="http://schemas.microsoft.com/office/drawing/2014/main" id="{07BECBF0-31F7-4F59-BD42-85EACE9DE45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03:12</a:t>
            </a:r>
          </a:p>
        </p:txBody>
      </p:sp>
      <p:sp>
        <p:nvSpPr>
          <p:cNvPr id="126" name="Rounded Rectangle 113">
            <a:extLst>
              <a:ext uri="{FF2B5EF4-FFF2-40B4-BE49-F238E27FC236}">
                <a16:creationId xmlns="" xmlns:a16="http://schemas.microsoft.com/office/drawing/2014/main" id="{71A3385D-6EEE-4CCA-808C-BC7EF9915B7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03:11</a:t>
            </a:r>
          </a:p>
        </p:txBody>
      </p:sp>
      <p:sp>
        <p:nvSpPr>
          <p:cNvPr id="127" name="Rounded Rectangle 114">
            <a:extLst>
              <a:ext uri="{FF2B5EF4-FFF2-40B4-BE49-F238E27FC236}">
                <a16:creationId xmlns="" xmlns:a16="http://schemas.microsoft.com/office/drawing/2014/main" id="{8A5478A9-9DA3-46F7-A414-BA5CCAD40E0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03:10</a:t>
            </a:r>
          </a:p>
        </p:txBody>
      </p:sp>
      <p:sp>
        <p:nvSpPr>
          <p:cNvPr id="128" name="Rounded Rectangle 115">
            <a:extLst>
              <a:ext uri="{FF2B5EF4-FFF2-40B4-BE49-F238E27FC236}">
                <a16:creationId xmlns="" xmlns:a16="http://schemas.microsoft.com/office/drawing/2014/main" id="{D4F92E00-1825-4843-95E1-6670BA5B1C2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03:09</a:t>
            </a:r>
          </a:p>
        </p:txBody>
      </p:sp>
      <p:sp>
        <p:nvSpPr>
          <p:cNvPr id="129" name="Rounded Rectangle 116">
            <a:extLst>
              <a:ext uri="{FF2B5EF4-FFF2-40B4-BE49-F238E27FC236}">
                <a16:creationId xmlns="" xmlns:a16="http://schemas.microsoft.com/office/drawing/2014/main" id="{BBC34F58-C0EA-481C-A509-0029E57CC4A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03:08</a:t>
            </a:r>
          </a:p>
        </p:txBody>
      </p:sp>
      <p:sp>
        <p:nvSpPr>
          <p:cNvPr id="130" name="Rounded Rectangle 117">
            <a:extLst>
              <a:ext uri="{FF2B5EF4-FFF2-40B4-BE49-F238E27FC236}">
                <a16:creationId xmlns="" xmlns:a16="http://schemas.microsoft.com/office/drawing/2014/main" id="{80999E8E-742F-42DF-8CC7-1F32A33B7F5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03:07</a:t>
            </a:r>
          </a:p>
        </p:txBody>
      </p:sp>
      <p:sp>
        <p:nvSpPr>
          <p:cNvPr id="131" name="Rounded Rectangle 118">
            <a:extLst>
              <a:ext uri="{FF2B5EF4-FFF2-40B4-BE49-F238E27FC236}">
                <a16:creationId xmlns="" xmlns:a16="http://schemas.microsoft.com/office/drawing/2014/main" id="{68BA2171-2748-40B0-A722-FA941DDA488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03:06</a:t>
            </a:r>
          </a:p>
        </p:txBody>
      </p:sp>
      <p:sp>
        <p:nvSpPr>
          <p:cNvPr id="132" name="Rounded Rectangle 119">
            <a:extLst>
              <a:ext uri="{FF2B5EF4-FFF2-40B4-BE49-F238E27FC236}">
                <a16:creationId xmlns="" xmlns:a16="http://schemas.microsoft.com/office/drawing/2014/main" id="{A6FA1590-5C58-4CA6-BEB8-075D1414BA0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03:05</a:t>
            </a:r>
          </a:p>
        </p:txBody>
      </p:sp>
      <p:sp>
        <p:nvSpPr>
          <p:cNvPr id="133" name="Rounded Rectangle 120">
            <a:extLst>
              <a:ext uri="{FF2B5EF4-FFF2-40B4-BE49-F238E27FC236}">
                <a16:creationId xmlns="" xmlns:a16="http://schemas.microsoft.com/office/drawing/2014/main" id="{378E25C0-1FAC-4AA7-A17C-A745612EAC7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03:04</a:t>
            </a:r>
          </a:p>
        </p:txBody>
      </p:sp>
      <p:sp>
        <p:nvSpPr>
          <p:cNvPr id="134" name="Rounded Rectangle 121">
            <a:extLst>
              <a:ext uri="{FF2B5EF4-FFF2-40B4-BE49-F238E27FC236}">
                <a16:creationId xmlns="" xmlns:a16="http://schemas.microsoft.com/office/drawing/2014/main" id="{4A1B009B-E035-446E-97EF-39EC176A085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03:03</a:t>
            </a:r>
          </a:p>
        </p:txBody>
      </p:sp>
      <p:sp>
        <p:nvSpPr>
          <p:cNvPr id="135" name="Rounded Rectangle 122">
            <a:extLst>
              <a:ext uri="{FF2B5EF4-FFF2-40B4-BE49-F238E27FC236}">
                <a16:creationId xmlns="" xmlns:a16="http://schemas.microsoft.com/office/drawing/2014/main" id="{4BB61768-811D-443B-81E7-018290E854D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03:02</a:t>
            </a:r>
          </a:p>
        </p:txBody>
      </p:sp>
      <p:sp>
        <p:nvSpPr>
          <p:cNvPr id="136" name="Rounded Rectangle 123">
            <a:extLst>
              <a:ext uri="{FF2B5EF4-FFF2-40B4-BE49-F238E27FC236}">
                <a16:creationId xmlns="" xmlns:a16="http://schemas.microsoft.com/office/drawing/2014/main" id="{41D8CB8B-24B2-4893-B2CC-F2D67FD20E3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03:01</a:t>
            </a:r>
          </a:p>
        </p:txBody>
      </p:sp>
      <p:sp>
        <p:nvSpPr>
          <p:cNvPr id="137" name="Rounded Rectangle 124">
            <a:extLst>
              <a:ext uri="{FF2B5EF4-FFF2-40B4-BE49-F238E27FC236}">
                <a16:creationId xmlns="" xmlns:a16="http://schemas.microsoft.com/office/drawing/2014/main" id="{815D28F5-BD43-4674-A57E-B4D9FDA3FB5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03:00</a:t>
            </a:r>
          </a:p>
        </p:txBody>
      </p:sp>
      <p:sp>
        <p:nvSpPr>
          <p:cNvPr id="138" name="Rounded Rectangle 125">
            <a:extLst>
              <a:ext uri="{FF2B5EF4-FFF2-40B4-BE49-F238E27FC236}">
                <a16:creationId xmlns="" xmlns:a16="http://schemas.microsoft.com/office/drawing/2014/main" id="{DE108191-1C8C-4AD0-BFD2-7EF58EFB22E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02:59</a:t>
            </a:r>
          </a:p>
        </p:txBody>
      </p:sp>
      <p:sp>
        <p:nvSpPr>
          <p:cNvPr id="139" name="Rounded Rectangle 126">
            <a:extLst>
              <a:ext uri="{FF2B5EF4-FFF2-40B4-BE49-F238E27FC236}">
                <a16:creationId xmlns="" xmlns:a16="http://schemas.microsoft.com/office/drawing/2014/main" id="{638608F9-EB73-4E3C-AF65-51B2D7AB59D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02:58</a:t>
            </a:r>
          </a:p>
        </p:txBody>
      </p:sp>
      <p:sp>
        <p:nvSpPr>
          <p:cNvPr id="140" name="Rounded Rectangle 127">
            <a:extLst>
              <a:ext uri="{FF2B5EF4-FFF2-40B4-BE49-F238E27FC236}">
                <a16:creationId xmlns="" xmlns:a16="http://schemas.microsoft.com/office/drawing/2014/main" id="{70DF4721-19BE-4BCC-AAEF-82E1DB0CC0F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02:57</a:t>
            </a:r>
          </a:p>
        </p:txBody>
      </p:sp>
      <p:sp>
        <p:nvSpPr>
          <p:cNvPr id="141" name="Rounded Rectangle 128">
            <a:extLst>
              <a:ext uri="{FF2B5EF4-FFF2-40B4-BE49-F238E27FC236}">
                <a16:creationId xmlns="" xmlns:a16="http://schemas.microsoft.com/office/drawing/2014/main" id="{373F5DD3-C82A-4C6E-B62E-67B4B793431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02:56</a:t>
            </a:r>
          </a:p>
        </p:txBody>
      </p:sp>
      <p:sp>
        <p:nvSpPr>
          <p:cNvPr id="142" name="Rounded Rectangle 129">
            <a:extLst>
              <a:ext uri="{FF2B5EF4-FFF2-40B4-BE49-F238E27FC236}">
                <a16:creationId xmlns="" xmlns:a16="http://schemas.microsoft.com/office/drawing/2014/main" id="{8D20FF33-14CB-44CA-92A8-4AF63DBBE41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02:55</a:t>
            </a:r>
          </a:p>
        </p:txBody>
      </p:sp>
      <p:sp>
        <p:nvSpPr>
          <p:cNvPr id="143" name="Rounded Rectangle 130">
            <a:extLst>
              <a:ext uri="{FF2B5EF4-FFF2-40B4-BE49-F238E27FC236}">
                <a16:creationId xmlns="" xmlns:a16="http://schemas.microsoft.com/office/drawing/2014/main" id="{19CDF593-E684-4928-A85B-837445EA046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02:54</a:t>
            </a:r>
          </a:p>
        </p:txBody>
      </p:sp>
      <p:sp>
        <p:nvSpPr>
          <p:cNvPr id="144" name="Rounded Rectangle 131">
            <a:extLst>
              <a:ext uri="{FF2B5EF4-FFF2-40B4-BE49-F238E27FC236}">
                <a16:creationId xmlns="" xmlns:a16="http://schemas.microsoft.com/office/drawing/2014/main" id="{6EFB2631-B683-4BE4-862F-E84DF39A594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02:53</a:t>
            </a:r>
          </a:p>
        </p:txBody>
      </p:sp>
      <p:sp>
        <p:nvSpPr>
          <p:cNvPr id="145" name="Rounded Rectangle 132">
            <a:extLst>
              <a:ext uri="{FF2B5EF4-FFF2-40B4-BE49-F238E27FC236}">
                <a16:creationId xmlns="" xmlns:a16="http://schemas.microsoft.com/office/drawing/2014/main" id="{C9B72145-598A-4579-AA39-F82F2503705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02:52</a:t>
            </a:r>
          </a:p>
        </p:txBody>
      </p:sp>
      <p:sp>
        <p:nvSpPr>
          <p:cNvPr id="146" name="Rounded Rectangle 133">
            <a:extLst>
              <a:ext uri="{FF2B5EF4-FFF2-40B4-BE49-F238E27FC236}">
                <a16:creationId xmlns="" xmlns:a16="http://schemas.microsoft.com/office/drawing/2014/main" id="{4F027020-A3F2-42B4-AB20-6B27DC64B3C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02:51</a:t>
            </a:r>
          </a:p>
        </p:txBody>
      </p:sp>
      <p:sp>
        <p:nvSpPr>
          <p:cNvPr id="147" name="Rounded Rectangle 134">
            <a:extLst>
              <a:ext uri="{FF2B5EF4-FFF2-40B4-BE49-F238E27FC236}">
                <a16:creationId xmlns="" xmlns:a16="http://schemas.microsoft.com/office/drawing/2014/main" id="{DC0999FC-02D4-49F3-9300-77FA3D667CF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02:50</a:t>
            </a:r>
          </a:p>
        </p:txBody>
      </p:sp>
      <p:sp>
        <p:nvSpPr>
          <p:cNvPr id="148" name="Rounded Rectangle 135">
            <a:extLst>
              <a:ext uri="{FF2B5EF4-FFF2-40B4-BE49-F238E27FC236}">
                <a16:creationId xmlns="" xmlns:a16="http://schemas.microsoft.com/office/drawing/2014/main" id="{9A9E8167-5AF6-40B6-A179-7D002B64D02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02:49</a:t>
            </a:r>
          </a:p>
        </p:txBody>
      </p:sp>
      <p:sp>
        <p:nvSpPr>
          <p:cNvPr id="149" name="Rounded Rectangle 136">
            <a:extLst>
              <a:ext uri="{FF2B5EF4-FFF2-40B4-BE49-F238E27FC236}">
                <a16:creationId xmlns="" xmlns:a16="http://schemas.microsoft.com/office/drawing/2014/main" id="{B7C682A4-D89A-4D1C-AF14-CA3703BD708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02:48</a:t>
            </a:r>
          </a:p>
        </p:txBody>
      </p:sp>
      <p:sp>
        <p:nvSpPr>
          <p:cNvPr id="150" name="Rounded Rectangle 137">
            <a:extLst>
              <a:ext uri="{FF2B5EF4-FFF2-40B4-BE49-F238E27FC236}">
                <a16:creationId xmlns="" xmlns:a16="http://schemas.microsoft.com/office/drawing/2014/main" id="{F4752FB4-1364-4ED9-8EDF-358A964CAEA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02:47</a:t>
            </a:r>
          </a:p>
        </p:txBody>
      </p:sp>
      <p:sp>
        <p:nvSpPr>
          <p:cNvPr id="151" name="Rounded Rectangle 138">
            <a:extLst>
              <a:ext uri="{FF2B5EF4-FFF2-40B4-BE49-F238E27FC236}">
                <a16:creationId xmlns="" xmlns:a16="http://schemas.microsoft.com/office/drawing/2014/main" id="{43D76345-E079-45AB-BB9C-EF9A5F04B31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02:46</a:t>
            </a:r>
          </a:p>
        </p:txBody>
      </p:sp>
      <p:sp>
        <p:nvSpPr>
          <p:cNvPr id="152" name="Rounded Rectangle 139">
            <a:extLst>
              <a:ext uri="{FF2B5EF4-FFF2-40B4-BE49-F238E27FC236}">
                <a16:creationId xmlns="" xmlns:a16="http://schemas.microsoft.com/office/drawing/2014/main" id="{82A96077-109A-4417-B5E5-14C41082435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02:45</a:t>
            </a:r>
          </a:p>
        </p:txBody>
      </p:sp>
      <p:sp>
        <p:nvSpPr>
          <p:cNvPr id="153" name="Rounded Rectangle 140">
            <a:extLst>
              <a:ext uri="{FF2B5EF4-FFF2-40B4-BE49-F238E27FC236}">
                <a16:creationId xmlns="" xmlns:a16="http://schemas.microsoft.com/office/drawing/2014/main" id="{CA53410F-8616-4ED7-A710-8706CC32EFD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02:44</a:t>
            </a:r>
          </a:p>
        </p:txBody>
      </p:sp>
      <p:sp>
        <p:nvSpPr>
          <p:cNvPr id="154" name="Rounded Rectangle 141">
            <a:extLst>
              <a:ext uri="{FF2B5EF4-FFF2-40B4-BE49-F238E27FC236}">
                <a16:creationId xmlns="" xmlns:a16="http://schemas.microsoft.com/office/drawing/2014/main" id="{CFF3C24C-40DE-4E94-A451-133C86936C3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02:43</a:t>
            </a:r>
          </a:p>
        </p:txBody>
      </p:sp>
      <p:sp>
        <p:nvSpPr>
          <p:cNvPr id="155" name="Rounded Rectangle 142">
            <a:extLst>
              <a:ext uri="{FF2B5EF4-FFF2-40B4-BE49-F238E27FC236}">
                <a16:creationId xmlns="" xmlns:a16="http://schemas.microsoft.com/office/drawing/2014/main" id="{D77549EB-105F-40D6-BA44-9CE12453709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02:42</a:t>
            </a:r>
          </a:p>
        </p:txBody>
      </p:sp>
      <p:sp>
        <p:nvSpPr>
          <p:cNvPr id="156" name="Rounded Rectangle 143">
            <a:extLst>
              <a:ext uri="{FF2B5EF4-FFF2-40B4-BE49-F238E27FC236}">
                <a16:creationId xmlns="" xmlns:a16="http://schemas.microsoft.com/office/drawing/2014/main" id="{45DB2C75-8D35-435B-AB5E-76090B680B7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02:41</a:t>
            </a:r>
          </a:p>
        </p:txBody>
      </p:sp>
      <p:sp>
        <p:nvSpPr>
          <p:cNvPr id="157" name="Rounded Rectangle 144">
            <a:extLst>
              <a:ext uri="{FF2B5EF4-FFF2-40B4-BE49-F238E27FC236}">
                <a16:creationId xmlns="" xmlns:a16="http://schemas.microsoft.com/office/drawing/2014/main" id="{5F33B048-1EF8-402B-B956-8D7F2A207CD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02:40</a:t>
            </a:r>
          </a:p>
        </p:txBody>
      </p:sp>
      <p:sp>
        <p:nvSpPr>
          <p:cNvPr id="158" name="Rounded Rectangle 145">
            <a:extLst>
              <a:ext uri="{FF2B5EF4-FFF2-40B4-BE49-F238E27FC236}">
                <a16:creationId xmlns="" xmlns:a16="http://schemas.microsoft.com/office/drawing/2014/main" id="{FE599468-EF02-4F2B-8C8E-2EFC26D4285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02:39</a:t>
            </a:r>
          </a:p>
        </p:txBody>
      </p:sp>
      <p:sp>
        <p:nvSpPr>
          <p:cNvPr id="159" name="Rounded Rectangle 146">
            <a:extLst>
              <a:ext uri="{FF2B5EF4-FFF2-40B4-BE49-F238E27FC236}">
                <a16:creationId xmlns="" xmlns:a16="http://schemas.microsoft.com/office/drawing/2014/main" id="{F42B2157-F9E5-45F6-9C6D-E571E912E61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02:38</a:t>
            </a:r>
          </a:p>
        </p:txBody>
      </p:sp>
      <p:sp>
        <p:nvSpPr>
          <p:cNvPr id="160" name="Rounded Rectangle 147">
            <a:extLst>
              <a:ext uri="{FF2B5EF4-FFF2-40B4-BE49-F238E27FC236}">
                <a16:creationId xmlns="" xmlns:a16="http://schemas.microsoft.com/office/drawing/2014/main" id="{E37D3B8C-781E-4ED0-98C5-3CF3EC18F91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02:37</a:t>
            </a:r>
          </a:p>
        </p:txBody>
      </p:sp>
      <p:sp>
        <p:nvSpPr>
          <p:cNvPr id="161" name="Rounded Rectangle 148">
            <a:extLst>
              <a:ext uri="{FF2B5EF4-FFF2-40B4-BE49-F238E27FC236}">
                <a16:creationId xmlns="" xmlns:a16="http://schemas.microsoft.com/office/drawing/2014/main" id="{0A13ED80-218F-45B1-8640-311F2EB44FC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02:36</a:t>
            </a:r>
          </a:p>
        </p:txBody>
      </p:sp>
      <p:sp>
        <p:nvSpPr>
          <p:cNvPr id="162" name="Rounded Rectangle 149">
            <a:extLst>
              <a:ext uri="{FF2B5EF4-FFF2-40B4-BE49-F238E27FC236}">
                <a16:creationId xmlns="" xmlns:a16="http://schemas.microsoft.com/office/drawing/2014/main" id="{2ACBEAFD-D17B-4945-85F2-A071161CC4B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02:35</a:t>
            </a:r>
          </a:p>
        </p:txBody>
      </p:sp>
      <p:sp>
        <p:nvSpPr>
          <p:cNvPr id="163" name="Rounded Rectangle 150">
            <a:extLst>
              <a:ext uri="{FF2B5EF4-FFF2-40B4-BE49-F238E27FC236}">
                <a16:creationId xmlns="" xmlns:a16="http://schemas.microsoft.com/office/drawing/2014/main" id="{97BD8B5B-5A85-4CD1-B47C-48EEA9D77F2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02:34</a:t>
            </a:r>
          </a:p>
        </p:txBody>
      </p:sp>
      <p:sp>
        <p:nvSpPr>
          <p:cNvPr id="164" name="Rounded Rectangle 151">
            <a:extLst>
              <a:ext uri="{FF2B5EF4-FFF2-40B4-BE49-F238E27FC236}">
                <a16:creationId xmlns="" xmlns:a16="http://schemas.microsoft.com/office/drawing/2014/main" id="{38E24549-120B-4F01-9E0C-0E8FA19180A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02:33</a:t>
            </a:r>
          </a:p>
        </p:txBody>
      </p:sp>
      <p:sp>
        <p:nvSpPr>
          <p:cNvPr id="165" name="Rounded Rectangle 152">
            <a:extLst>
              <a:ext uri="{FF2B5EF4-FFF2-40B4-BE49-F238E27FC236}">
                <a16:creationId xmlns="" xmlns:a16="http://schemas.microsoft.com/office/drawing/2014/main" id="{B172DACB-3717-404B-9B67-309E0F8392E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02:32</a:t>
            </a:r>
          </a:p>
        </p:txBody>
      </p:sp>
      <p:sp>
        <p:nvSpPr>
          <p:cNvPr id="166" name="Rounded Rectangle 153">
            <a:extLst>
              <a:ext uri="{FF2B5EF4-FFF2-40B4-BE49-F238E27FC236}">
                <a16:creationId xmlns="" xmlns:a16="http://schemas.microsoft.com/office/drawing/2014/main" id="{B5855485-DEBE-4DD0-9370-5FE33B31F09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02:31</a:t>
            </a:r>
          </a:p>
        </p:txBody>
      </p:sp>
      <p:sp>
        <p:nvSpPr>
          <p:cNvPr id="167" name="Rounded Rectangle 154">
            <a:extLst>
              <a:ext uri="{FF2B5EF4-FFF2-40B4-BE49-F238E27FC236}">
                <a16:creationId xmlns="" xmlns:a16="http://schemas.microsoft.com/office/drawing/2014/main" id="{DA729862-A69E-42B7-AF85-3A0104EA05B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02:30</a:t>
            </a:r>
          </a:p>
        </p:txBody>
      </p:sp>
      <p:sp>
        <p:nvSpPr>
          <p:cNvPr id="168" name="Rounded Rectangle 155">
            <a:extLst>
              <a:ext uri="{FF2B5EF4-FFF2-40B4-BE49-F238E27FC236}">
                <a16:creationId xmlns="" xmlns:a16="http://schemas.microsoft.com/office/drawing/2014/main" id="{699A005D-F4FD-48B1-B8F4-8EEAF1E5230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02:29</a:t>
            </a:r>
          </a:p>
        </p:txBody>
      </p:sp>
      <p:sp>
        <p:nvSpPr>
          <p:cNvPr id="169" name="Rounded Rectangle 156">
            <a:extLst>
              <a:ext uri="{FF2B5EF4-FFF2-40B4-BE49-F238E27FC236}">
                <a16:creationId xmlns="" xmlns:a16="http://schemas.microsoft.com/office/drawing/2014/main" id="{FA6E2EF3-2CC3-4E8C-A674-F434A2155F1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02:28</a:t>
            </a:r>
          </a:p>
        </p:txBody>
      </p:sp>
      <p:sp>
        <p:nvSpPr>
          <p:cNvPr id="170" name="Rounded Rectangle 157">
            <a:extLst>
              <a:ext uri="{FF2B5EF4-FFF2-40B4-BE49-F238E27FC236}">
                <a16:creationId xmlns="" xmlns:a16="http://schemas.microsoft.com/office/drawing/2014/main" id="{1426A4A4-13A5-4153-87CE-DB2E9D70E91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02:27</a:t>
            </a:r>
          </a:p>
        </p:txBody>
      </p:sp>
      <p:sp>
        <p:nvSpPr>
          <p:cNvPr id="171" name="Rounded Rectangle 158">
            <a:extLst>
              <a:ext uri="{FF2B5EF4-FFF2-40B4-BE49-F238E27FC236}">
                <a16:creationId xmlns="" xmlns:a16="http://schemas.microsoft.com/office/drawing/2014/main" id="{D1992BB4-210A-4F3F-B117-E87529CF3BC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02:26</a:t>
            </a:r>
          </a:p>
        </p:txBody>
      </p:sp>
      <p:sp>
        <p:nvSpPr>
          <p:cNvPr id="172" name="Rounded Rectangle 159">
            <a:extLst>
              <a:ext uri="{FF2B5EF4-FFF2-40B4-BE49-F238E27FC236}">
                <a16:creationId xmlns="" xmlns:a16="http://schemas.microsoft.com/office/drawing/2014/main" id="{E575A881-712A-44E5-BE41-8BDA1B72637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02:25</a:t>
            </a:r>
          </a:p>
        </p:txBody>
      </p:sp>
      <p:sp>
        <p:nvSpPr>
          <p:cNvPr id="173" name="Rounded Rectangle 160">
            <a:extLst>
              <a:ext uri="{FF2B5EF4-FFF2-40B4-BE49-F238E27FC236}">
                <a16:creationId xmlns="" xmlns:a16="http://schemas.microsoft.com/office/drawing/2014/main" id="{A49A56ED-4A05-4098-8E7A-603487C25CB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02:24</a:t>
            </a:r>
          </a:p>
        </p:txBody>
      </p:sp>
      <p:sp>
        <p:nvSpPr>
          <p:cNvPr id="174" name="Rounded Rectangle 161">
            <a:extLst>
              <a:ext uri="{FF2B5EF4-FFF2-40B4-BE49-F238E27FC236}">
                <a16:creationId xmlns="" xmlns:a16="http://schemas.microsoft.com/office/drawing/2014/main" id="{F5001FB7-1A57-4837-BE1A-6D9602111E8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02:23</a:t>
            </a:r>
          </a:p>
        </p:txBody>
      </p:sp>
      <p:sp>
        <p:nvSpPr>
          <p:cNvPr id="175" name="Rounded Rectangle 162">
            <a:extLst>
              <a:ext uri="{FF2B5EF4-FFF2-40B4-BE49-F238E27FC236}">
                <a16:creationId xmlns="" xmlns:a16="http://schemas.microsoft.com/office/drawing/2014/main" id="{B67F38DB-12D5-488E-A9DB-27305E5789C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02:22</a:t>
            </a:r>
          </a:p>
        </p:txBody>
      </p:sp>
      <p:sp>
        <p:nvSpPr>
          <p:cNvPr id="176" name="Rounded Rectangle 163">
            <a:extLst>
              <a:ext uri="{FF2B5EF4-FFF2-40B4-BE49-F238E27FC236}">
                <a16:creationId xmlns="" xmlns:a16="http://schemas.microsoft.com/office/drawing/2014/main" id="{02636EC4-7871-40E2-88B9-1BC2F42ABBA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02:21</a:t>
            </a:r>
          </a:p>
        </p:txBody>
      </p:sp>
      <p:sp>
        <p:nvSpPr>
          <p:cNvPr id="177" name="Rounded Rectangle 164">
            <a:extLst>
              <a:ext uri="{FF2B5EF4-FFF2-40B4-BE49-F238E27FC236}">
                <a16:creationId xmlns="" xmlns:a16="http://schemas.microsoft.com/office/drawing/2014/main" id="{EA589E97-F9ED-438F-8EB2-FA39D4DBE30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02:20</a:t>
            </a:r>
          </a:p>
        </p:txBody>
      </p:sp>
      <p:sp>
        <p:nvSpPr>
          <p:cNvPr id="178" name="Rounded Rectangle 165">
            <a:extLst>
              <a:ext uri="{FF2B5EF4-FFF2-40B4-BE49-F238E27FC236}">
                <a16:creationId xmlns="" xmlns:a16="http://schemas.microsoft.com/office/drawing/2014/main" id="{A5CC1111-BFE0-45DA-98A2-F642C85D8C2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02:19</a:t>
            </a:r>
          </a:p>
        </p:txBody>
      </p:sp>
      <p:sp>
        <p:nvSpPr>
          <p:cNvPr id="179" name="Rounded Rectangle 166">
            <a:extLst>
              <a:ext uri="{FF2B5EF4-FFF2-40B4-BE49-F238E27FC236}">
                <a16:creationId xmlns="" xmlns:a16="http://schemas.microsoft.com/office/drawing/2014/main" id="{8639521F-7832-468D-B698-BF1B0C5FA5A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02:18</a:t>
            </a:r>
          </a:p>
        </p:txBody>
      </p:sp>
      <p:sp>
        <p:nvSpPr>
          <p:cNvPr id="180" name="Rounded Rectangle 167">
            <a:extLst>
              <a:ext uri="{FF2B5EF4-FFF2-40B4-BE49-F238E27FC236}">
                <a16:creationId xmlns="" xmlns:a16="http://schemas.microsoft.com/office/drawing/2014/main" id="{A5EFF559-12AD-46C2-8F4E-D7A554BF9BC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02:17</a:t>
            </a:r>
          </a:p>
        </p:txBody>
      </p:sp>
      <p:sp>
        <p:nvSpPr>
          <p:cNvPr id="181" name="Rounded Rectangle 168">
            <a:extLst>
              <a:ext uri="{FF2B5EF4-FFF2-40B4-BE49-F238E27FC236}">
                <a16:creationId xmlns="" xmlns:a16="http://schemas.microsoft.com/office/drawing/2014/main" id="{EF4DD5DC-0AB2-4565-A680-844D22B8D5B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02:16</a:t>
            </a:r>
          </a:p>
        </p:txBody>
      </p:sp>
      <p:sp>
        <p:nvSpPr>
          <p:cNvPr id="182" name="Rounded Rectangle 169">
            <a:extLst>
              <a:ext uri="{FF2B5EF4-FFF2-40B4-BE49-F238E27FC236}">
                <a16:creationId xmlns="" xmlns:a16="http://schemas.microsoft.com/office/drawing/2014/main" id="{F907C337-0659-4BFC-94BB-13B7B0FBAE8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02:15</a:t>
            </a:r>
          </a:p>
        </p:txBody>
      </p:sp>
      <p:sp>
        <p:nvSpPr>
          <p:cNvPr id="183" name="Rounded Rectangle 170">
            <a:extLst>
              <a:ext uri="{FF2B5EF4-FFF2-40B4-BE49-F238E27FC236}">
                <a16:creationId xmlns="" xmlns:a16="http://schemas.microsoft.com/office/drawing/2014/main" id="{7E701FBF-EE55-499A-84F1-9A902BE3038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02:14</a:t>
            </a:r>
          </a:p>
        </p:txBody>
      </p:sp>
      <p:sp>
        <p:nvSpPr>
          <p:cNvPr id="184" name="Rounded Rectangle 171">
            <a:extLst>
              <a:ext uri="{FF2B5EF4-FFF2-40B4-BE49-F238E27FC236}">
                <a16:creationId xmlns="" xmlns:a16="http://schemas.microsoft.com/office/drawing/2014/main" id="{BEA19446-EF6E-49B4-91DF-069D640E42F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02:13</a:t>
            </a:r>
          </a:p>
        </p:txBody>
      </p:sp>
      <p:sp>
        <p:nvSpPr>
          <p:cNvPr id="185" name="Rounded Rectangle 172">
            <a:extLst>
              <a:ext uri="{FF2B5EF4-FFF2-40B4-BE49-F238E27FC236}">
                <a16:creationId xmlns="" xmlns:a16="http://schemas.microsoft.com/office/drawing/2014/main" id="{32EF8D29-26DF-460A-8515-01CCF64E140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02:12</a:t>
            </a:r>
          </a:p>
        </p:txBody>
      </p:sp>
      <p:sp>
        <p:nvSpPr>
          <p:cNvPr id="186" name="Rounded Rectangle 173">
            <a:extLst>
              <a:ext uri="{FF2B5EF4-FFF2-40B4-BE49-F238E27FC236}">
                <a16:creationId xmlns="" xmlns:a16="http://schemas.microsoft.com/office/drawing/2014/main" id="{1C1DE2B7-98B5-4C75-8B0D-C0C14B366C4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02:11</a:t>
            </a:r>
          </a:p>
        </p:txBody>
      </p:sp>
      <p:sp>
        <p:nvSpPr>
          <p:cNvPr id="187" name="Rounded Rectangle 174">
            <a:extLst>
              <a:ext uri="{FF2B5EF4-FFF2-40B4-BE49-F238E27FC236}">
                <a16:creationId xmlns="" xmlns:a16="http://schemas.microsoft.com/office/drawing/2014/main" id="{762FC032-7ED9-41F5-9C7C-D1D877BBCE9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02:10</a:t>
            </a:r>
          </a:p>
        </p:txBody>
      </p:sp>
      <p:sp>
        <p:nvSpPr>
          <p:cNvPr id="188" name="Rounded Rectangle 175">
            <a:extLst>
              <a:ext uri="{FF2B5EF4-FFF2-40B4-BE49-F238E27FC236}">
                <a16:creationId xmlns="" xmlns:a16="http://schemas.microsoft.com/office/drawing/2014/main" id="{70F8EA49-9BED-4D24-B747-AFFC1048AA0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02:09</a:t>
            </a:r>
          </a:p>
        </p:txBody>
      </p:sp>
      <p:sp>
        <p:nvSpPr>
          <p:cNvPr id="189" name="Rounded Rectangle 176">
            <a:extLst>
              <a:ext uri="{FF2B5EF4-FFF2-40B4-BE49-F238E27FC236}">
                <a16:creationId xmlns="" xmlns:a16="http://schemas.microsoft.com/office/drawing/2014/main" id="{0E3BC0D9-D0C0-4FA4-BFD2-13FF9B684BF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02:08</a:t>
            </a:r>
          </a:p>
        </p:txBody>
      </p:sp>
      <p:sp>
        <p:nvSpPr>
          <p:cNvPr id="190" name="Rounded Rectangle 177">
            <a:extLst>
              <a:ext uri="{FF2B5EF4-FFF2-40B4-BE49-F238E27FC236}">
                <a16:creationId xmlns="" xmlns:a16="http://schemas.microsoft.com/office/drawing/2014/main" id="{E15B35EC-07A2-446F-A634-DA752067990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02:07</a:t>
            </a:r>
          </a:p>
        </p:txBody>
      </p:sp>
      <p:sp>
        <p:nvSpPr>
          <p:cNvPr id="191" name="Rounded Rectangle 178">
            <a:extLst>
              <a:ext uri="{FF2B5EF4-FFF2-40B4-BE49-F238E27FC236}">
                <a16:creationId xmlns="" xmlns:a16="http://schemas.microsoft.com/office/drawing/2014/main" id="{0B4C0782-ADCC-4517-916F-024B24AE4CE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02:06</a:t>
            </a:r>
          </a:p>
        </p:txBody>
      </p:sp>
      <p:sp>
        <p:nvSpPr>
          <p:cNvPr id="192" name="Rounded Rectangle 179">
            <a:extLst>
              <a:ext uri="{FF2B5EF4-FFF2-40B4-BE49-F238E27FC236}">
                <a16:creationId xmlns="" xmlns:a16="http://schemas.microsoft.com/office/drawing/2014/main" id="{92D0C121-B5BB-4151-988C-4114B3A29A4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02:05</a:t>
            </a:r>
          </a:p>
        </p:txBody>
      </p:sp>
      <p:sp>
        <p:nvSpPr>
          <p:cNvPr id="193" name="Rounded Rectangle 180">
            <a:extLst>
              <a:ext uri="{FF2B5EF4-FFF2-40B4-BE49-F238E27FC236}">
                <a16:creationId xmlns="" xmlns:a16="http://schemas.microsoft.com/office/drawing/2014/main" id="{060B41AC-51C6-4DE6-9D08-8D3D5FB101A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02:04</a:t>
            </a:r>
          </a:p>
        </p:txBody>
      </p:sp>
      <p:sp>
        <p:nvSpPr>
          <p:cNvPr id="194" name="Rounded Rectangle 181">
            <a:extLst>
              <a:ext uri="{FF2B5EF4-FFF2-40B4-BE49-F238E27FC236}">
                <a16:creationId xmlns="" xmlns:a16="http://schemas.microsoft.com/office/drawing/2014/main" id="{A0E3A9C3-A277-4266-9722-71C639CE670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02:03</a:t>
            </a:r>
          </a:p>
        </p:txBody>
      </p:sp>
      <p:sp>
        <p:nvSpPr>
          <p:cNvPr id="195" name="Rounded Rectangle 182">
            <a:extLst>
              <a:ext uri="{FF2B5EF4-FFF2-40B4-BE49-F238E27FC236}">
                <a16:creationId xmlns="" xmlns:a16="http://schemas.microsoft.com/office/drawing/2014/main" id="{2E754ACE-BF19-455F-83D9-2B8FF0BF3FB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02:02</a:t>
            </a:r>
          </a:p>
        </p:txBody>
      </p:sp>
      <p:sp>
        <p:nvSpPr>
          <p:cNvPr id="196" name="Rounded Rectangle 183">
            <a:extLst>
              <a:ext uri="{FF2B5EF4-FFF2-40B4-BE49-F238E27FC236}">
                <a16:creationId xmlns="" xmlns:a16="http://schemas.microsoft.com/office/drawing/2014/main" id="{14B70F51-5210-4941-9E3F-4F2930E1286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02:01</a:t>
            </a:r>
          </a:p>
        </p:txBody>
      </p:sp>
      <p:sp>
        <p:nvSpPr>
          <p:cNvPr id="197" name="Rounded Rectangle 184">
            <a:extLst>
              <a:ext uri="{FF2B5EF4-FFF2-40B4-BE49-F238E27FC236}">
                <a16:creationId xmlns="" xmlns:a16="http://schemas.microsoft.com/office/drawing/2014/main" id="{902572DA-C859-4547-B7E5-8AA2146D2C1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02:00</a:t>
            </a:r>
          </a:p>
        </p:txBody>
      </p:sp>
      <p:sp>
        <p:nvSpPr>
          <p:cNvPr id="198" name="Rounded Rectangle 185">
            <a:extLst>
              <a:ext uri="{FF2B5EF4-FFF2-40B4-BE49-F238E27FC236}">
                <a16:creationId xmlns="" xmlns:a16="http://schemas.microsoft.com/office/drawing/2014/main" id="{F67D214C-EB48-4C10-B036-DAA0CBC6B3D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01:59</a:t>
            </a:r>
          </a:p>
        </p:txBody>
      </p:sp>
      <p:sp>
        <p:nvSpPr>
          <p:cNvPr id="199" name="Rounded Rectangle 186">
            <a:extLst>
              <a:ext uri="{FF2B5EF4-FFF2-40B4-BE49-F238E27FC236}">
                <a16:creationId xmlns="" xmlns:a16="http://schemas.microsoft.com/office/drawing/2014/main" id="{EB5C59AC-6697-40F0-9969-C35B7B01AF3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01:58</a:t>
            </a:r>
          </a:p>
        </p:txBody>
      </p:sp>
      <p:sp>
        <p:nvSpPr>
          <p:cNvPr id="200" name="Rounded Rectangle 187">
            <a:extLst>
              <a:ext uri="{FF2B5EF4-FFF2-40B4-BE49-F238E27FC236}">
                <a16:creationId xmlns="" xmlns:a16="http://schemas.microsoft.com/office/drawing/2014/main" id="{3F6A2BC9-E133-48EC-BA1B-645914CBF98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01:57</a:t>
            </a:r>
          </a:p>
        </p:txBody>
      </p:sp>
      <p:sp>
        <p:nvSpPr>
          <p:cNvPr id="201" name="Rounded Rectangle 188">
            <a:extLst>
              <a:ext uri="{FF2B5EF4-FFF2-40B4-BE49-F238E27FC236}">
                <a16:creationId xmlns="" xmlns:a16="http://schemas.microsoft.com/office/drawing/2014/main" id="{4F7A4C7C-1D7E-44A2-AAAF-41795CC6B57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01:56</a:t>
            </a:r>
          </a:p>
        </p:txBody>
      </p:sp>
      <p:sp>
        <p:nvSpPr>
          <p:cNvPr id="202" name="Rounded Rectangle 189">
            <a:extLst>
              <a:ext uri="{FF2B5EF4-FFF2-40B4-BE49-F238E27FC236}">
                <a16:creationId xmlns="" xmlns:a16="http://schemas.microsoft.com/office/drawing/2014/main" id="{2746F01D-E1C7-493D-ABEA-1586BD72182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01:55</a:t>
            </a:r>
          </a:p>
        </p:txBody>
      </p:sp>
      <p:sp>
        <p:nvSpPr>
          <p:cNvPr id="203" name="Rounded Rectangle 190">
            <a:extLst>
              <a:ext uri="{FF2B5EF4-FFF2-40B4-BE49-F238E27FC236}">
                <a16:creationId xmlns="" xmlns:a16="http://schemas.microsoft.com/office/drawing/2014/main" id="{0D517ACF-4459-46A4-85ED-B6A10AFE791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01:54</a:t>
            </a:r>
          </a:p>
        </p:txBody>
      </p:sp>
      <p:sp>
        <p:nvSpPr>
          <p:cNvPr id="204" name="Rounded Rectangle 191">
            <a:extLst>
              <a:ext uri="{FF2B5EF4-FFF2-40B4-BE49-F238E27FC236}">
                <a16:creationId xmlns="" xmlns:a16="http://schemas.microsoft.com/office/drawing/2014/main" id="{64DD3E9B-FCA5-469E-89DA-741D84D4C4C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01:53</a:t>
            </a:r>
          </a:p>
        </p:txBody>
      </p:sp>
      <p:sp>
        <p:nvSpPr>
          <p:cNvPr id="205" name="Rounded Rectangle 192">
            <a:extLst>
              <a:ext uri="{FF2B5EF4-FFF2-40B4-BE49-F238E27FC236}">
                <a16:creationId xmlns="" xmlns:a16="http://schemas.microsoft.com/office/drawing/2014/main" id="{750FB8B9-B1B0-4FFC-9CB7-80D99F35AAE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01:52</a:t>
            </a:r>
          </a:p>
        </p:txBody>
      </p:sp>
      <p:sp>
        <p:nvSpPr>
          <p:cNvPr id="206" name="Rounded Rectangle 193">
            <a:extLst>
              <a:ext uri="{FF2B5EF4-FFF2-40B4-BE49-F238E27FC236}">
                <a16:creationId xmlns="" xmlns:a16="http://schemas.microsoft.com/office/drawing/2014/main" id="{28AE7211-B5FB-44A2-8E34-3F8DA37273A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01:51</a:t>
            </a:r>
          </a:p>
        </p:txBody>
      </p:sp>
      <p:sp>
        <p:nvSpPr>
          <p:cNvPr id="207" name="Rounded Rectangle 194">
            <a:extLst>
              <a:ext uri="{FF2B5EF4-FFF2-40B4-BE49-F238E27FC236}">
                <a16:creationId xmlns="" xmlns:a16="http://schemas.microsoft.com/office/drawing/2014/main" id="{BF381383-8EE2-441D-A1EF-1C163A553CA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01:50</a:t>
            </a:r>
          </a:p>
        </p:txBody>
      </p:sp>
      <p:sp>
        <p:nvSpPr>
          <p:cNvPr id="208" name="Rounded Rectangle 195">
            <a:extLst>
              <a:ext uri="{FF2B5EF4-FFF2-40B4-BE49-F238E27FC236}">
                <a16:creationId xmlns="" xmlns:a16="http://schemas.microsoft.com/office/drawing/2014/main" id="{796FE3BA-9CAB-4760-8E81-E0900B62DC5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01:49</a:t>
            </a:r>
          </a:p>
        </p:txBody>
      </p:sp>
      <p:sp>
        <p:nvSpPr>
          <p:cNvPr id="209" name="Rounded Rectangle 196">
            <a:extLst>
              <a:ext uri="{FF2B5EF4-FFF2-40B4-BE49-F238E27FC236}">
                <a16:creationId xmlns="" xmlns:a16="http://schemas.microsoft.com/office/drawing/2014/main" id="{D37B8CDD-BFE6-4EC7-AB57-9B1AC823BDD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01:48</a:t>
            </a:r>
          </a:p>
        </p:txBody>
      </p:sp>
      <p:sp>
        <p:nvSpPr>
          <p:cNvPr id="210" name="Rounded Rectangle 197">
            <a:extLst>
              <a:ext uri="{FF2B5EF4-FFF2-40B4-BE49-F238E27FC236}">
                <a16:creationId xmlns="" xmlns:a16="http://schemas.microsoft.com/office/drawing/2014/main" id="{BE6A8D50-545A-4780-8EBD-1CCEAE03747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01:47</a:t>
            </a:r>
          </a:p>
        </p:txBody>
      </p:sp>
      <p:sp>
        <p:nvSpPr>
          <p:cNvPr id="211" name="Rounded Rectangle 198">
            <a:extLst>
              <a:ext uri="{FF2B5EF4-FFF2-40B4-BE49-F238E27FC236}">
                <a16:creationId xmlns="" xmlns:a16="http://schemas.microsoft.com/office/drawing/2014/main" id="{6BF0587B-14E2-42FB-A551-87C919A0FEB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01:46</a:t>
            </a:r>
          </a:p>
        </p:txBody>
      </p:sp>
      <p:sp>
        <p:nvSpPr>
          <p:cNvPr id="212" name="Rounded Rectangle 199">
            <a:extLst>
              <a:ext uri="{FF2B5EF4-FFF2-40B4-BE49-F238E27FC236}">
                <a16:creationId xmlns="" xmlns:a16="http://schemas.microsoft.com/office/drawing/2014/main" id="{C0A45CB2-3F0F-4DCD-B130-87B4C9FFE49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01:45</a:t>
            </a:r>
          </a:p>
        </p:txBody>
      </p:sp>
      <p:sp>
        <p:nvSpPr>
          <p:cNvPr id="213" name="Rounded Rectangle 200">
            <a:extLst>
              <a:ext uri="{FF2B5EF4-FFF2-40B4-BE49-F238E27FC236}">
                <a16:creationId xmlns="" xmlns:a16="http://schemas.microsoft.com/office/drawing/2014/main" id="{F16EBC96-7C61-411E-BE57-02539F587F4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01:44</a:t>
            </a:r>
          </a:p>
        </p:txBody>
      </p:sp>
      <p:sp>
        <p:nvSpPr>
          <p:cNvPr id="214" name="Rounded Rectangle 201">
            <a:extLst>
              <a:ext uri="{FF2B5EF4-FFF2-40B4-BE49-F238E27FC236}">
                <a16:creationId xmlns="" xmlns:a16="http://schemas.microsoft.com/office/drawing/2014/main" id="{F47A7FB8-673A-4F47-8EAE-FE96BAA4086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01:43</a:t>
            </a:r>
          </a:p>
        </p:txBody>
      </p:sp>
      <p:sp>
        <p:nvSpPr>
          <p:cNvPr id="215" name="Rounded Rectangle 202">
            <a:extLst>
              <a:ext uri="{FF2B5EF4-FFF2-40B4-BE49-F238E27FC236}">
                <a16:creationId xmlns="" xmlns:a16="http://schemas.microsoft.com/office/drawing/2014/main" id="{23F59E6B-113E-4148-A110-230BBFBCB8C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01:42</a:t>
            </a:r>
          </a:p>
        </p:txBody>
      </p:sp>
      <p:sp>
        <p:nvSpPr>
          <p:cNvPr id="216" name="Rounded Rectangle 203">
            <a:extLst>
              <a:ext uri="{FF2B5EF4-FFF2-40B4-BE49-F238E27FC236}">
                <a16:creationId xmlns="" xmlns:a16="http://schemas.microsoft.com/office/drawing/2014/main" id="{0AE5D095-7DD5-4DC5-80FC-7947836256D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01:41</a:t>
            </a:r>
          </a:p>
        </p:txBody>
      </p:sp>
      <p:sp>
        <p:nvSpPr>
          <p:cNvPr id="217" name="Rounded Rectangle 204">
            <a:extLst>
              <a:ext uri="{FF2B5EF4-FFF2-40B4-BE49-F238E27FC236}">
                <a16:creationId xmlns="" xmlns:a16="http://schemas.microsoft.com/office/drawing/2014/main" id="{B2B54F91-F571-4724-85C2-FAD2025A62BB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01:40</a:t>
            </a:r>
          </a:p>
        </p:txBody>
      </p:sp>
      <p:sp>
        <p:nvSpPr>
          <p:cNvPr id="218" name="Rounded Rectangle 205">
            <a:extLst>
              <a:ext uri="{FF2B5EF4-FFF2-40B4-BE49-F238E27FC236}">
                <a16:creationId xmlns="" xmlns:a16="http://schemas.microsoft.com/office/drawing/2014/main" id="{8352C265-81F7-4A44-9595-037F16DC0AF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01:39</a:t>
            </a:r>
          </a:p>
        </p:txBody>
      </p:sp>
      <p:sp>
        <p:nvSpPr>
          <p:cNvPr id="219" name="Rounded Rectangle 206">
            <a:extLst>
              <a:ext uri="{FF2B5EF4-FFF2-40B4-BE49-F238E27FC236}">
                <a16:creationId xmlns="" xmlns:a16="http://schemas.microsoft.com/office/drawing/2014/main" id="{D9EC5630-24D6-4B40-A063-1C094C258CA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01:38</a:t>
            </a:r>
          </a:p>
        </p:txBody>
      </p:sp>
      <p:sp>
        <p:nvSpPr>
          <p:cNvPr id="220" name="Rounded Rectangle 207">
            <a:extLst>
              <a:ext uri="{FF2B5EF4-FFF2-40B4-BE49-F238E27FC236}">
                <a16:creationId xmlns="" xmlns:a16="http://schemas.microsoft.com/office/drawing/2014/main" id="{9DCA10AE-A7D6-4F5A-9BCC-E4585CBB75B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01:37</a:t>
            </a:r>
          </a:p>
        </p:txBody>
      </p:sp>
      <p:sp>
        <p:nvSpPr>
          <p:cNvPr id="221" name="Rounded Rectangle 208">
            <a:extLst>
              <a:ext uri="{FF2B5EF4-FFF2-40B4-BE49-F238E27FC236}">
                <a16:creationId xmlns="" xmlns:a16="http://schemas.microsoft.com/office/drawing/2014/main" id="{094F4EFB-DF50-4710-9A2A-F0957D8373F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01:36</a:t>
            </a:r>
          </a:p>
        </p:txBody>
      </p:sp>
      <p:sp>
        <p:nvSpPr>
          <p:cNvPr id="222" name="Rounded Rectangle 209">
            <a:extLst>
              <a:ext uri="{FF2B5EF4-FFF2-40B4-BE49-F238E27FC236}">
                <a16:creationId xmlns="" xmlns:a16="http://schemas.microsoft.com/office/drawing/2014/main" id="{48442A39-2EFB-4640-919C-A1D557ED4A5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01:35</a:t>
            </a:r>
          </a:p>
        </p:txBody>
      </p:sp>
      <p:sp>
        <p:nvSpPr>
          <p:cNvPr id="223" name="Rounded Rectangle 210">
            <a:extLst>
              <a:ext uri="{FF2B5EF4-FFF2-40B4-BE49-F238E27FC236}">
                <a16:creationId xmlns="" xmlns:a16="http://schemas.microsoft.com/office/drawing/2014/main" id="{4B41C4A5-8126-49F7-9C69-352BA59B53D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01:34</a:t>
            </a:r>
          </a:p>
        </p:txBody>
      </p:sp>
      <p:sp>
        <p:nvSpPr>
          <p:cNvPr id="224" name="Rounded Rectangle 211">
            <a:extLst>
              <a:ext uri="{FF2B5EF4-FFF2-40B4-BE49-F238E27FC236}">
                <a16:creationId xmlns="" xmlns:a16="http://schemas.microsoft.com/office/drawing/2014/main" id="{CBDC190D-79E1-456C-BC56-4A56A478749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01:33</a:t>
            </a:r>
          </a:p>
        </p:txBody>
      </p:sp>
      <p:sp>
        <p:nvSpPr>
          <p:cNvPr id="225" name="Rounded Rectangle 212">
            <a:extLst>
              <a:ext uri="{FF2B5EF4-FFF2-40B4-BE49-F238E27FC236}">
                <a16:creationId xmlns="" xmlns:a16="http://schemas.microsoft.com/office/drawing/2014/main" id="{3BA4E5B5-35B9-4CFF-B819-F498A0CE1B4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01:32</a:t>
            </a:r>
          </a:p>
        </p:txBody>
      </p:sp>
      <p:sp>
        <p:nvSpPr>
          <p:cNvPr id="226" name="Rounded Rectangle 213">
            <a:extLst>
              <a:ext uri="{FF2B5EF4-FFF2-40B4-BE49-F238E27FC236}">
                <a16:creationId xmlns="" xmlns:a16="http://schemas.microsoft.com/office/drawing/2014/main" id="{3EC45F86-3052-4C30-AD8D-F07548CC9C5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01:31</a:t>
            </a:r>
          </a:p>
        </p:txBody>
      </p:sp>
      <p:sp>
        <p:nvSpPr>
          <p:cNvPr id="227" name="Rounded Rectangle 214">
            <a:extLst>
              <a:ext uri="{FF2B5EF4-FFF2-40B4-BE49-F238E27FC236}">
                <a16:creationId xmlns="" xmlns:a16="http://schemas.microsoft.com/office/drawing/2014/main" id="{CF0346B5-8E32-4ED3-9C84-72FE67175C1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01:30</a:t>
            </a:r>
          </a:p>
        </p:txBody>
      </p:sp>
      <p:sp>
        <p:nvSpPr>
          <p:cNvPr id="228" name="Rounded Rectangle 215">
            <a:extLst>
              <a:ext uri="{FF2B5EF4-FFF2-40B4-BE49-F238E27FC236}">
                <a16:creationId xmlns="" xmlns:a16="http://schemas.microsoft.com/office/drawing/2014/main" id="{70365D40-456B-49B8-927A-87A90E4D6DB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01:29</a:t>
            </a:r>
          </a:p>
        </p:txBody>
      </p:sp>
      <p:sp>
        <p:nvSpPr>
          <p:cNvPr id="229" name="Rounded Rectangle 216">
            <a:extLst>
              <a:ext uri="{FF2B5EF4-FFF2-40B4-BE49-F238E27FC236}">
                <a16:creationId xmlns="" xmlns:a16="http://schemas.microsoft.com/office/drawing/2014/main" id="{A59B91E3-6168-4DC0-9782-E673468F369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01:28</a:t>
            </a:r>
          </a:p>
        </p:txBody>
      </p:sp>
      <p:sp>
        <p:nvSpPr>
          <p:cNvPr id="230" name="Rounded Rectangle 217">
            <a:extLst>
              <a:ext uri="{FF2B5EF4-FFF2-40B4-BE49-F238E27FC236}">
                <a16:creationId xmlns="" xmlns:a16="http://schemas.microsoft.com/office/drawing/2014/main" id="{C828BE5F-2DCB-4263-82B1-D29E735366F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01:27</a:t>
            </a:r>
          </a:p>
        </p:txBody>
      </p:sp>
      <p:sp>
        <p:nvSpPr>
          <p:cNvPr id="231" name="Rounded Rectangle 218">
            <a:extLst>
              <a:ext uri="{FF2B5EF4-FFF2-40B4-BE49-F238E27FC236}">
                <a16:creationId xmlns="" xmlns:a16="http://schemas.microsoft.com/office/drawing/2014/main" id="{0BCF41F1-C00D-4EAE-A5F3-B4CB266174C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01:26</a:t>
            </a:r>
          </a:p>
        </p:txBody>
      </p:sp>
      <p:sp>
        <p:nvSpPr>
          <p:cNvPr id="232" name="Rounded Rectangle 219">
            <a:extLst>
              <a:ext uri="{FF2B5EF4-FFF2-40B4-BE49-F238E27FC236}">
                <a16:creationId xmlns="" xmlns:a16="http://schemas.microsoft.com/office/drawing/2014/main" id="{744A1B0B-8794-45D2-9A6F-6011C4DC9CB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01:25</a:t>
            </a:r>
          </a:p>
        </p:txBody>
      </p:sp>
      <p:sp>
        <p:nvSpPr>
          <p:cNvPr id="233" name="Rounded Rectangle 220">
            <a:extLst>
              <a:ext uri="{FF2B5EF4-FFF2-40B4-BE49-F238E27FC236}">
                <a16:creationId xmlns="" xmlns:a16="http://schemas.microsoft.com/office/drawing/2014/main" id="{91D79B78-C245-41EC-986E-C948C8A4130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01:24</a:t>
            </a:r>
          </a:p>
        </p:txBody>
      </p:sp>
      <p:sp>
        <p:nvSpPr>
          <p:cNvPr id="234" name="Rounded Rectangle 221">
            <a:extLst>
              <a:ext uri="{FF2B5EF4-FFF2-40B4-BE49-F238E27FC236}">
                <a16:creationId xmlns="" xmlns:a16="http://schemas.microsoft.com/office/drawing/2014/main" id="{2D2CB08C-09A1-480B-BBC8-018A2B3839A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01:23</a:t>
            </a:r>
          </a:p>
        </p:txBody>
      </p:sp>
      <p:sp>
        <p:nvSpPr>
          <p:cNvPr id="235" name="Rounded Rectangle 222">
            <a:extLst>
              <a:ext uri="{FF2B5EF4-FFF2-40B4-BE49-F238E27FC236}">
                <a16:creationId xmlns="" xmlns:a16="http://schemas.microsoft.com/office/drawing/2014/main" id="{FB04A6D8-E155-4278-9933-543A41A0AFB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01:22</a:t>
            </a:r>
          </a:p>
        </p:txBody>
      </p:sp>
      <p:sp>
        <p:nvSpPr>
          <p:cNvPr id="236" name="Rounded Rectangle 223">
            <a:extLst>
              <a:ext uri="{FF2B5EF4-FFF2-40B4-BE49-F238E27FC236}">
                <a16:creationId xmlns="" xmlns:a16="http://schemas.microsoft.com/office/drawing/2014/main" id="{583538B8-C755-4247-AC89-F793679D9C6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01:21</a:t>
            </a:r>
          </a:p>
        </p:txBody>
      </p:sp>
      <p:sp>
        <p:nvSpPr>
          <p:cNvPr id="237" name="Rounded Rectangle 224">
            <a:extLst>
              <a:ext uri="{FF2B5EF4-FFF2-40B4-BE49-F238E27FC236}">
                <a16:creationId xmlns="" xmlns:a16="http://schemas.microsoft.com/office/drawing/2014/main" id="{217EE02B-E782-483F-96E4-00DFDF3BA0A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01:20</a:t>
            </a:r>
          </a:p>
        </p:txBody>
      </p:sp>
      <p:sp>
        <p:nvSpPr>
          <p:cNvPr id="238" name="Rounded Rectangle 225">
            <a:extLst>
              <a:ext uri="{FF2B5EF4-FFF2-40B4-BE49-F238E27FC236}">
                <a16:creationId xmlns="" xmlns:a16="http://schemas.microsoft.com/office/drawing/2014/main" id="{60C5384E-19AC-4332-9464-18616964A0F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01:19</a:t>
            </a:r>
          </a:p>
        </p:txBody>
      </p:sp>
      <p:sp>
        <p:nvSpPr>
          <p:cNvPr id="239" name="Rounded Rectangle 226">
            <a:extLst>
              <a:ext uri="{FF2B5EF4-FFF2-40B4-BE49-F238E27FC236}">
                <a16:creationId xmlns="" xmlns:a16="http://schemas.microsoft.com/office/drawing/2014/main" id="{082CF1B8-DE1C-4EC7-8D74-5A8FB617573B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01:18</a:t>
            </a:r>
          </a:p>
        </p:txBody>
      </p:sp>
      <p:sp>
        <p:nvSpPr>
          <p:cNvPr id="240" name="Rounded Rectangle 227">
            <a:extLst>
              <a:ext uri="{FF2B5EF4-FFF2-40B4-BE49-F238E27FC236}">
                <a16:creationId xmlns="" xmlns:a16="http://schemas.microsoft.com/office/drawing/2014/main" id="{5C89CE63-59B9-4731-823C-46CF8B9182F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01:17</a:t>
            </a:r>
          </a:p>
        </p:txBody>
      </p:sp>
      <p:sp>
        <p:nvSpPr>
          <p:cNvPr id="241" name="Rounded Rectangle 228">
            <a:extLst>
              <a:ext uri="{FF2B5EF4-FFF2-40B4-BE49-F238E27FC236}">
                <a16:creationId xmlns="" xmlns:a16="http://schemas.microsoft.com/office/drawing/2014/main" id="{DDA70E62-83AB-487B-84CC-5FFEA87E82B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01:16</a:t>
            </a:r>
          </a:p>
        </p:txBody>
      </p:sp>
      <p:sp>
        <p:nvSpPr>
          <p:cNvPr id="242" name="Rounded Rectangle 229">
            <a:extLst>
              <a:ext uri="{FF2B5EF4-FFF2-40B4-BE49-F238E27FC236}">
                <a16:creationId xmlns="" xmlns:a16="http://schemas.microsoft.com/office/drawing/2014/main" id="{6F0D6267-CE8F-4EAE-B150-1D21C2BCCA8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01:15</a:t>
            </a:r>
          </a:p>
        </p:txBody>
      </p:sp>
      <p:sp>
        <p:nvSpPr>
          <p:cNvPr id="243" name="Rounded Rectangle 230">
            <a:extLst>
              <a:ext uri="{FF2B5EF4-FFF2-40B4-BE49-F238E27FC236}">
                <a16:creationId xmlns="" xmlns:a16="http://schemas.microsoft.com/office/drawing/2014/main" id="{089CA1CA-D50F-4DDB-92A2-6D8302614E0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01:14</a:t>
            </a:r>
          </a:p>
        </p:txBody>
      </p:sp>
      <p:sp>
        <p:nvSpPr>
          <p:cNvPr id="244" name="Rounded Rectangle 231">
            <a:extLst>
              <a:ext uri="{FF2B5EF4-FFF2-40B4-BE49-F238E27FC236}">
                <a16:creationId xmlns="" xmlns:a16="http://schemas.microsoft.com/office/drawing/2014/main" id="{FFF42D8B-EEA0-42A1-ADC4-69280076AB7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01:13</a:t>
            </a:r>
          </a:p>
        </p:txBody>
      </p:sp>
      <p:sp>
        <p:nvSpPr>
          <p:cNvPr id="245" name="Rounded Rectangle 232">
            <a:extLst>
              <a:ext uri="{FF2B5EF4-FFF2-40B4-BE49-F238E27FC236}">
                <a16:creationId xmlns="" xmlns:a16="http://schemas.microsoft.com/office/drawing/2014/main" id="{88DE1400-6CA9-421C-8E90-91EE9432B34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01:12</a:t>
            </a:r>
          </a:p>
        </p:txBody>
      </p:sp>
      <p:sp>
        <p:nvSpPr>
          <p:cNvPr id="246" name="Rounded Rectangle 233">
            <a:extLst>
              <a:ext uri="{FF2B5EF4-FFF2-40B4-BE49-F238E27FC236}">
                <a16:creationId xmlns="" xmlns:a16="http://schemas.microsoft.com/office/drawing/2014/main" id="{BDCF8BE1-56BD-4865-92A4-D2505A7E669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01:11</a:t>
            </a:r>
          </a:p>
        </p:txBody>
      </p:sp>
      <p:sp>
        <p:nvSpPr>
          <p:cNvPr id="247" name="Rounded Rectangle 234">
            <a:extLst>
              <a:ext uri="{FF2B5EF4-FFF2-40B4-BE49-F238E27FC236}">
                <a16:creationId xmlns="" xmlns:a16="http://schemas.microsoft.com/office/drawing/2014/main" id="{F3EBFF1B-8BF6-4B60-9CA3-62D1EAE3395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01:10</a:t>
            </a:r>
          </a:p>
        </p:txBody>
      </p:sp>
      <p:sp>
        <p:nvSpPr>
          <p:cNvPr id="248" name="Rounded Rectangle 235">
            <a:extLst>
              <a:ext uri="{FF2B5EF4-FFF2-40B4-BE49-F238E27FC236}">
                <a16:creationId xmlns="" xmlns:a16="http://schemas.microsoft.com/office/drawing/2014/main" id="{AF2595C3-B158-4DD4-BB59-E04209E846E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01:09</a:t>
            </a:r>
          </a:p>
        </p:txBody>
      </p:sp>
      <p:sp>
        <p:nvSpPr>
          <p:cNvPr id="249" name="Rounded Rectangle 236">
            <a:extLst>
              <a:ext uri="{FF2B5EF4-FFF2-40B4-BE49-F238E27FC236}">
                <a16:creationId xmlns="" xmlns:a16="http://schemas.microsoft.com/office/drawing/2014/main" id="{E3057874-937E-4312-87B4-1A79A5D5FF1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01:08</a:t>
            </a:r>
          </a:p>
        </p:txBody>
      </p:sp>
      <p:sp>
        <p:nvSpPr>
          <p:cNvPr id="250" name="Rounded Rectangle 237">
            <a:extLst>
              <a:ext uri="{FF2B5EF4-FFF2-40B4-BE49-F238E27FC236}">
                <a16:creationId xmlns="" xmlns:a16="http://schemas.microsoft.com/office/drawing/2014/main" id="{E631240E-E83B-42D1-8AC4-F8E20622C90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01:07</a:t>
            </a:r>
          </a:p>
        </p:txBody>
      </p:sp>
      <p:sp>
        <p:nvSpPr>
          <p:cNvPr id="251" name="Rounded Rectangle 238">
            <a:extLst>
              <a:ext uri="{FF2B5EF4-FFF2-40B4-BE49-F238E27FC236}">
                <a16:creationId xmlns="" xmlns:a16="http://schemas.microsoft.com/office/drawing/2014/main" id="{3FDFC5ED-B1BA-4C78-926B-A7A6DC957DB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01:06</a:t>
            </a:r>
          </a:p>
        </p:txBody>
      </p:sp>
      <p:sp>
        <p:nvSpPr>
          <p:cNvPr id="252" name="Rounded Rectangle 239">
            <a:extLst>
              <a:ext uri="{FF2B5EF4-FFF2-40B4-BE49-F238E27FC236}">
                <a16:creationId xmlns="" xmlns:a16="http://schemas.microsoft.com/office/drawing/2014/main" id="{D54955C0-5BFF-4380-813C-2E4C8ACCCC9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01:05</a:t>
            </a:r>
          </a:p>
        </p:txBody>
      </p:sp>
      <p:sp>
        <p:nvSpPr>
          <p:cNvPr id="253" name="Rounded Rectangle 240">
            <a:extLst>
              <a:ext uri="{FF2B5EF4-FFF2-40B4-BE49-F238E27FC236}">
                <a16:creationId xmlns="" xmlns:a16="http://schemas.microsoft.com/office/drawing/2014/main" id="{E3018150-58CD-4767-AF81-0E6E5B51BE5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01:04</a:t>
            </a:r>
          </a:p>
        </p:txBody>
      </p:sp>
      <p:sp>
        <p:nvSpPr>
          <p:cNvPr id="254" name="Rounded Rectangle 241">
            <a:extLst>
              <a:ext uri="{FF2B5EF4-FFF2-40B4-BE49-F238E27FC236}">
                <a16:creationId xmlns="" xmlns:a16="http://schemas.microsoft.com/office/drawing/2014/main" id="{0701C663-35D5-444A-9288-59CC210DEEA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01:03</a:t>
            </a:r>
          </a:p>
        </p:txBody>
      </p:sp>
      <p:sp>
        <p:nvSpPr>
          <p:cNvPr id="255" name="Rounded Rectangle 242">
            <a:extLst>
              <a:ext uri="{FF2B5EF4-FFF2-40B4-BE49-F238E27FC236}">
                <a16:creationId xmlns="" xmlns:a16="http://schemas.microsoft.com/office/drawing/2014/main" id="{F4AD19F4-6D08-4AB0-AF60-C0D80ED8D9B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01:02</a:t>
            </a:r>
          </a:p>
        </p:txBody>
      </p:sp>
      <p:sp>
        <p:nvSpPr>
          <p:cNvPr id="256" name="Rounded Rectangle 243">
            <a:extLst>
              <a:ext uri="{FF2B5EF4-FFF2-40B4-BE49-F238E27FC236}">
                <a16:creationId xmlns="" xmlns:a16="http://schemas.microsoft.com/office/drawing/2014/main" id="{925BB819-93AF-4D70-8BE9-4D408AB0559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01:01</a:t>
            </a:r>
          </a:p>
        </p:txBody>
      </p:sp>
      <p:sp>
        <p:nvSpPr>
          <p:cNvPr id="257" name="Rounded Rectangle 244">
            <a:extLst>
              <a:ext uri="{FF2B5EF4-FFF2-40B4-BE49-F238E27FC236}">
                <a16:creationId xmlns="" xmlns:a16="http://schemas.microsoft.com/office/drawing/2014/main" id="{A48D21CC-20C6-47F7-92D9-50B29D822D2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01:00</a:t>
            </a:r>
          </a:p>
        </p:txBody>
      </p:sp>
      <p:sp>
        <p:nvSpPr>
          <p:cNvPr id="258" name="Rounded Rectangle 245">
            <a:extLst>
              <a:ext uri="{FF2B5EF4-FFF2-40B4-BE49-F238E27FC236}">
                <a16:creationId xmlns="" xmlns:a16="http://schemas.microsoft.com/office/drawing/2014/main" id="{352F82B7-CE04-41ED-AD66-B1B2B607DB9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00:59</a:t>
            </a:r>
          </a:p>
        </p:txBody>
      </p:sp>
      <p:sp>
        <p:nvSpPr>
          <p:cNvPr id="259" name="Rounded Rectangle 246">
            <a:extLst>
              <a:ext uri="{FF2B5EF4-FFF2-40B4-BE49-F238E27FC236}">
                <a16:creationId xmlns="" xmlns:a16="http://schemas.microsoft.com/office/drawing/2014/main" id="{36BA5922-5F36-4A95-B8B2-52086440F1E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00:58</a:t>
            </a:r>
          </a:p>
        </p:txBody>
      </p:sp>
      <p:sp>
        <p:nvSpPr>
          <p:cNvPr id="260" name="Rounded Rectangle 247">
            <a:extLst>
              <a:ext uri="{FF2B5EF4-FFF2-40B4-BE49-F238E27FC236}">
                <a16:creationId xmlns="" xmlns:a16="http://schemas.microsoft.com/office/drawing/2014/main" id="{97C9A8AC-C9D5-47EA-B1BE-37CA399C1FF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00:57</a:t>
            </a:r>
          </a:p>
        </p:txBody>
      </p:sp>
      <p:sp>
        <p:nvSpPr>
          <p:cNvPr id="261" name="Rounded Rectangle 248">
            <a:extLst>
              <a:ext uri="{FF2B5EF4-FFF2-40B4-BE49-F238E27FC236}">
                <a16:creationId xmlns="" xmlns:a16="http://schemas.microsoft.com/office/drawing/2014/main" id="{0B5CD920-75D2-4253-B4B7-D005992BA83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00:56</a:t>
            </a:r>
          </a:p>
        </p:txBody>
      </p:sp>
      <p:sp>
        <p:nvSpPr>
          <p:cNvPr id="262" name="Rounded Rectangle 249">
            <a:extLst>
              <a:ext uri="{FF2B5EF4-FFF2-40B4-BE49-F238E27FC236}">
                <a16:creationId xmlns="" xmlns:a16="http://schemas.microsoft.com/office/drawing/2014/main" id="{A992DEA1-460D-42C8-9450-6C407D85810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00:55</a:t>
            </a:r>
          </a:p>
        </p:txBody>
      </p:sp>
      <p:sp>
        <p:nvSpPr>
          <p:cNvPr id="263" name="Rounded Rectangle 250">
            <a:extLst>
              <a:ext uri="{FF2B5EF4-FFF2-40B4-BE49-F238E27FC236}">
                <a16:creationId xmlns="" xmlns:a16="http://schemas.microsoft.com/office/drawing/2014/main" id="{555C8739-CA4C-491F-870D-170C96A1F8B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00:54</a:t>
            </a:r>
          </a:p>
        </p:txBody>
      </p:sp>
      <p:sp>
        <p:nvSpPr>
          <p:cNvPr id="264" name="Rounded Rectangle 251">
            <a:extLst>
              <a:ext uri="{FF2B5EF4-FFF2-40B4-BE49-F238E27FC236}">
                <a16:creationId xmlns="" xmlns:a16="http://schemas.microsoft.com/office/drawing/2014/main" id="{8AEC820B-2EC2-4951-91D0-3931CC69742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00:53</a:t>
            </a:r>
          </a:p>
        </p:txBody>
      </p:sp>
      <p:sp>
        <p:nvSpPr>
          <p:cNvPr id="265" name="Rounded Rectangle 252">
            <a:extLst>
              <a:ext uri="{FF2B5EF4-FFF2-40B4-BE49-F238E27FC236}">
                <a16:creationId xmlns="" xmlns:a16="http://schemas.microsoft.com/office/drawing/2014/main" id="{548BAFB1-8606-4478-8569-DB0463D055C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00:52</a:t>
            </a:r>
          </a:p>
        </p:txBody>
      </p:sp>
      <p:sp>
        <p:nvSpPr>
          <p:cNvPr id="266" name="Rounded Rectangle 253">
            <a:extLst>
              <a:ext uri="{FF2B5EF4-FFF2-40B4-BE49-F238E27FC236}">
                <a16:creationId xmlns="" xmlns:a16="http://schemas.microsoft.com/office/drawing/2014/main" id="{F5D99DC6-2CCD-4144-A6C3-F6C9375A52B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00:51</a:t>
            </a:r>
          </a:p>
        </p:txBody>
      </p:sp>
      <p:sp>
        <p:nvSpPr>
          <p:cNvPr id="267" name="Rounded Rectangle 254">
            <a:extLst>
              <a:ext uri="{FF2B5EF4-FFF2-40B4-BE49-F238E27FC236}">
                <a16:creationId xmlns="" xmlns:a16="http://schemas.microsoft.com/office/drawing/2014/main" id="{2FF170B5-BF22-4DE4-8FF5-6EC07AD2903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00:50</a:t>
            </a:r>
          </a:p>
        </p:txBody>
      </p:sp>
      <p:sp>
        <p:nvSpPr>
          <p:cNvPr id="268" name="Rounded Rectangle 255">
            <a:extLst>
              <a:ext uri="{FF2B5EF4-FFF2-40B4-BE49-F238E27FC236}">
                <a16:creationId xmlns="" xmlns:a16="http://schemas.microsoft.com/office/drawing/2014/main" id="{2A4F4D40-B72A-4702-A53D-40A6253963F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00:49</a:t>
            </a:r>
          </a:p>
        </p:txBody>
      </p:sp>
      <p:sp>
        <p:nvSpPr>
          <p:cNvPr id="269" name="Rounded Rectangle 256">
            <a:extLst>
              <a:ext uri="{FF2B5EF4-FFF2-40B4-BE49-F238E27FC236}">
                <a16:creationId xmlns="" xmlns:a16="http://schemas.microsoft.com/office/drawing/2014/main" id="{AA1441AB-73E5-4458-A8C0-F011D6889F6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00:48</a:t>
            </a:r>
          </a:p>
        </p:txBody>
      </p:sp>
      <p:sp>
        <p:nvSpPr>
          <p:cNvPr id="270" name="Rounded Rectangle 257">
            <a:extLst>
              <a:ext uri="{FF2B5EF4-FFF2-40B4-BE49-F238E27FC236}">
                <a16:creationId xmlns="" xmlns:a16="http://schemas.microsoft.com/office/drawing/2014/main" id="{B771F5DF-AC3C-4757-887D-64F45C95791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00:47</a:t>
            </a:r>
          </a:p>
        </p:txBody>
      </p:sp>
      <p:sp>
        <p:nvSpPr>
          <p:cNvPr id="271" name="Rounded Rectangle 258">
            <a:extLst>
              <a:ext uri="{FF2B5EF4-FFF2-40B4-BE49-F238E27FC236}">
                <a16:creationId xmlns="" xmlns:a16="http://schemas.microsoft.com/office/drawing/2014/main" id="{C7048BA1-8E8A-4C17-8A6E-49EFE69FF38C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00:46</a:t>
            </a:r>
          </a:p>
        </p:txBody>
      </p:sp>
      <p:sp>
        <p:nvSpPr>
          <p:cNvPr id="272" name="Rounded Rectangle 259">
            <a:extLst>
              <a:ext uri="{FF2B5EF4-FFF2-40B4-BE49-F238E27FC236}">
                <a16:creationId xmlns="" xmlns:a16="http://schemas.microsoft.com/office/drawing/2014/main" id="{D5AF5F58-4ABA-4CBB-AE9A-359D046E1C5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00:45</a:t>
            </a:r>
          </a:p>
        </p:txBody>
      </p:sp>
      <p:sp>
        <p:nvSpPr>
          <p:cNvPr id="273" name="Rounded Rectangle 260">
            <a:extLst>
              <a:ext uri="{FF2B5EF4-FFF2-40B4-BE49-F238E27FC236}">
                <a16:creationId xmlns="" xmlns:a16="http://schemas.microsoft.com/office/drawing/2014/main" id="{AE5E0A52-647B-4C0C-91C1-3C44FDC0FE7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00:44</a:t>
            </a:r>
          </a:p>
        </p:txBody>
      </p:sp>
      <p:sp>
        <p:nvSpPr>
          <p:cNvPr id="274" name="Rounded Rectangle 261">
            <a:extLst>
              <a:ext uri="{FF2B5EF4-FFF2-40B4-BE49-F238E27FC236}">
                <a16:creationId xmlns="" xmlns:a16="http://schemas.microsoft.com/office/drawing/2014/main" id="{AA783FBA-4E27-44F7-A840-D949DB78859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00:43</a:t>
            </a:r>
          </a:p>
        </p:txBody>
      </p:sp>
      <p:sp>
        <p:nvSpPr>
          <p:cNvPr id="275" name="Rounded Rectangle 262">
            <a:extLst>
              <a:ext uri="{FF2B5EF4-FFF2-40B4-BE49-F238E27FC236}">
                <a16:creationId xmlns="" xmlns:a16="http://schemas.microsoft.com/office/drawing/2014/main" id="{934CFFE8-41D9-41EA-8724-50A6E80DBE3B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00:42</a:t>
            </a:r>
          </a:p>
        </p:txBody>
      </p:sp>
      <p:sp>
        <p:nvSpPr>
          <p:cNvPr id="276" name="Rounded Rectangle 263">
            <a:extLst>
              <a:ext uri="{FF2B5EF4-FFF2-40B4-BE49-F238E27FC236}">
                <a16:creationId xmlns="" xmlns:a16="http://schemas.microsoft.com/office/drawing/2014/main" id="{A17E06E4-F8EC-4A6A-AB79-5BDF66E0D25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00:41</a:t>
            </a:r>
          </a:p>
        </p:txBody>
      </p:sp>
      <p:sp>
        <p:nvSpPr>
          <p:cNvPr id="277" name="Rounded Rectangle 264">
            <a:extLst>
              <a:ext uri="{FF2B5EF4-FFF2-40B4-BE49-F238E27FC236}">
                <a16:creationId xmlns="" xmlns:a16="http://schemas.microsoft.com/office/drawing/2014/main" id="{5BE26C6F-5F76-475A-BBC0-0A0950A1579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00:40</a:t>
            </a:r>
          </a:p>
        </p:txBody>
      </p:sp>
      <p:sp>
        <p:nvSpPr>
          <p:cNvPr id="278" name="Rounded Rectangle 265">
            <a:extLst>
              <a:ext uri="{FF2B5EF4-FFF2-40B4-BE49-F238E27FC236}">
                <a16:creationId xmlns="" xmlns:a16="http://schemas.microsoft.com/office/drawing/2014/main" id="{D5D7A367-308E-48A0-B6C6-23083A85EF3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00:39</a:t>
            </a:r>
          </a:p>
        </p:txBody>
      </p:sp>
      <p:sp>
        <p:nvSpPr>
          <p:cNvPr id="279" name="Rounded Rectangle 266">
            <a:extLst>
              <a:ext uri="{FF2B5EF4-FFF2-40B4-BE49-F238E27FC236}">
                <a16:creationId xmlns="" xmlns:a16="http://schemas.microsoft.com/office/drawing/2014/main" id="{38C7D872-9213-4D4F-AF1D-6B655DA2116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00:38</a:t>
            </a:r>
          </a:p>
        </p:txBody>
      </p:sp>
      <p:sp>
        <p:nvSpPr>
          <p:cNvPr id="280" name="Rounded Rectangle 267">
            <a:extLst>
              <a:ext uri="{FF2B5EF4-FFF2-40B4-BE49-F238E27FC236}">
                <a16:creationId xmlns="" xmlns:a16="http://schemas.microsoft.com/office/drawing/2014/main" id="{4A7A7ADF-0ED1-4DC5-B5FE-6D54C74CA34D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00:37</a:t>
            </a:r>
          </a:p>
        </p:txBody>
      </p:sp>
      <p:sp>
        <p:nvSpPr>
          <p:cNvPr id="281" name="Rounded Rectangle 268">
            <a:extLst>
              <a:ext uri="{FF2B5EF4-FFF2-40B4-BE49-F238E27FC236}">
                <a16:creationId xmlns="" xmlns:a16="http://schemas.microsoft.com/office/drawing/2014/main" id="{B1D63F9E-7A56-4862-9E8A-DA0F5BCA1DE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00:36</a:t>
            </a:r>
          </a:p>
        </p:txBody>
      </p:sp>
      <p:sp>
        <p:nvSpPr>
          <p:cNvPr id="282" name="Rounded Rectangle 269">
            <a:extLst>
              <a:ext uri="{FF2B5EF4-FFF2-40B4-BE49-F238E27FC236}">
                <a16:creationId xmlns="" xmlns:a16="http://schemas.microsoft.com/office/drawing/2014/main" id="{D0EF0B60-8FCF-4215-9D20-FBCA92C12A5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00:35</a:t>
            </a:r>
          </a:p>
        </p:txBody>
      </p:sp>
      <p:sp>
        <p:nvSpPr>
          <p:cNvPr id="283" name="Rounded Rectangle 270">
            <a:extLst>
              <a:ext uri="{FF2B5EF4-FFF2-40B4-BE49-F238E27FC236}">
                <a16:creationId xmlns="" xmlns:a16="http://schemas.microsoft.com/office/drawing/2014/main" id="{F269D1D5-94CD-41A8-AA42-F502E9E435A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00:34</a:t>
            </a:r>
          </a:p>
        </p:txBody>
      </p:sp>
      <p:sp>
        <p:nvSpPr>
          <p:cNvPr id="284" name="Rounded Rectangle 271">
            <a:extLst>
              <a:ext uri="{FF2B5EF4-FFF2-40B4-BE49-F238E27FC236}">
                <a16:creationId xmlns="" xmlns:a16="http://schemas.microsoft.com/office/drawing/2014/main" id="{68DEC9DF-AEB6-4381-9D88-F033059B695A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00:33</a:t>
            </a:r>
          </a:p>
        </p:txBody>
      </p:sp>
      <p:sp>
        <p:nvSpPr>
          <p:cNvPr id="285" name="Rounded Rectangle 272">
            <a:extLst>
              <a:ext uri="{FF2B5EF4-FFF2-40B4-BE49-F238E27FC236}">
                <a16:creationId xmlns="" xmlns:a16="http://schemas.microsoft.com/office/drawing/2014/main" id="{37DC7F65-6F27-4E64-A3BD-BDB93DE41B5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00:32</a:t>
            </a:r>
          </a:p>
        </p:txBody>
      </p:sp>
      <p:sp>
        <p:nvSpPr>
          <p:cNvPr id="286" name="Rounded Rectangle 273">
            <a:extLst>
              <a:ext uri="{FF2B5EF4-FFF2-40B4-BE49-F238E27FC236}">
                <a16:creationId xmlns="" xmlns:a16="http://schemas.microsoft.com/office/drawing/2014/main" id="{EC4FA07F-C6F5-474C-AAC9-06C969464C2B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00:31</a:t>
            </a:r>
          </a:p>
        </p:txBody>
      </p:sp>
      <p:sp>
        <p:nvSpPr>
          <p:cNvPr id="287" name="Rounded Rectangle 274">
            <a:extLst>
              <a:ext uri="{FF2B5EF4-FFF2-40B4-BE49-F238E27FC236}">
                <a16:creationId xmlns="" xmlns:a16="http://schemas.microsoft.com/office/drawing/2014/main" id="{6D7C1569-10DB-4534-AE12-AD22012FE6F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00:30</a:t>
            </a:r>
          </a:p>
        </p:txBody>
      </p:sp>
      <p:sp>
        <p:nvSpPr>
          <p:cNvPr id="288" name="Rounded Rectangle 275">
            <a:extLst>
              <a:ext uri="{FF2B5EF4-FFF2-40B4-BE49-F238E27FC236}">
                <a16:creationId xmlns="" xmlns:a16="http://schemas.microsoft.com/office/drawing/2014/main" id="{88DAB7BF-9C5C-4935-9F3B-3F02F94E031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00:29</a:t>
            </a:r>
          </a:p>
        </p:txBody>
      </p:sp>
      <p:sp>
        <p:nvSpPr>
          <p:cNvPr id="289" name="Rounded Rectangle 276">
            <a:extLst>
              <a:ext uri="{FF2B5EF4-FFF2-40B4-BE49-F238E27FC236}">
                <a16:creationId xmlns="" xmlns:a16="http://schemas.microsoft.com/office/drawing/2014/main" id="{362B5123-FC79-4D10-992F-67125027DBE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00:28</a:t>
            </a:r>
          </a:p>
        </p:txBody>
      </p:sp>
      <p:sp>
        <p:nvSpPr>
          <p:cNvPr id="290" name="Rounded Rectangle 277">
            <a:extLst>
              <a:ext uri="{FF2B5EF4-FFF2-40B4-BE49-F238E27FC236}">
                <a16:creationId xmlns="" xmlns:a16="http://schemas.microsoft.com/office/drawing/2014/main" id="{00C58ACA-42A8-4CFD-ACAA-64D8518872E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00:27</a:t>
            </a:r>
          </a:p>
        </p:txBody>
      </p:sp>
      <p:sp>
        <p:nvSpPr>
          <p:cNvPr id="291" name="Rounded Rectangle 278">
            <a:extLst>
              <a:ext uri="{FF2B5EF4-FFF2-40B4-BE49-F238E27FC236}">
                <a16:creationId xmlns="" xmlns:a16="http://schemas.microsoft.com/office/drawing/2014/main" id="{F31C331E-BA89-4ED0-84EC-D78BCA9B80E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00:26</a:t>
            </a:r>
          </a:p>
        </p:txBody>
      </p:sp>
      <p:sp>
        <p:nvSpPr>
          <p:cNvPr id="292" name="Rounded Rectangle 279">
            <a:extLst>
              <a:ext uri="{FF2B5EF4-FFF2-40B4-BE49-F238E27FC236}">
                <a16:creationId xmlns="" xmlns:a16="http://schemas.microsoft.com/office/drawing/2014/main" id="{115155C9-9758-4F33-87ED-D3668669AC4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00:25</a:t>
            </a:r>
          </a:p>
        </p:txBody>
      </p:sp>
      <p:sp>
        <p:nvSpPr>
          <p:cNvPr id="293" name="Rounded Rectangle 280">
            <a:extLst>
              <a:ext uri="{FF2B5EF4-FFF2-40B4-BE49-F238E27FC236}">
                <a16:creationId xmlns="" xmlns:a16="http://schemas.microsoft.com/office/drawing/2014/main" id="{A059DD8B-3A54-4162-B367-C9583F60D7A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00:24</a:t>
            </a:r>
          </a:p>
        </p:txBody>
      </p:sp>
      <p:sp>
        <p:nvSpPr>
          <p:cNvPr id="294" name="Rounded Rectangle 281">
            <a:extLst>
              <a:ext uri="{FF2B5EF4-FFF2-40B4-BE49-F238E27FC236}">
                <a16:creationId xmlns="" xmlns:a16="http://schemas.microsoft.com/office/drawing/2014/main" id="{19D04B6E-445C-4BF7-8E7B-4EFFEEFD480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00:23</a:t>
            </a:r>
          </a:p>
        </p:txBody>
      </p:sp>
      <p:sp>
        <p:nvSpPr>
          <p:cNvPr id="295" name="Rounded Rectangle 282">
            <a:extLst>
              <a:ext uri="{FF2B5EF4-FFF2-40B4-BE49-F238E27FC236}">
                <a16:creationId xmlns="" xmlns:a16="http://schemas.microsoft.com/office/drawing/2014/main" id="{86F162D1-FB64-406D-A606-37366FEBBA8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00:22</a:t>
            </a:r>
          </a:p>
        </p:txBody>
      </p:sp>
      <p:sp>
        <p:nvSpPr>
          <p:cNvPr id="296" name="Rounded Rectangle 283">
            <a:extLst>
              <a:ext uri="{FF2B5EF4-FFF2-40B4-BE49-F238E27FC236}">
                <a16:creationId xmlns="" xmlns:a16="http://schemas.microsoft.com/office/drawing/2014/main" id="{4FA3DB7B-88E0-43F8-A984-F5AE512CBDE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00:21</a:t>
            </a:r>
          </a:p>
        </p:txBody>
      </p:sp>
      <p:sp>
        <p:nvSpPr>
          <p:cNvPr id="297" name="Rounded Rectangle 284">
            <a:extLst>
              <a:ext uri="{FF2B5EF4-FFF2-40B4-BE49-F238E27FC236}">
                <a16:creationId xmlns="" xmlns:a16="http://schemas.microsoft.com/office/drawing/2014/main" id="{3CCCA7CB-1FDA-4A15-A82B-10894E74BAB9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00:20</a:t>
            </a:r>
          </a:p>
        </p:txBody>
      </p:sp>
      <p:sp>
        <p:nvSpPr>
          <p:cNvPr id="298" name="Rounded Rectangle 285">
            <a:extLst>
              <a:ext uri="{FF2B5EF4-FFF2-40B4-BE49-F238E27FC236}">
                <a16:creationId xmlns="" xmlns:a16="http://schemas.microsoft.com/office/drawing/2014/main" id="{432791A6-3897-4736-8431-6ED96C73B77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00:19</a:t>
            </a:r>
          </a:p>
        </p:txBody>
      </p:sp>
      <p:sp>
        <p:nvSpPr>
          <p:cNvPr id="299" name="Rounded Rectangle 286">
            <a:extLst>
              <a:ext uri="{FF2B5EF4-FFF2-40B4-BE49-F238E27FC236}">
                <a16:creationId xmlns="" xmlns:a16="http://schemas.microsoft.com/office/drawing/2014/main" id="{183BE765-7B70-4453-A67E-93BF7548E0D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00:18</a:t>
            </a:r>
          </a:p>
        </p:txBody>
      </p:sp>
      <p:sp>
        <p:nvSpPr>
          <p:cNvPr id="300" name="Rounded Rectangle 287">
            <a:extLst>
              <a:ext uri="{FF2B5EF4-FFF2-40B4-BE49-F238E27FC236}">
                <a16:creationId xmlns="" xmlns:a16="http://schemas.microsoft.com/office/drawing/2014/main" id="{9311F561-A7B1-4CBA-B35E-02789936B44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00:17</a:t>
            </a:r>
          </a:p>
        </p:txBody>
      </p:sp>
      <p:sp>
        <p:nvSpPr>
          <p:cNvPr id="301" name="Rounded Rectangle 288">
            <a:extLst>
              <a:ext uri="{FF2B5EF4-FFF2-40B4-BE49-F238E27FC236}">
                <a16:creationId xmlns="" xmlns:a16="http://schemas.microsoft.com/office/drawing/2014/main" id="{782168C1-EC3A-4258-ADD6-9F2F6554AF1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00:16</a:t>
            </a:r>
          </a:p>
        </p:txBody>
      </p:sp>
      <p:sp>
        <p:nvSpPr>
          <p:cNvPr id="302" name="Rounded Rectangle 289">
            <a:extLst>
              <a:ext uri="{FF2B5EF4-FFF2-40B4-BE49-F238E27FC236}">
                <a16:creationId xmlns="" xmlns:a16="http://schemas.microsoft.com/office/drawing/2014/main" id="{C67BB86E-318C-46D0-88A8-F1E93FD59285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00:15</a:t>
            </a:r>
          </a:p>
        </p:txBody>
      </p:sp>
      <p:sp>
        <p:nvSpPr>
          <p:cNvPr id="303" name="Rounded Rectangle 290">
            <a:extLst>
              <a:ext uri="{FF2B5EF4-FFF2-40B4-BE49-F238E27FC236}">
                <a16:creationId xmlns="" xmlns:a16="http://schemas.microsoft.com/office/drawing/2014/main" id="{99175FAB-9246-45C2-883F-EABE235C74FF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00:14</a:t>
            </a:r>
          </a:p>
        </p:txBody>
      </p:sp>
      <p:sp>
        <p:nvSpPr>
          <p:cNvPr id="304" name="Rounded Rectangle 291">
            <a:extLst>
              <a:ext uri="{FF2B5EF4-FFF2-40B4-BE49-F238E27FC236}">
                <a16:creationId xmlns="" xmlns:a16="http://schemas.microsoft.com/office/drawing/2014/main" id="{D0934866-8A39-4F4D-B9D1-93CF4516980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00:13</a:t>
            </a:r>
          </a:p>
        </p:txBody>
      </p:sp>
      <p:sp>
        <p:nvSpPr>
          <p:cNvPr id="305" name="Rounded Rectangle 292">
            <a:extLst>
              <a:ext uri="{FF2B5EF4-FFF2-40B4-BE49-F238E27FC236}">
                <a16:creationId xmlns="" xmlns:a16="http://schemas.microsoft.com/office/drawing/2014/main" id="{D7735960-666A-474B-BD72-F7E2AD0DBED8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00:12</a:t>
            </a:r>
          </a:p>
        </p:txBody>
      </p:sp>
      <p:sp>
        <p:nvSpPr>
          <p:cNvPr id="306" name="Rounded Rectangle 293">
            <a:extLst>
              <a:ext uri="{FF2B5EF4-FFF2-40B4-BE49-F238E27FC236}">
                <a16:creationId xmlns="" xmlns:a16="http://schemas.microsoft.com/office/drawing/2014/main" id="{F624ABD1-F2D3-411C-BE3F-02BB9F89C1C1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00:11</a:t>
            </a:r>
          </a:p>
        </p:txBody>
      </p:sp>
      <p:sp>
        <p:nvSpPr>
          <p:cNvPr id="307" name="Rounded Rectangle 294">
            <a:extLst>
              <a:ext uri="{FF2B5EF4-FFF2-40B4-BE49-F238E27FC236}">
                <a16:creationId xmlns="" xmlns:a16="http://schemas.microsoft.com/office/drawing/2014/main" id="{7EAF0901-CA48-4BF3-A063-15C165BEF41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</a:p>
        </p:txBody>
      </p:sp>
      <p:sp>
        <p:nvSpPr>
          <p:cNvPr id="308" name="Rounded Rectangle 295">
            <a:extLst>
              <a:ext uri="{FF2B5EF4-FFF2-40B4-BE49-F238E27FC236}">
                <a16:creationId xmlns="" xmlns:a16="http://schemas.microsoft.com/office/drawing/2014/main" id="{AD521029-3055-48E9-AEC9-4FF786B7E226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</a:p>
        </p:txBody>
      </p:sp>
      <p:sp>
        <p:nvSpPr>
          <p:cNvPr id="309" name="Rounded Rectangle 296">
            <a:extLst>
              <a:ext uri="{FF2B5EF4-FFF2-40B4-BE49-F238E27FC236}">
                <a16:creationId xmlns="" xmlns:a16="http://schemas.microsoft.com/office/drawing/2014/main" id="{FF4EA5F3-DC0A-4C54-9428-891BB10BCCC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</a:p>
        </p:txBody>
      </p:sp>
      <p:sp>
        <p:nvSpPr>
          <p:cNvPr id="310" name="Rounded Rectangle 297">
            <a:extLst>
              <a:ext uri="{FF2B5EF4-FFF2-40B4-BE49-F238E27FC236}">
                <a16:creationId xmlns="" xmlns:a16="http://schemas.microsoft.com/office/drawing/2014/main" id="{841113FF-8DE6-4AC0-90B0-BBF8FFEB320E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</a:p>
        </p:txBody>
      </p:sp>
      <p:sp>
        <p:nvSpPr>
          <p:cNvPr id="311" name="Rounded Rectangle 298">
            <a:extLst>
              <a:ext uri="{FF2B5EF4-FFF2-40B4-BE49-F238E27FC236}">
                <a16:creationId xmlns="" xmlns:a16="http://schemas.microsoft.com/office/drawing/2014/main" id="{86F755AA-1F3B-4F11-B8AE-C8B66D20F29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</a:p>
        </p:txBody>
      </p:sp>
      <p:sp>
        <p:nvSpPr>
          <p:cNvPr id="312" name="Rounded Rectangle 299">
            <a:extLst>
              <a:ext uri="{FF2B5EF4-FFF2-40B4-BE49-F238E27FC236}">
                <a16:creationId xmlns="" xmlns:a16="http://schemas.microsoft.com/office/drawing/2014/main" id="{6313B85E-27CD-4DF0-816C-29960FA25027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</a:p>
        </p:txBody>
      </p:sp>
      <p:sp>
        <p:nvSpPr>
          <p:cNvPr id="313" name="Rounded Rectangle 300">
            <a:extLst>
              <a:ext uri="{FF2B5EF4-FFF2-40B4-BE49-F238E27FC236}">
                <a16:creationId xmlns="" xmlns:a16="http://schemas.microsoft.com/office/drawing/2014/main" id="{FD13C7DB-9C5A-45D5-A4A0-2A620DC4ADA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</a:p>
        </p:txBody>
      </p:sp>
      <p:sp>
        <p:nvSpPr>
          <p:cNvPr id="314" name="Rounded Rectangle 301">
            <a:extLst>
              <a:ext uri="{FF2B5EF4-FFF2-40B4-BE49-F238E27FC236}">
                <a16:creationId xmlns="" xmlns:a16="http://schemas.microsoft.com/office/drawing/2014/main" id="{158D615A-024C-44C5-9E41-7BC735DCF333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</a:p>
        </p:txBody>
      </p:sp>
      <p:sp>
        <p:nvSpPr>
          <p:cNvPr id="315" name="Rounded Rectangle 302">
            <a:extLst>
              <a:ext uri="{FF2B5EF4-FFF2-40B4-BE49-F238E27FC236}">
                <a16:creationId xmlns="" xmlns:a16="http://schemas.microsoft.com/office/drawing/2014/main" id="{4F35CD94-2F91-4FD9-ADD3-A25129A44510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</a:p>
        </p:txBody>
      </p:sp>
      <p:sp>
        <p:nvSpPr>
          <p:cNvPr id="316" name="Rounded Rectangle 303">
            <a:extLst>
              <a:ext uri="{FF2B5EF4-FFF2-40B4-BE49-F238E27FC236}">
                <a16:creationId xmlns="" xmlns:a16="http://schemas.microsoft.com/office/drawing/2014/main" id="{87EB6082-107B-479C-AADD-F4086F75AEF4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</a:p>
        </p:txBody>
      </p:sp>
      <p:sp>
        <p:nvSpPr>
          <p:cNvPr id="317" name="Rounded Rectangle 304">
            <a:extLst>
              <a:ext uri="{FF2B5EF4-FFF2-40B4-BE49-F238E27FC236}">
                <a16:creationId xmlns="" xmlns:a16="http://schemas.microsoft.com/office/drawing/2014/main" id="{B5033B87-DC2E-4802-A0CF-B940C90CA232}"/>
              </a:ext>
            </a:extLst>
          </p:cNvPr>
          <p:cNvSpPr/>
          <p:nvPr/>
        </p:nvSpPr>
        <p:spPr>
          <a:xfrm>
            <a:off x="5482883" y="5503400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</a:p>
        </p:txBody>
      </p:sp>
      <p:sp>
        <p:nvSpPr>
          <p:cNvPr id="318" name="Oval 317">
            <a:extLst>
              <a:ext uri="{FF2B5EF4-FFF2-40B4-BE49-F238E27FC236}">
                <a16:creationId xmlns="" xmlns:a16="http://schemas.microsoft.com/office/drawing/2014/main" id="{5D1E6E28-FC5C-48B4-889D-30738F635655}"/>
              </a:ext>
            </a:extLst>
          </p:cNvPr>
          <p:cNvSpPr/>
          <p:nvPr/>
        </p:nvSpPr>
        <p:spPr>
          <a:xfrm>
            <a:off x="5863883" y="6113000"/>
            <a:ext cx="762000" cy="4572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TG</a:t>
            </a:r>
          </a:p>
        </p:txBody>
      </p:sp>
    </p:spTree>
    <p:extLst>
      <p:ext uri="{BB962C8B-B14F-4D97-AF65-F5344CB8AC3E}">
        <p14:creationId xmlns:p14="http://schemas.microsoft.com/office/powerpoint/2010/main" val="104842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2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3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4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2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5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6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825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35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845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55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865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875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85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95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905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915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925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935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945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955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965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165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175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185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195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205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215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225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235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245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255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265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275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285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295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305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435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445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455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465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475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485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495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505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515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525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535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545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555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565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575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585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595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605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615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625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635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645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655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665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675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685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695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705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715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725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735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745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755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765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775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785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795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805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815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825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835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845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855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865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875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885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895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905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915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925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935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945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2955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965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975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2985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2995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3005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0032CFD-6EDF-607E-DFD2-F1B585AA0131}"/>
              </a:ext>
            </a:extLst>
          </p:cNvPr>
          <p:cNvGrpSpPr/>
          <p:nvPr/>
        </p:nvGrpSpPr>
        <p:grpSpPr>
          <a:xfrm>
            <a:off x="0" y="645"/>
            <a:ext cx="12192000" cy="6857355"/>
            <a:chOff x="0" y="322"/>
            <a:chExt cx="12192000" cy="6857355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xmlns="" id="{693F37AC-38EE-6F75-9C3C-CCCE5AEAE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4C7FCF95-F1B6-D3CF-B877-EF9FE462B88D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DB6F783A-A644-80D9-F681-961FABCF8BDF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7FADC882-BCFF-43C0-8089-C531E8B7235C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9B286EEB-A722-3C0C-B661-46D0E1648D8E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F72C8068-BEB7-D1BE-72C1-029628A45438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9DBA04E-8A29-DBB4-22B3-DCE0E060FD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18" y="1226269"/>
            <a:ext cx="4472135" cy="22027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281742D-9046-E4F4-EF9B-C71169A8D633}"/>
              </a:ext>
            </a:extLst>
          </p:cNvPr>
          <p:cNvSpPr txBox="1"/>
          <p:nvPr/>
        </p:nvSpPr>
        <p:spPr>
          <a:xfrm>
            <a:off x="381218" y="244398"/>
            <a:ext cx="11055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đỉnh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47B1CD8-8367-6F8D-3F05-82B4A4FF7F97}"/>
              </a:ext>
            </a:extLst>
          </p:cNvPr>
          <p:cNvCxnSpPr/>
          <p:nvPr/>
        </p:nvCxnSpPr>
        <p:spPr>
          <a:xfrm>
            <a:off x="1280160" y="3868615"/>
            <a:ext cx="0" cy="2278967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F51D813-5A5D-0B71-D837-07198B1A767B}"/>
              </a:ext>
            </a:extLst>
          </p:cNvPr>
          <p:cNvCxnSpPr/>
          <p:nvPr/>
        </p:nvCxnSpPr>
        <p:spPr>
          <a:xfrm>
            <a:off x="225083" y="5008098"/>
            <a:ext cx="5304214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A7492F5-5622-008F-0DE0-D0EE3AF92459}"/>
              </a:ext>
            </a:extLst>
          </p:cNvPr>
          <p:cNvGrpSpPr/>
          <p:nvPr/>
        </p:nvGrpSpPr>
        <p:grpSpPr>
          <a:xfrm>
            <a:off x="1432561" y="3834941"/>
            <a:ext cx="4193439" cy="1015559"/>
            <a:chOff x="6428935" y="2920899"/>
            <a:chExt cx="4193439" cy="101555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F9A52AC-B9AA-030D-3DBE-80FDFD998A02}"/>
                </a:ext>
              </a:extLst>
            </p:cNvPr>
            <p:cNvSpPr txBox="1"/>
            <p:nvPr/>
          </p:nvSpPr>
          <p:spPr>
            <a:xfrm>
              <a:off x="6428935" y="2982351"/>
              <a:ext cx="37560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xmlns="" id="{8986F9D6-E177-8DE6-E7B8-50576AF02FF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3292061"/>
                </p:ext>
              </p:extLst>
            </p:nvPr>
          </p:nvGraphicFramePr>
          <p:xfrm>
            <a:off x="8377309" y="2920899"/>
            <a:ext cx="710420" cy="5738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" name="Equation" r:id="rId5" imgW="330120" imgH="266400" progId="Equation.DSMT4">
                    <p:embed/>
                  </p:oleObj>
                </mc:Choice>
                <mc:Fallback>
                  <p:oleObj name="Equation" r:id="rId5" imgW="33012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377309" y="2920899"/>
                          <a:ext cx="710420" cy="5738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xmlns="" id="{2D0F0B6D-D9DB-EBCD-7CF9-70397D4FAA1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02459769"/>
                </p:ext>
              </p:extLst>
            </p:nvPr>
          </p:nvGraphicFramePr>
          <p:xfrm>
            <a:off x="9747641" y="2964602"/>
            <a:ext cx="874733" cy="540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3" name="Equation" r:id="rId7" imgW="431640" imgH="266400" progId="Equation.DSMT4">
                    <p:embed/>
                  </p:oleObj>
                </mc:Choice>
                <mc:Fallback>
                  <p:oleObj name="Equation" r:id="rId7" imgW="43164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747641" y="2964602"/>
                          <a:ext cx="874733" cy="5402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C5F05C48-84FA-C862-1E31-05D6B271AFD5}"/>
              </a:ext>
            </a:extLst>
          </p:cNvPr>
          <p:cNvGrpSpPr/>
          <p:nvPr/>
        </p:nvGrpSpPr>
        <p:grpSpPr>
          <a:xfrm>
            <a:off x="2184547" y="5283436"/>
            <a:ext cx="2245065" cy="583979"/>
            <a:chOff x="2564375" y="5283436"/>
            <a:chExt cx="2245065" cy="583979"/>
          </a:xfrm>
        </p:grpSpPr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xmlns="" id="{2BAC7287-C5C5-15EC-EC77-C513A6BEC73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8492945"/>
                </p:ext>
              </p:extLst>
            </p:nvPr>
          </p:nvGraphicFramePr>
          <p:xfrm>
            <a:off x="2564375" y="5283436"/>
            <a:ext cx="710420" cy="5738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4" name="Equation" r:id="rId9" imgW="330120" imgH="266400" progId="Equation.DSMT4">
                    <p:embed/>
                  </p:oleObj>
                </mc:Choice>
                <mc:Fallback>
                  <p:oleObj name="Equation" r:id="rId9" imgW="330120" imgH="266400" progId="Equation.DSMT4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xmlns="" id="{8986F9D6-E177-8DE6-E7B8-50576AF02FF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564375" y="5283436"/>
                          <a:ext cx="710420" cy="5738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xmlns="" id="{5804C751-9514-6F13-3B2E-340928D661B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2940802"/>
                </p:ext>
              </p:extLst>
            </p:nvPr>
          </p:nvGraphicFramePr>
          <p:xfrm>
            <a:off x="3934707" y="5327139"/>
            <a:ext cx="874733" cy="540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" name="Equation" r:id="rId10" imgW="431640" imgH="266400" progId="Equation.DSMT4">
                    <p:embed/>
                  </p:oleObj>
                </mc:Choice>
                <mc:Fallback>
                  <p:oleObj name="Equation" r:id="rId10" imgW="431640" imgH="266400" progId="Equation.DSMT4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xmlns="" id="{2D0F0B6D-D9DB-EBCD-7CF9-70397D4FAA1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934707" y="5327139"/>
                          <a:ext cx="874733" cy="5402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FD97C9B2-F746-BFEE-A5F8-EB4EAA3C33B7}"/>
                </a:ext>
              </a:extLst>
            </p:cNvPr>
            <p:cNvSpPr txBox="1"/>
            <p:nvPr/>
          </p:nvSpPr>
          <p:spPr>
            <a:xfrm>
              <a:off x="3469399" y="5399972"/>
              <a:ext cx="63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=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7B7A415-F736-740E-9354-A06681D02F58}"/>
              </a:ext>
            </a:extLst>
          </p:cNvPr>
          <p:cNvSpPr txBox="1"/>
          <p:nvPr/>
        </p:nvSpPr>
        <p:spPr>
          <a:xfrm>
            <a:off x="475958" y="4279892"/>
            <a:ext cx="191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6711D61-BBD1-B108-BD9A-956C849D1FC7}"/>
              </a:ext>
            </a:extLst>
          </p:cNvPr>
          <p:cNvSpPr txBox="1"/>
          <p:nvPr/>
        </p:nvSpPr>
        <p:spPr>
          <a:xfrm>
            <a:off x="452416" y="5317893"/>
            <a:ext cx="191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4786F9D7-7312-38F6-00B8-490EDCC62F57}"/>
              </a:ext>
            </a:extLst>
          </p:cNvPr>
          <p:cNvCxnSpPr/>
          <p:nvPr/>
        </p:nvCxnSpPr>
        <p:spPr>
          <a:xfrm>
            <a:off x="5909125" y="829994"/>
            <a:ext cx="0" cy="5641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BFD7E5C-0ADA-659B-3C18-7D02F746CEB5}"/>
              </a:ext>
            </a:extLst>
          </p:cNvPr>
          <p:cNvGrpSpPr/>
          <p:nvPr/>
        </p:nvGrpSpPr>
        <p:grpSpPr>
          <a:xfrm>
            <a:off x="5999529" y="580286"/>
            <a:ext cx="5933389" cy="6478184"/>
            <a:chOff x="4795351" y="-89418"/>
            <a:chExt cx="5933389" cy="6478184"/>
          </a:xfrm>
        </p:grpSpPr>
        <p:graphicFrame>
          <p:nvGraphicFramePr>
            <p:cNvPr id="39" name="Object 38">
              <a:extLst>
                <a:ext uri="{FF2B5EF4-FFF2-40B4-BE49-F238E27FC236}">
                  <a16:creationId xmlns:a16="http://schemas.microsoft.com/office/drawing/2014/main" xmlns="" id="{325565B0-F46A-E032-9AE3-5CE1EBB022F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90498934"/>
                </p:ext>
              </p:extLst>
            </p:nvPr>
          </p:nvGraphicFramePr>
          <p:xfrm>
            <a:off x="5917543" y="1894714"/>
            <a:ext cx="807134" cy="6950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6" name="Equation" r:id="rId11" imgW="342751" imgH="291973" progId="Equation.DSMT4">
                    <p:embed/>
                  </p:oleObj>
                </mc:Choice>
                <mc:Fallback>
                  <p:oleObj name="Equation" r:id="rId11" imgW="342751" imgH="291973" progId="Equation.DSMT4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xmlns="" id="{927EA9C1-1988-ED20-6E21-CC8CBFE41B1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17543" y="1894714"/>
                          <a:ext cx="807134" cy="69503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39">
              <a:extLst>
                <a:ext uri="{FF2B5EF4-FFF2-40B4-BE49-F238E27FC236}">
                  <a16:creationId xmlns:a16="http://schemas.microsoft.com/office/drawing/2014/main" xmlns="" id="{58903217-6552-D72B-FDA4-0DB43D90055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18883259"/>
                </p:ext>
              </p:extLst>
            </p:nvPr>
          </p:nvGraphicFramePr>
          <p:xfrm>
            <a:off x="6736400" y="533685"/>
            <a:ext cx="931044" cy="714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7" name="Equation" r:id="rId13" imgW="406048" imgH="317225" progId="Equation.DSMT4">
                    <p:embed/>
                  </p:oleObj>
                </mc:Choice>
                <mc:Fallback>
                  <p:oleObj name="Equation" r:id="rId13" imgW="406048" imgH="317225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xmlns="" id="{78841ECF-EE34-B1DA-4B86-CEAD2A7CE57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36400" y="533685"/>
                          <a:ext cx="931044" cy="71452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40">
              <a:extLst>
                <a:ext uri="{FF2B5EF4-FFF2-40B4-BE49-F238E27FC236}">
                  <a16:creationId xmlns:a16="http://schemas.microsoft.com/office/drawing/2014/main" xmlns="" id="{5B82EEA6-FC2C-D1FE-2145-CAD43EFC87E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12486270"/>
                </p:ext>
              </p:extLst>
            </p:nvPr>
          </p:nvGraphicFramePr>
          <p:xfrm>
            <a:off x="5451623" y="598139"/>
            <a:ext cx="754918" cy="6500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8" name="Equation" r:id="rId15" imgW="342751" imgH="291973" progId="Equation.DSMT4">
                    <p:embed/>
                  </p:oleObj>
                </mc:Choice>
                <mc:Fallback>
                  <p:oleObj name="Equation" r:id="rId15" imgW="342751" imgH="291973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xmlns="" id="{F4B1F239-B46A-BE2D-34B8-7B962FBBF38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51623" y="598139"/>
                          <a:ext cx="754918" cy="65006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41">
              <a:extLst>
                <a:ext uri="{FF2B5EF4-FFF2-40B4-BE49-F238E27FC236}">
                  <a16:creationId xmlns:a16="http://schemas.microsoft.com/office/drawing/2014/main" xmlns="" id="{B0F8DEF2-DF81-E0FC-7782-0FC199AD2BA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3798302"/>
                </p:ext>
              </p:extLst>
            </p:nvPr>
          </p:nvGraphicFramePr>
          <p:xfrm>
            <a:off x="7287685" y="1844072"/>
            <a:ext cx="840616" cy="714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9" name="Equation" r:id="rId16" imgW="380670" imgH="317225" progId="Equation.DSMT4">
                    <p:embed/>
                  </p:oleObj>
                </mc:Choice>
                <mc:Fallback>
                  <p:oleObj name="Equation" r:id="rId16" imgW="380670" imgH="317225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xmlns="" id="{0453C367-A97C-6550-35C5-DE6B8D383A2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87685" y="1844072"/>
                          <a:ext cx="840616" cy="71452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42">
              <a:extLst>
                <a:ext uri="{FF2B5EF4-FFF2-40B4-BE49-F238E27FC236}">
                  <a16:creationId xmlns:a16="http://schemas.microsoft.com/office/drawing/2014/main" xmlns="" id="{907E2173-AC2B-B730-8BB9-5DC51C3540A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1713217"/>
                </p:ext>
              </p:extLst>
            </p:nvPr>
          </p:nvGraphicFramePr>
          <p:xfrm>
            <a:off x="6416413" y="2472631"/>
            <a:ext cx="3423776" cy="7090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0" name="Equation" r:id="rId18" imgW="1600200" imgH="330200" progId="Equation.DSMT4">
                    <p:embed/>
                  </p:oleObj>
                </mc:Choice>
                <mc:Fallback>
                  <p:oleObj name="Equation" r:id="rId18" imgW="1600200" imgH="33020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xmlns="" id="{4450C972-23F4-8509-7670-5260C9781BE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16413" y="2472631"/>
                          <a:ext cx="3423776" cy="70906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43">
              <a:extLst>
                <a:ext uri="{FF2B5EF4-FFF2-40B4-BE49-F238E27FC236}">
                  <a16:creationId xmlns:a16="http://schemas.microsoft.com/office/drawing/2014/main" xmlns="" id="{46E4D7D4-E74E-104F-ECA7-2D8C9151E58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7877292"/>
                </p:ext>
              </p:extLst>
            </p:nvPr>
          </p:nvGraphicFramePr>
          <p:xfrm>
            <a:off x="7129878" y="3101975"/>
            <a:ext cx="3598862" cy="708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1" name="Equation" r:id="rId20" imgW="1676160" imgH="330120" progId="Equation.DSMT4">
                    <p:embed/>
                  </p:oleObj>
                </mc:Choice>
                <mc:Fallback>
                  <p:oleObj name="Equation" r:id="rId20" imgW="1676160" imgH="330120" progId="Equation.DSMT4">
                    <p:embed/>
                    <p:pic>
                      <p:nvPicPr>
                        <p:cNvPr id="18" name="Object 17">
                          <a:extLst>
                            <a:ext uri="{FF2B5EF4-FFF2-40B4-BE49-F238E27FC236}">
                              <a16:creationId xmlns:a16="http://schemas.microsoft.com/office/drawing/2014/main" xmlns="" id="{C2EBD994-96EA-3A5F-23CC-BAA7BFFB813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29878" y="3101975"/>
                          <a:ext cx="3598862" cy="7080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44">
              <a:extLst>
                <a:ext uri="{FF2B5EF4-FFF2-40B4-BE49-F238E27FC236}">
                  <a16:creationId xmlns:a16="http://schemas.microsoft.com/office/drawing/2014/main" xmlns="" id="{0785703F-5FF2-CA4E-546F-791F5D17FBB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3970124"/>
                </p:ext>
              </p:extLst>
            </p:nvPr>
          </p:nvGraphicFramePr>
          <p:xfrm>
            <a:off x="4820387" y="4372389"/>
            <a:ext cx="3444398" cy="6616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" name="Equation" r:id="rId22" imgW="1662978" imgH="266584" progId="Equation.DSMT4">
                    <p:embed/>
                  </p:oleObj>
                </mc:Choice>
                <mc:Fallback>
                  <p:oleObj name="Equation" r:id="rId22" imgW="1662978" imgH="266584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xmlns="" id="{36851BD1-030F-057B-92FD-1F36175F6E5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0387" y="4372389"/>
                          <a:ext cx="3444398" cy="66163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" name="Object 45">
              <a:extLst>
                <a:ext uri="{FF2B5EF4-FFF2-40B4-BE49-F238E27FC236}">
                  <a16:creationId xmlns:a16="http://schemas.microsoft.com/office/drawing/2014/main" xmlns="" id="{07331B25-D614-8718-1B42-236366BA5A5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3428179"/>
                </p:ext>
              </p:extLst>
            </p:nvPr>
          </p:nvGraphicFramePr>
          <p:xfrm>
            <a:off x="5619265" y="5085321"/>
            <a:ext cx="1846641" cy="644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3" name="Equation" r:id="rId24" imgW="812447" imgH="253890" progId="Equation.DSMT4">
                    <p:embed/>
                  </p:oleObj>
                </mc:Choice>
                <mc:Fallback>
                  <p:oleObj name="Equation" r:id="rId24" imgW="812447" imgH="25389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xmlns="" id="{D49AD943-8A7A-877D-F538-B92F6A51643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19265" y="5085321"/>
                          <a:ext cx="1846641" cy="64417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F5C1316D-8410-767F-6766-DEE6DCB564A8}"/>
                </a:ext>
              </a:extLst>
            </p:cNvPr>
            <p:cNvSpPr txBox="1"/>
            <p:nvPr/>
          </p:nvSpPr>
          <p:spPr>
            <a:xfrm>
              <a:off x="4795351" y="-89418"/>
              <a:ext cx="5718223" cy="6478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bù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48" name="Object 47">
              <a:extLst>
                <a:ext uri="{FF2B5EF4-FFF2-40B4-BE49-F238E27FC236}">
                  <a16:creationId xmlns:a16="http://schemas.microsoft.com/office/drawing/2014/main" xmlns="" id="{3646BB72-FDD6-3122-EF67-F0D37306FDA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1438906"/>
                </p:ext>
              </p:extLst>
            </p:nvPr>
          </p:nvGraphicFramePr>
          <p:xfrm>
            <a:off x="5481538" y="1388693"/>
            <a:ext cx="600900" cy="5060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4" name="Equation" r:id="rId26" imgW="241200" imgH="203040" progId="Equation.DSMT4">
                    <p:embed/>
                  </p:oleObj>
                </mc:Choice>
                <mc:Fallback>
                  <p:oleObj name="Equation" r:id="rId26" imgW="241200" imgH="203040" progId="Equation.DSMT4">
                    <p:embed/>
                    <p:pic>
                      <p:nvPicPr>
                        <p:cNvPr id="43" name="Object 42">
                          <a:extLst>
                            <a:ext uri="{FF2B5EF4-FFF2-40B4-BE49-F238E27FC236}">
                              <a16:creationId xmlns:a16="http://schemas.microsoft.com/office/drawing/2014/main" xmlns="" id="{843A1192-D57D-26D3-EF8B-B226A9BCAE5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5481538" y="1388693"/>
                          <a:ext cx="600900" cy="5060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48">
              <a:extLst>
                <a:ext uri="{FF2B5EF4-FFF2-40B4-BE49-F238E27FC236}">
                  <a16:creationId xmlns:a16="http://schemas.microsoft.com/office/drawing/2014/main" xmlns="" id="{4CEC4A62-B0B4-0180-DBD8-C95FD2E4509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408776"/>
                </p:ext>
              </p:extLst>
            </p:nvPr>
          </p:nvGraphicFramePr>
          <p:xfrm>
            <a:off x="6736400" y="1392868"/>
            <a:ext cx="657858" cy="4784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5" name="Equation" r:id="rId28" imgW="279360" imgH="203040" progId="Equation.DSMT4">
                    <p:embed/>
                  </p:oleObj>
                </mc:Choice>
                <mc:Fallback>
                  <p:oleObj name="Equation" r:id="rId28" imgW="279360" imgH="203040" progId="Equation.DSMT4">
                    <p:embed/>
                    <p:pic>
                      <p:nvPicPr>
                        <p:cNvPr id="44" name="Object 43">
                          <a:extLst>
                            <a:ext uri="{FF2B5EF4-FFF2-40B4-BE49-F238E27FC236}">
                              <a16:creationId xmlns:a16="http://schemas.microsoft.com/office/drawing/2014/main" xmlns="" id="{B8FC6B2D-2565-91B6-AEA7-7D29F3D70B6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6736400" y="1392868"/>
                          <a:ext cx="657858" cy="47844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49">
              <a:extLst>
                <a:ext uri="{FF2B5EF4-FFF2-40B4-BE49-F238E27FC236}">
                  <a16:creationId xmlns:a16="http://schemas.microsoft.com/office/drawing/2014/main" xmlns="" id="{64B5940B-06F5-90E8-4346-DFBB9B5F367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9458440"/>
                </p:ext>
              </p:extLst>
            </p:nvPr>
          </p:nvGraphicFramePr>
          <p:xfrm>
            <a:off x="5429610" y="3885123"/>
            <a:ext cx="507058" cy="5633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" name="Equation" r:id="rId30" imgW="228600" imgH="253800" progId="Equation.DSMT4">
                    <p:embed/>
                  </p:oleObj>
                </mc:Choice>
                <mc:Fallback>
                  <p:oleObj name="Equation" r:id="rId30" imgW="228600" imgH="253800" progId="Equation.DSMT4">
                    <p:embed/>
                    <p:pic>
                      <p:nvPicPr>
                        <p:cNvPr id="45" name="Object 44">
                          <a:extLst>
                            <a:ext uri="{FF2B5EF4-FFF2-40B4-BE49-F238E27FC236}">
                              <a16:creationId xmlns:a16="http://schemas.microsoft.com/office/drawing/2014/main" xmlns="" id="{E8268044-BEE2-7994-CC65-076E2B126E5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1"/>
                        <a:stretch>
                          <a:fillRect/>
                        </a:stretch>
                      </p:blipFill>
                      <p:spPr>
                        <a:xfrm>
                          <a:off x="5429610" y="3885123"/>
                          <a:ext cx="507058" cy="5633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50">
              <a:extLst>
                <a:ext uri="{FF2B5EF4-FFF2-40B4-BE49-F238E27FC236}">
                  <a16:creationId xmlns:a16="http://schemas.microsoft.com/office/drawing/2014/main" xmlns="" id="{2F3F30E4-2AD8-C90D-48F7-C6E7FFB7626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59034273"/>
                </p:ext>
              </p:extLst>
            </p:nvPr>
          </p:nvGraphicFramePr>
          <p:xfrm>
            <a:off x="6453843" y="3886363"/>
            <a:ext cx="519758" cy="5197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7" name="Equation" r:id="rId32" imgW="253800" imgH="253800" progId="Equation.DSMT4">
                    <p:embed/>
                  </p:oleObj>
                </mc:Choice>
                <mc:Fallback>
                  <p:oleObj name="Equation" r:id="rId32" imgW="253800" imgH="25380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xmlns="" id="{7A8F2013-8905-6C39-138A-656939E512F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3"/>
                        <a:stretch>
                          <a:fillRect/>
                        </a:stretch>
                      </p:blipFill>
                      <p:spPr>
                        <a:xfrm>
                          <a:off x="6453843" y="3886363"/>
                          <a:ext cx="519758" cy="5197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32694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83DE7E4-E6D9-6036-7148-9448A6E2698D}"/>
              </a:ext>
            </a:extLst>
          </p:cNvPr>
          <p:cNvSpPr/>
          <p:nvPr/>
        </p:nvSpPr>
        <p:spPr>
          <a:xfrm>
            <a:off x="3806403" y="1060175"/>
            <a:ext cx="7928396" cy="29684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14906D90-07E0-38F3-3E15-6DF0DE104E85}"/>
              </a:ext>
            </a:extLst>
          </p:cNvPr>
          <p:cNvGrpSpPr/>
          <p:nvPr/>
        </p:nvGrpSpPr>
        <p:grpSpPr>
          <a:xfrm>
            <a:off x="0" y="-393896"/>
            <a:ext cx="12192000" cy="6857355"/>
            <a:chOff x="0" y="322"/>
            <a:chExt cx="12192000" cy="6857355"/>
          </a:xfrm>
        </p:grpSpPr>
        <p:pic>
          <p:nvPicPr>
            <p:cNvPr id="36" name="图片 5">
              <a:extLst>
                <a:ext uri="{FF2B5EF4-FFF2-40B4-BE49-F238E27FC236}">
                  <a16:creationId xmlns:a16="http://schemas.microsoft.com/office/drawing/2014/main" xmlns="" id="{10262A0C-F30A-1DCF-E234-F989CF4F3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C4CD49FD-C7E0-CA24-0B4A-721E128189E1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35A4912D-EEEA-CE6C-ADC0-AD293EA506AC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01B6188F-250A-6DCE-6248-3961E9901E9D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C9D95E83-897B-21B8-01FE-F7BA30D14EF4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15778A64-5611-A182-870F-896D13A092FE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B511990-FF3D-14E5-42C0-FEF84E40D808}"/>
              </a:ext>
            </a:extLst>
          </p:cNvPr>
          <p:cNvGrpSpPr/>
          <p:nvPr/>
        </p:nvGrpSpPr>
        <p:grpSpPr>
          <a:xfrm>
            <a:off x="304799" y="2076098"/>
            <a:ext cx="3501604" cy="3930485"/>
            <a:chOff x="1162755" y="1133820"/>
            <a:chExt cx="3501604" cy="3930485"/>
          </a:xfrm>
        </p:grpSpPr>
        <p:sp>
          <p:nvSpPr>
            <p:cNvPr id="25" name="AutoShape 355">
              <a:extLst>
                <a:ext uri="{FF2B5EF4-FFF2-40B4-BE49-F238E27FC236}">
                  <a16:creationId xmlns:a16="http://schemas.microsoft.com/office/drawing/2014/main" xmlns="" id="{56808712-EF67-01C3-AAD9-2CCE43C4E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9269" y="1133820"/>
              <a:ext cx="2155090" cy="1219200"/>
            </a:xfrm>
            <a:prstGeom prst="wedgeEllipseCallout">
              <a:avLst>
                <a:gd name="adj1" fmla="val -28398"/>
                <a:gd name="adj2" fmla="val 84898"/>
              </a:avLst>
            </a:prstGeom>
            <a:solidFill>
              <a:srgbClr val="9BBB59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b="1" kern="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HĐ</a:t>
              </a:r>
              <a:r>
                <a:rPr lang="en-US" sz="2800" b="1" kern="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: cặp đôi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416A4678-47D7-798B-33EB-10B97C7B1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2755" y="2968167"/>
              <a:ext cx="2501843" cy="209613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0093C8E-6A9C-282D-5FEF-DE5C27E8481D}"/>
              </a:ext>
            </a:extLst>
          </p:cNvPr>
          <p:cNvGrpSpPr/>
          <p:nvPr/>
        </p:nvGrpSpPr>
        <p:grpSpPr>
          <a:xfrm>
            <a:off x="3958803" y="728346"/>
            <a:ext cx="7424382" cy="3998794"/>
            <a:chOff x="4176215" y="272955"/>
            <a:chExt cx="7424382" cy="399879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68576734-8824-4FA4-FA7C-42B711E9B4CD}"/>
                </a:ext>
              </a:extLst>
            </p:cNvPr>
            <p:cNvSpPr/>
            <p:nvPr/>
          </p:nvSpPr>
          <p:spPr>
            <a:xfrm>
              <a:off x="4176215" y="272955"/>
              <a:ext cx="7424382" cy="3998794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3340F2A-2C09-B2BF-5118-B1BFB6CF7B80}"/>
                </a:ext>
              </a:extLst>
            </p:cNvPr>
            <p:cNvSpPr txBox="1"/>
            <p:nvPr/>
          </p:nvSpPr>
          <p:spPr>
            <a:xfrm>
              <a:off x="4806164" y="790283"/>
              <a:ext cx="6533322" cy="3031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VD2: </a:t>
              </a:r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le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631" name="Video đếm ngược 3 phút CÓ ÂM THANH -5 minute countdown video with sound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A80FCFE6-60DD-43B8-85C8-0174719346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4854" y="4787221"/>
            <a:ext cx="1896533" cy="1066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379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3967" fill="hold"/>
                                        <p:tgtEl>
                                          <p:spTgt spid="6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1"/>
                  </p:tgtEl>
                </p:cond>
              </p:nextCondLst>
            </p:seq>
            <p:video>
              <p:cMediaNode vol="15152">
                <p:cTn id="15" fill="hold" display="0">
                  <p:stCondLst>
                    <p:cond delay="indefinite"/>
                  </p:stCondLst>
                </p:cTn>
                <p:tgtEl>
                  <p:spTgt spid="63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0032CFD-6EDF-607E-DFD2-F1B585AA0131}"/>
              </a:ext>
            </a:extLst>
          </p:cNvPr>
          <p:cNvGrpSpPr/>
          <p:nvPr/>
        </p:nvGrpSpPr>
        <p:grpSpPr>
          <a:xfrm>
            <a:off x="0" y="645"/>
            <a:ext cx="12192000" cy="6857355"/>
            <a:chOff x="0" y="322"/>
            <a:chExt cx="12192000" cy="6857355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xmlns="" id="{693F37AC-38EE-6F75-9C3C-CCCE5AEAE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4C7FCF95-F1B6-D3CF-B877-EF9FE462B88D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DB6F783A-A644-80D9-F681-961FABCF8BDF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7FADC882-BCFF-43C0-8089-C531E8B7235C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9B286EEB-A722-3C0C-B661-46D0E1648D8E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F72C8068-BEB7-D1BE-72C1-029628A45438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281742D-9046-E4F4-EF9B-C71169A8D633}"/>
              </a:ext>
            </a:extLst>
          </p:cNvPr>
          <p:cNvSpPr txBox="1"/>
          <p:nvPr/>
        </p:nvSpPr>
        <p:spPr>
          <a:xfrm>
            <a:off x="381218" y="244398"/>
            <a:ext cx="110558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12FEBD1-67C5-A991-195D-3554346FAEEF}"/>
              </a:ext>
            </a:extLst>
          </p:cNvPr>
          <p:cNvGrpSpPr/>
          <p:nvPr/>
        </p:nvGrpSpPr>
        <p:grpSpPr>
          <a:xfrm>
            <a:off x="493065" y="4234518"/>
            <a:ext cx="5304214" cy="2278967"/>
            <a:chOff x="225083" y="3868615"/>
            <a:chExt cx="5304214" cy="22789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047B1CD8-8367-6F8D-3F05-82B4A4FF7F97}"/>
                </a:ext>
              </a:extLst>
            </p:cNvPr>
            <p:cNvCxnSpPr/>
            <p:nvPr/>
          </p:nvCxnSpPr>
          <p:spPr>
            <a:xfrm>
              <a:off x="1280160" y="3868615"/>
              <a:ext cx="0" cy="2278967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4F51D813-5A5D-0B71-D837-07198B1A767B}"/>
                </a:ext>
              </a:extLst>
            </p:cNvPr>
            <p:cNvCxnSpPr/>
            <p:nvPr/>
          </p:nvCxnSpPr>
          <p:spPr>
            <a:xfrm>
              <a:off x="225083" y="5008098"/>
              <a:ext cx="5304214" cy="0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F7B7A415-F736-740E-9354-A06681D02F58}"/>
                </a:ext>
              </a:extLst>
            </p:cNvPr>
            <p:cNvSpPr txBox="1"/>
            <p:nvPr/>
          </p:nvSpPr>
          <p:spPr>
            <a:xfrm>
              <a:off x="475958" y="4279892"/>
              <a:ext cx="1913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B6711D61-BBD1-B108-BD9A-956C849D1FC7}"/>
                </a:ext>
              </a:extLst>
            </p:cNvPr>
            <p:cNvSpPr txBox="1"/>
            <p:nvPr/>
          </p:nvSpPr>
          <p:spPr>
            <a:xfrm>
              <a:off x="452416" y="5317893"/>
              <a:ext cx="1913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KL</a:t>
              </a: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4786F9D7-7312-38F6-00B8-490EDCC62F57}"/>
              </a:ext>
            </a:extLst>
          </p:cNvPr>
          <p:cNvCxnSpPr>
            <a:cxnSpLocks/>
          </p:cNvCxnSpPr>
          <p:nvPr/>
        </p:nvCxnSpPr>
        <p:spPr>
          <a:xfrm>
            <a:off x="5909125" y="1895061"/>
            <a:ext cx="0" cy="45760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DF17DB2B-AE1E-0A50-1C02-334CC50A9D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97" y="1698311"/>
            <a:ext cx="4182905" cy="24676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3" name="Object 52">
            <a:extLst>
              <a:ext uri="{FF2B5EF4-FFF2-40B4-BE49-F238E27FC236}">
                <a16:creationId xmlns:a16="http://schemas.microsoft.com/office/drawing/2014/main" xmlns="" id="{65CB8975-858A-A752-B8C3-BEA45ADF58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0544590"/>
              </p:ext>
            </p:extLst>
          </p:nvPr>
        </p:nvGraphicFramePr>
        <p:xfrm>
          <a:off x="1953642" y="5381471"/>
          <a:ext cx="2388477" cy="126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5" imgW="1168200" imgH="622080" progId="Equation.DSMT4">
                  <p:embed/>
                </p:oleObj>
              </mc:Choice>
              <mc:Fallback>
                <p:oleObj name="Equation" r:id="rId5" imgW="1168200" imgH="6220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xmlns="" id="{56EB599F-D61F-D625-D81C-6B09536744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3642" y="5381471"/>
                        <a:ext cx="2388477" cy="12690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C0CDC67B-C4A4-199B-1BFB-77B75FF7C318}"/>
              </a:ext>
            </a:extLst>
          </p:cNvPr>
          <p:cNvGrpSpPr/>
          <p:nvPr/>
        </p:nvGrpSpPr>
        <p:grpSpPr>
          <a:xfrm>
            <a:off x="1749260" y="4207286"/>
            <a:ext cx="4302454" cy="1166715"/>
            <a:chOff x="4253988" y="2510399"/>
            <a:chExt cx="4302454" cy="1166715"/>
          </a:xfrm>
        </p:grpSpPr>
        <p:graphicFrame>
          <p:nvGraphicFramePr>
            <p:cNvPr id="64" name="Object 63">
              <a:extLst>
                <a:ext uri="{FF2B5EF4-FFF2-40B4-BE49-F238E27FC236}">
                  <a16:creationId xmlns:a16="http://schemas.microsoft.com/office/drawing/2014/main" xmlns="" id="{AB722CD9-A95A-FEE1-55D5-4B573B2FE65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07006408"/>
                </p:ext>
              </p:extLst>
            </p:nvPr>
          </p:nvGraphicFramePr>
          <p:xfrm>
            <a:off x="6236313" y="2615028"/>
            <a:ext cx="321985" cy="396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3" name="Equation" r:id="rId7" imgW="126835" imgH="152202" progId="Equation.DSMT4">
                    <p:embed/>
                  </p:oleObj>
                </mc:Choice>
                <mc:Fallback>
                  <p:oleObj name="Equation" r:id="rId7" imgW="126835" imgH="152202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xmlns="" id="{65EEC3A1-348D-3DCC-4894-A3A552239A7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6313" y="2615028"/>
                          <a:ext cx="321985" cy="39628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64">
              <a:extLst>
                <a:ext uri="{FF2B5EF4-FFF2-40B4-BE49-F238E27FC236}">
                  <a16:creationId xmlns:a16="http://schemas.microsoft.com/office/drawing/2014/main" xmlns="" id="{BD587727-3D6E-2764-9502-8C173E3F92A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1170728"/>
                </p:ext>
              </p:extLst>
            </p:nvPr>
          </p:nvGraphicFramePr>
          <p:xfrm>
            <a:off x="5087305" y="2642919"/>
            <a:ext cx="332949" cy="3551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4" name="Equation" r:id="rId9" imgW="139639" imgH="152334" progId="Equation.DSMT4">
                    <p:embed/>
                  </p:oleObj>
                </mc:Choice>
                <mc:Fallback>
                  <p:oleObj name="Equation" r:id="rId9" imgW="139639" imgH="152334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xmlns="" id="{1A76E343-D406-EC25-03D6-63D1DBE43F8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87305" y="2642919"/>
                          <a:ext cx="332949" cy="35514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65">
              <a:extLst>
                <a:ext uri="{FF2B5EF4-FFF2-40B4-BE49-F238E27FC236}">
                  <a16:creationId xmlns:a16="http://schemas.microsoft.com/office/drawing/2014/main" xmlns="" id="{70217096-049E-E654-AAFC-15CBA7C65E4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18328561"/>
                </p:ext>
              </p:extLst>
            </p:nvPr>
          </p:nvGraphicFramePr>
          <p:xfrm>
            <a:off x="5821716" y="2523651"/>
            <a:ext cx="416485" cy="4425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5" name="Equation" r:id="rId11" imgW="152268" imgH="164957" progId="Equation.DSMT4">
                    <p:embed/>
                  </p:oleObj>
                </mc:Choice>
                <mc:Fallback>
                  <p:oleObj name="Equation" r:id="rId11" imgW="152268" imgH="164957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xmlns="" id="{951473F1-0D12-F2C4-D9D2-A82BC8F76CA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21716" y="2523651"/>
                          <a:ext cx="416485" cy="44251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" name="Object 66">
              <a:extLst>
                <a:ext uri="{FF2B5EF4-FFF2-40B4-BE49-F238E27FC236}">
                  <a16:creationId xmlns:a16="http://schemas.microsoft.com/office/drawing/2014/main" xmlns="" id="{FA3BBC9F-C2E5-FD36-6707-272138451E9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6724360"/>
                </p:ext>
              </p:extLst>
            </p:nvPr>
          </p:nvGraphicFramePr>
          <p:xfrm>
            <a:off x="7078176" y="2534929"/>
            <a:ext cx="305893" cy="4706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6" name="Equation" r:id="rId13" imgW="126890" imgH="190335" progId="Equation.DSMT4">
                    <p:embed/>
                  </p:oleObj>
                </mc:Choice>
                <mc:Fallback>
                  <p:oleObj name="Equation" r:id="rId13" imgW="126890" imgH="190335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xmlns="" id="{A91C8B66-EE4A-DCF9-CCD6-5781C58922A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78176" y="2534929"/>
                          <a:ext cx="305893" cy="47060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" name="Object 67">
              <a:extLst>
                <a:ext uri="{FF2B5EF4-FFF2-40B4-BE49-F238E27FC236}">
                  <a16:creationId xmlns:a16="http://schemas.microsoft.com/office/drawing/2014/main" xmlns="" id="{98F6552B-7A40-270B-22D2-1985219B45A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87276385"/>
                </p:ext>
              </p:extLst>
            </p:nvPr>
          </p:nvGraphicFramePr>
          <p:xfrm>
            <a:off x="7804406" y="2556934"/>
            <a:ext cx="401500" cy="4265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7" name="Equation" r:id="rId15" imgW="152268" imgH="164957" progId="Equation.DSMT4">
                    <p:embed/>
                  </p:oleObj>
                </mc:Choice>
                <mc:Fallback>
                  <p:oleObj name="Equation" r:id="rId15" imgW="152268" imgH="164957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xmlns="" id="{1A82843B-CD96-5B53-5661-37E0A07D028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04406" y="2556934"/>
                          <a:ext cx="401500" cy="42659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ct 68">
              <a:extLst>
                <a:ext uri="{FF2B5EF4-FFF2-40B4-BE49-F238E27FC236}">
                  <a16:creationId xmlns:a16="http://schemas.microsoft.com/office/drawing/2014/main" xmlns="" id="{49D924C9-C053-CF2E-B543-B3122A94C13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7344608"/>
                </p:ext>
              </p:extLst>
            </p:nvPr>
          </p:nvGraphicFramePr>
          <p:xfrm>
            <a:off x="4347845" y="3005534"/>
            <a:ext cx="1261756" cy="6715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8" name="Equation" r:id="rId17" imgW="545863" imgH="291973" progId="Equation.DSMT4">
                    <p:embed/>
                  </p:oleObj>
                </mc:Choice>
                <mc:Fallback>
                  <p:oleObj name="Equation" r:id="rId17" imgW="545863" imgH="291973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xmlns="" id="{8D972156-3A57-3C17-1E45-57A53006503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7845" y="3005534"/>
                          <a:ext cx="1261756" cy="67158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9E51D7E9-BCEA-22F0-E7A5-F7D4C614C218}"/>
                </a:ext>
              </a:extLst>
            </p:cNvPr>
            <p:cNvSpPr txBox="1"/>
            <p:nvPr/>
          </p:nvSpPr>
          <p:spPr>
            <a:xfrm>
              <a:off x="4253988" y="2510399"/>
              <a:ext cx="43024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,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</a:t>
              </a:r>
            </a:p>
          </p:txBody>
        </p:sp>
        <p:graphicFrame>
          <p:nvGraphicFramePr>
            <p:cNvPr id="71" name="Object 70">
              <a:extLst>
                <a:ext uri="{FF2B5EF4-FFF2-40B4-BE49-F238E27FC236}">
                  <a16:creationId xmlns:a16="http://schemas.microsoft.com/office/drawing/2014/main" xmlns="" id="{CF72A5E0-1517-214A-2B1F-3CA96DA7D1E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6274350"/>
                </p:ext>
              </p:extLst>
            </p:nvPr>
          </p:nvGraphicFramePr>
          <p:xfrm>
            <a:off x="4347845" y="2614441"/>
            <a:ext cx="322263" cy="396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9" name="Equation" r:id="rId19" imgW="321691" imgH="396207" progId="Equation.DSMT4">
                    <p:embed/>
                  </p:oleObj>
                </mc:Choice>
                <mc:Fallback>
                  <p:oleObj name="Equation" r:id="rId19" imgW="321691" imgH="396207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xmlns="" id="{CA4E4FA5-D4B6-3109-A3F5-902C1594D99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4347845" y="2614441"/>
                          <a:ext cx="322263" cy="396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5CE633B-CE56-7424-04BA-CDE352ABBBAA}"/>
              </a:ext>
            </a:extLst>
          </p:cNvPr>
          <p:cNvGrpSpPr/>
          <p:nvPr/>
        </p:nvGrpSpPr>
        <p:grpSpPr>
          <a:xfrm>
            <a:off x="6163560" y="1831077"/>
            <a:ext cx="6668220" cy="4354471"/>
            <a:chOff x="2860094" y="87254"/>
            <a:chExt cx="6668220" cy="4354471"/>
          </a:xfrm>
        </p:grpSpPr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xmlns="" id="{1B2267E6-DFCF-61D3-20AC-8F3FAF8B50D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2249573"/>
                </p:ext>
              </p:extLst>
            </p:nvPr>
          </p:nvGraphicFramePr>
          <p:xfrm>
            <a:off x="4017313" y="2920188"/>
            <a:ext cx="1059317" cy="576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0" name="Equation" r:id="rId21" imgW="533160" imgH="291960" progId="Equation.DSMT4">
                    <p:embed/>
                  </p:oleObj>
                </mc:Choice>
                <mc:Fallback>
                  <p:oleObj name="Equation" r:id="rId21" imgW="533160" imgH="291960" progId="Equation.DSMT4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xmlns="" id="{5B51CDF9-0F4C-3D2B-8304-119C950EFBE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7313" y="2920188"/>
                          <a:ext cx="1059317" cy="57612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xmlns="" id="{584AB4B3-AA5B-B10E-C062-F0044308477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28689421"/>
                </p:ext>
              </p:extLst>
            </p:nvPr>
          </p:nvGraphicFramePr>
          <p:xfrm>
            <a:off x="7088868" y="2913503"/>
            <a:ext cx="437321" cy="5894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1" name="Equation" r:id="rId23" imgW="215713" imgH="291847" progId="Equation.DSMT4">
                    <p:embed/>
                  </p:oleObj>
                </mc:Choice>
                <mc:Fallback>
                  <p:oleObj name="Equation" r:id="rId23" imgW="215713" imgH="291847" progId="Equation.DSMT4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xmlns="" id="{DB23F896-20BF-E09D-AF5A-CC00A8F0612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88868" y="2913503"/>
                          <a:ext cx="437321" cy="58943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xmlns="" id="{31B4A1D6-A2DA-0805-CD45-FBD7EC323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0094" y="87254"/>
              <a:ext cx="6668220" cy="19538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1" i="0" u="sng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Chứng</a:t>
              </a:r>
              <a:r>
                <a:rPr kumimoji="0" lang="fr-FR" altLang="en-US" sz="2800" b="1" i="0" u="sng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1" i="0" u="sng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minh</a:t>
              </a:r>
              <a:r>
                <a:rPr kumimoji="0" lang="fr-FR" altLang="en-US" sz="2800" b="1" i="0" u="sng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US" altLang="en-US" sz="28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:                (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thiết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15">
              <a:extLst>
                <a:ext uri="{FF2B5EF4-FFF2-40B4-BE49-F238E27FC236}">
                  <a16:creationId xmlns:a16="http://schemas.microsoft.com/office/drawing/2014/main" xmlns="" id="{4F45D959-8E45-77A3-294F-7C00C0FE5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0094" y="3056730"/>
              <a:ext cx="5057795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Chứng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minh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tương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cặp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vị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còn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xmlns="" id="{8386CC4F-0FBE-1BDE-2068-ED213F4ABC0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650787"/>
                </p:ext>
              </p:extLst>
            </p:nvPr>
          </p:nvGraphicFramePr>
          <p:xfrm>
            <a:off x="4123329" y="844014"/>
            <a:ext cx="1081112" cy="578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2" name="Equation" r:id="rId25" imgW="545760" imgH="291960" progId="Equation.DSMT4">
                    <p:embed/>
                  </p:oleObj>
                </mc:Choice>
                <mc:Fallback>
                  <p:oleObj name="Equation" r:id="rId25" imgW="545760" imgH="291960" progId="Equation.DSMT4">
                    <p:embed/>
                    <p:pic>
                      <p:nvPicPr>
                        <p:cNvPr id="36" name="Object 35">
                          <a:extLst>
                            <a:ext uri="{FF2B5EF4-FFF2-40B4-BE49-F238E27FC236}">
                              <a16:creationId xmlns:a16="http://schemas.microsoft.com/office/drawing/2014/main" xmlns="" id="{6DFDB853-EB4B-D0BC-9F33-DB2822A2B02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4123329" y="844014"/>
                          <a:ext cx="1081112" cy="57826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xmlns="" id="{16C19713-784F-FB4F-AA45-1E66370A856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66627856"/>
                </p:ext>
              </p:extLst>
            </p:nvPr>
          </p:nvGraphicFramePr>
          <p:xfrm>
            <a:off x="4127371" y="1339457"/>
            <a:ext cx="1077070" cy="5761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3" name="Equation" r:id="rId27" imgW="545760" imgH="291960" progId="Equation.DSMT4">
                    <p:embed/>
                  </p:oleObj>
                </mc:Choice>
                <mc:Fallback>
                  <p:oleObj name="Equation" r:id="rId27" imgW="545760" imgH="291960" progId="Equation.DSMT4">
                    <p:embed/>
                    <p:pic>
                      <p:nvPicPr>
                        <p:cNvPr id="38" name="Object 37">
                          <a:extLst>
                            <a:ext uri="{FF2B5EF4-FFF2-40B4-BE49-F238E27FC236}">
                              <a16:creationId xmlns:a16="http://schemas.microsoft.com/office/drawing/2014/main" xmlns="" id="{43989F64-DFAD-FD70-8C37-611CA310B22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4127371" y="1339457"/>
                          <a:ext cx="1077070" cy="57610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B49FBC-3950-5F7B-8F71-DB335DAEF76C}"/>
                </a:ext>
              </a:extLst>
            </p:cNvPr>
            <p:cNvSpPr txBox="1"/>
            <p:nvPr/>
          </p:nvSpPr>
          <p:spPr>
            <a:xfrm>
              <a:off x="5204441" y="1366249"/>
              <a:ext cx="32202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(Hai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313A24FA-36BB-A171-00DC-A1FBE61CCEAD}"/>
                </a:ext>
              </a:extLst>
            </p:cNvPr>
            <p:cNvSpPr txBox="1"/>
            <p:nvPr/>
          </p:nvSpPr>
          <p:spPr>
            <a:xfrm>
              <a:off x="2860094" y="2041122"/>
              <a:ext cx="445273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phát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thiết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lí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đỉnh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46D63249-20FA-0099-1E4A-E080388FD6B7}"/>
                </a:ext>
              </a:extLst>
            </p:cNvPr>
            <p:cNvSpPr txBox="1"/>
            <p:nvPr/>
          </p:nvSpPr>
          <p:spPr>
            <a:xfrm>
              <a:off x="2860667" y="2973088"/>
              <a:ext cx="13095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C31F360-FD1E-CE24-7521-F350AA22B55B}"/>
                </a:ext>
              </a:extLst>
            </p:cNvPr>
            <p:cNvSpPr txBox="1"/>
            <p:nvPr/>
          </p:nvSpPr>
          <p:spPr>
            <a:xfrm>
              <a:off x="5204441" y="2955711"/>
              <a:ext cx="26769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)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690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2168214-E915-4CA7-B4D3-F46F51DB6454}"/>
              </a:ext>
            </a:extLst>
          </p:cNvPr>
          <p:cNvGrpSpPr/>
          <p:nvPr/>
        </p:nvGrpSpPr>
        <p:grpSpPr>
          <a:xfrm>
            <a:off x="0" y="645"/>
            <a:ext cx="12192000" cy="6857355"/>
            <a:chOff x="0" y="322"/>
            <a:chExt cx="12192000" cy="6857355"/>
          </a:xfrm>
        </p:grpSpPr>
        <p:pic>
          <p:nvPicPr>
            <p:cNvPr id="16" name="图片 5">
              <a:extLst>
                <a:ext uri="{FF2B5EF4-FFF2-40B4-BE49-F238E27FC236}">
                  <a16:creationId xmlns:a16="http://schemas.microsoft.com/office/drawing/2014/main" xmlns="" id="{E580E51C-B661-C241-926C-835AF2E85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23F3271D-28F3-836C-F4E1-7CCB0A6B1830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ED5227B8-7F37-8DB6-6A47-D5B9A5C5B4F9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1A461C44-CF4D-E7CA-D479-A1AC0AC6656A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02F66694-580C-A1B3-DCB2-E104D712D6BA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16C24492-C4A8-801D-11D8-12DFCCBF6549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6711E63E-C4B0-3F11-43DE-FF49786F95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17" y="1447803"/>
            <a:ext cx="3127709" cy="520785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EE42AEC-8E17-8D9B-746E-FFD0FEB40BC4}"/>
              </a:ext>
            </a:extLst>
          </p:cNvPr>
          <p:cNvGrpSpPr/>
          <p:nvPr/>
        </p:nvGrpSpPr>
        <p:grpSpPr>
          <a:xfrm>
            <a:off x="2080591" y="437322"/>
            <a:ext cx="9607826" cy="1616765"/>
            <a:chOff x="2080591" y="437322"/>
            <a:chExt cx="9607826" cy="1616765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xmlns="" id="{C9ADC7F1-BDB4-049A-E9EB-B823DC365406}"/>
                </a:ext>
              </a:extLst>
            </p:cNvPr>
            <p:cNvSpPr/>
            <p:nvPr/>
          </p:nvSpPr>
          <p:spPr>
            <a:xfrm>
              <a:off x="2080591" y="437322"/>
              <a:ext cx="9607826" cy="1616765"/>
            </a:xfrm>
            <a:prstGeom prst="wedgeEllipseCallout">
              <a:avLst>
                <a:gd name="adj1" fmla="val -46902"/>
                <a:gd name="adj2" fmla="val 62500"/>
              </a:avLst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89AFB46-5114-B31B-189D-F4EB4302BD78}"/>
                </a:ext>
              </a:extLst>
            </p:cNvPr>
            <p:cNvSpPr txBox="1"/>
            <p:nvPr/>
          </p:nvSpPr>
          <p:spPr>
            <a:xfrm>
              <a:off x="3929461" y="784719"/>
              <a:ext cx="59634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AA492D-33EB-2925-6F4D-8B579B33C425}"/>
              </a:ext>
            </a:extLst>
          </p:cNvPr>
          <p:cNvGrpSpPr/>
          <p:nvPr/>
        </p:nvGrpSpPr>
        <p:grpSpPr>
          <a:xfrm>
            <a:off x="3443953" y="2788340"/>
            <a:ext cx="7848503" cy="2535122"/>
            <a:chOff x="3443953" y="2788340"/>
            <a:chExt cx="7848503" cy="253512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A974424-B66B-08F5-F070-80D0E69F6DC2}"/>
                </a:ext>
              </a:extLst>
            </p:cNvPr>
            <p:cNvSpPr/>
            <p:nvPr/>
          </p:nvSpPr>
          <p:spPr>
            <a:xfrm>
              <a:off x="3443953" y="2788340"/>
              <a:ext cx="7848503" cy="2535122"/>
            </a:xfrm>
            <a:prstGeom prst="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3D7C3B8-4C77-AADD-DA81-8FDA14785BF1}"/>
                </a:ext>
              </a:extLst>
            </p:cNvPr>
            <p:cNvSpPr txBox="1"/>
            <p:nvPr/>
          </p:nvSpPr>
          <p:spPr>
            <a:xfrm>
              <a:off x="3793527" y="3219016"/>
              <a:ext cx="7348137" cy="19312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Bước 1: Đọc kĩ định lí và vẽ hình minh họa.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Bước 2:  Dùng kí hiệu để ghi GT và KL.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Bước 3: Chứng minh định lí bằng các lập luận có căn cứ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983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6164887" y="1894089"/>
            <a:ext cx="53906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60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59724"/>
            <a:ext cx="6350000" cy="3810000"/>
          </a:xfrm>
          <a:prstGeom prst="rect">
            <a:avLst/>
          </a:prstGeom>
        </p:spPr>
      </p:pic>
      <p:sp>
        <p:nvSpPr>
          <p:cNvPr id="9" name="WordArt 51">
            <a:extLst>
              <a:ext uri="{FF2B5EF4-FFF2-40B4-BE49-F238E27FC236}">
                <a16:creationId xmlns:a16="http://schemas.microsoft.com/office/drawing/2014/main" xmlns="" id="{FD8F3788-B742-8161-8069-969580DA62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076" y="596387"/>
            <a:ext cx="10059847" cy="5884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8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ĐỊNH LÝ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CA9055C-5EB9-59F1-14BB-19E53103FAAB}"/>
              </a:ext>
            </a:extLst>
          </p:cNvPr>
          <p:cNvGrpSpPr/>
          <p:nvPr/>
        </p:nvGrpSpPr>
        <p:grpSpPr>
          <a:xfrm>
            <a:off x="0" y="0"/>
            <a:ext cx="12192000" cy="6857355"/>
            <a:chOff x="0" y="322"/>
            <a:chExt cx="12192000" cy="6857355"/>
          </a:xfrm>
        </p:grpSpPr>
        <p:pic>
          <p:nvPicPr>
            <p:cNvPr id="15" name="图片 5">
              <a:extLst>
                <a:ext uri="{FF2B5EF4-FFF2-40B4-BE49-F238E27FC236}">
                  <a16:creationId xmlns:a16="http://schemas.microsoft.com/office/drawing/2014/main" xmlns="" id="{98446B9C-79CF-6AF4-8559-B0CD5FE05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FFC689B9-A535-9495-C319-3C923736FAE0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B8385A7C-D934-F798-C3A7-FC474C3C9CE6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0D887E2F-355D-C8F7-AEAF-F539687E8A26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08FB56A5-41DE-A0A2-7B13-33207F411E05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D5251C21-278B-60E6-2D16-A26A42D4DF77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6">
            <a:extLst>
              <a:ext uri="{FF2B5EF4-FFF2-40B4-BE49-F238E27FC236}">
                <a16:creationId xmlns:a16="http://schemas.microsoft.com/office/drawing/2014/main" xmlns="" id="{2C37862A-832A-449F-AB1F-695C58382899}"/>
              </a:ext>
            </a:extLst>
          </p:cNvPr>
          <p:cNvSpPr txBox="1"/>
          <p:nvPr/>
        </p:nvSpPr>
        <p:spPr>
          <a:xfrm>
            <a:off x="8334214" y="2784749"/>
            <a:ext cx="7008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zh-CN" sz="44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4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xmlns="" id="{30152D27-1627-4BDF-A0D0-A62892FBB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145" y="1725287"/>
            <a:ext cx="7924800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 algn="just" eaLnBrk="0" hangingPunct="0">
              <a:spcAft>
                <a:spcPts val="600"/>
              </a:spcAft>
              <a:buAutoNum type="arabicPeriod"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0" hangingPunct="0"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Aft>
                <a:spcPts val="600"/>
              </a:spcAft>
            </a:pP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931EA65-56D4-4972-A803-BA368261BDB8}"/>
              </a:ext>
            </a:extLst>
          </p:cNvPr>
          <p:cNvSpPr/>
          <p:nvPr/>
        </p:nvSpPr>
        <p:spPr>
          <a:xfrm>
            <a:off x="5143500" y="4803844"/>
            <a:ext cx="8267700" cy="2053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en-US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88F87B1-AC18-4201-8733-CB682BBC7879}"/>
              </a:ext>
            </a:extLst>
          </p:cNvPr>
          <p:cNvSpPr/>
          <p:nvPr/>
        </p:nvSpPr>
        <p:spPr>
          <a:xfrm rot="18802076">
            <a:off x="-346430" y="1447021"/>
            <a:ext cx="4373217" cy="9099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4C418D-0795-4964-A25F-5892CD64F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103140" y="1474144"/>
            <a:ext cx="3886636" cy="7957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B036334-3269-4D38-DD99-9EB4D3118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041" y="228160"/>
            <a:ext cx="2921876" cy="2514600"/>
          </a:xfrm>
          <a:prstGeom prst="rect">
            <a:avLst/>
          </a:prstGeom>
        </p:spPr>
      </p:pic>
      <p:pic>
        <p:nvPicPr>
          <p:cNvPr id="22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xmlns="" id="{7CD3E451-7444-8A3A-61EC-A45BB67CDD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01" y="3687626"/>
            <a:ext cx="3093627" cy="29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9524DD9-8760-1A17-B27E-86FFC7BFC535}"/>
              </a:ext>
            </a:extLst>
          </p:cNvPr>
          <p:cNvGrpSpPr/>
          <p:nvPr/>
        </p:nvGrpSpPr>
        <p:grpSpPr>
          <a:xfrm>
            <a:off x="0" y="645"/>
            <a:ext cx="12192000" cy="6857355"/>
            <a:chOff x="0" y="322"/>
            <a:chExt cx="12192000" cy="6857355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xmlns="" id="{4BF562E8-2B65-7D18-70E4-2AE334F19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A498DC05-737E-D314-C8DA-190936D5149C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062EB298-BFBD-0926-F050-AEB69E70E999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BFDB5188-3257-9353-742C-6A484D778DEA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DED77569-0D23-8D9C-2636-9248E2D310CC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FA28074D-4B6B-AE23-CF3F-1BB92D46E896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2" name="Table 7">
            <a:extLst>
              <a:ext uri="{FF2B5EF4-FFF2-40B4-BE49-F238E27FC236}">
                <a16:creationId xmlns:a16="http://schemas.microsoft.com/office/drawing/2014/main" xmlns="" id="{C2D6F589-0077-ADA4-6ED9-5C7DF94C4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844070"/>
              </p:ext>
            </p:extLst>
          </p:nvPr>
        </p:nvGraphicFramePr>
        <p:xfrm>
          <a:off x="940191" y="304476"/>
          <a:ext cx="10904806" cy="7041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2403">
                  <a:extLst>
                    <a:ext uri="{9D8B030D-6E8A-4147-A177-3AD203B41FA5}">
                      <a16:colId xmlns:a16="http://schemas.microsoft.com/office/drawing/2014/main" xmlns="" val="1624763502"/>
                    </a:ext>
                  </a:extLst>
                </a:gridCol>
                <a:gridCol w="5452403">
                  <a:extLst>
                    <a:ext uri="{9D8B030D-6E8A-4147-A177-3AD203B41FA5}">
                      <a16:colId xmlns:a16="http://schemas.microsoft.com/office/drawing/2014/main" xmlns="" val="2071966141"/>
                    </a:ext>
                  </a:extLst>
                </a:gridCol>
              </a:tblGrid>
              <a:tr h="652515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sng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1" u="sng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u="sng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b="1" u="sng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800" b="1" u="none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le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6062234"/>
                  </a:ext>
                </a:extLst>
              </a:tr>
              <a:tr h="2489807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0839355"/>
                  </a:ext>
                </a:extLst>
              </a:tr>
              <a:tr h="318005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56087952"/>
                  </a:ext>
                </a:extLst>
              </a:tr>
            </a:tbl>
          </a:graphicData>
        </a:graphic>
      </p:graphicFrame>
      <p:sp>
        <p:nvSpPr>
          <p:cNvPr id="23" name="AutoShape 353">
            <a:extLst>
              <a:ext uri="{FF2B5EF4-FFF2-40B4-BE49-F238E27FC236}">
                <a16:creationId xmlns:a16="http://schemas.microsoft.com/office/drawing/2014/main" xmlns="" id="{81870D9F-325C-D383-46C5-2F727EE92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5788" y="2800122"/>
            <a:ext cx="3838135" cy="1336093"/>
          </a:xfrm>
          <a:prstGeom prst="wedgeEllipseCallout">
            <a:avLst>
              <a:gd name="adj1" fmla="val -20795"/>
              <a:gd name="adj2" fmla="val 92007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24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30A991C-76B3-4070-52EF-9FC719270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674" y="4670067"/>
            <a:ext cx="3838135" cy="19567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991F8B1-2DE9-AE86-0DAB-1FF33EB9DFAF}"/>
              </a:ext>
            </a:extLst>
          </p:cNvPr>
          <p:cNvSpPr txBox="1"/>
          <p:nvPr/>
        </p:nvSpPr>
        <p:spPr>
          <a:xfrm>
            <a:off x="8022708" y="2935886"/>
            <a:ext cx="3084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Phút)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Kĩ thuật khăn trải bàn </a:t>
            </a:r>
          </a:p>
        </p:txBody>
      </p:sp>
      <p:sp>
        <p:nvSpPr>
          <p:cNvPr id="13" name="Rounded Rectangle 4">
            <a:extLst>
              <a:ext uri="{FF2B5EF4-FFF2-40B4-BE49-F238E27FC236}">
                <a16:creationId xmlns="" xmlns:a16="http://schemas.microsoft.com/office/drawing/2014/main" id="{5A46EA7F-946A-4331-8CD2-8EA77B15C4E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05:00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="" xmlns:a16="http://schemas.microsoft.com/office/drawing/2014/main" id="{668D0819-40E3-45AB-B9EF-983F9CF1ADC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04:59</a:t>
            </a:r>
          </a:p>
        </p:txBody>
      </p:sp>
      <p:sp>
        <p:nvSpPr>
          <p:cNvPr id="15" name="Rounded Rectangle 6">
            <a:extLst>
              <a:ext uri="{FF2B5EF4-FFF2-40B4-BE49-F238E27FC236}">
                <a16:creationId xmlns="" xmlns:a16="http://schemas.microsoft.com/office/drawing/2014/main" id="{C40B4450-188D-4D7F-ACDA-7E0AF639524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04:58</a:t>
            </a:r>
          </a:p>
        </p:txBody>
      </p:sp>
      <p:sp>
        <p:nvSpPr>
          <p:cNvPr id="21" name="Rounded Rectangle 7">
            <a:extLst>
              <a:ext uri="{FF2B5EF4-FFF2-40B4-BE49-F238E27FC236}">
                <a16:creationId xmlns="" xmlns:a16="http://schemas.microsoft.com/office/drawing/2014/main" id="{604666DE-BB5C-47EE-AFF3-EF5551F3916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04:57</a:t>
            </a:r>
          </a:p>
        </p:txBody>
      </p:sp>
      <p:sp>
        <p:nvSpPr>
          <p:cNvPr id="26" name="Rounded Rectangle 8">
            <a:extLst>
              <a:ext uri="{FF2B5EF4-FFF2-40B4-BE49-F238E27FC236}">
                <a16:creationId xmlns="" xmlns:a16="http://schemas.microsoft.com/office/drawing/2014/main" id="{B9C891B8-5F76-45CE-B563-9C34B3AF569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04:56</a:t>
            </a:r>
          </a:p>
        </p:txBody>
      </p:sp>
      <p:sp>
        <p:nvSpPr>
          <p:cNvPr id="27" name="Rounded Rectangle 9">
            <a:extLst>
              <a:ext uri="{FF2B5EF4-FFF2-40B4-BE49-F238E27FC236}">
                <a16:creationId xmlns="" xmlns:a16="http://schemas.microsoft.com/office/drawing/2014/main" id="{21202E3B-C6CB-498F-B001-5BAF63C4419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04:55</a:t>
            </a:r>
          </a:p>
        </p:txBody>
      </p:sp>
      <p:sp>
        <p:nvSpPr>
          <p:cNvPr id="28" name="Rounded Rectangle 10">
            <a:extLst>
              <a:ext uri="{FF2B5EF4-FFF2-40B4-BE49-F238E27FC236}">
                <a16:creationId xmlns="" xmlns:a16="http://schemas.microsoft.com/office/drawing/2014/main" id="{06E7E519-C8BA-42A5-9FEC-DB031B41524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04:54</a:t>
            </a:r>
          </a:p>
        </p:txBody>
      </p:sp>
      <p:sp>
        <p:nvSpPr>
          <p:cNvPr id="29" name="Rounded Rectangle 11">
            <a:extLst>
              <a:ext uri="{FF2B5EF4-FFF2-40B4-BE49-F238E27FC236}">
                <a16:creationId xmlns="" xmlns:a16="http://schemas.microsoft.com/office/drawing/2014/main" id="{D5BE22CE-0704-44B4-8AE6-40F6304A20E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04:53</a:t>
            </a:r>
          </a:p>
        </p:txBody>
      </p:sp>
      <p:sp>
        <p:nvSpPr>
          <p:cNvPr id="30" name="Rounded Rectangle 12">
            <a:extLst>
              <a:ext uri="{FF2B5EF4-FFF2-40B4-BE49-F238E27FC236}">
                <a16:creationId xmlns="" xmlns:a16="http://schemas.microsoft.com/office/drawing/2014/main" id="{1CCF9AEF-30A8-4A64-8DC5-8D637321ACA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04:52</a:t>
            </a:r>
          </a:p>
        </p:txBody>
      </p:sp>
      <p:sp>
        <p:nvSpPr>
          <p:cNvPr id="31" name="Rounded Rectangle 13">
            <a:extLst>
              <a:ext uri="{FF2B5EF4-FFF2-40B4-BE49-F238E27FC236}">
                <a16:creationId xmlns="" xmlns:a16="http://schemas.microsoft.com/office/drawing/2014/main" id="{00CEC884-FF79-415D-BB63-4E7236D947A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04:51</a:t>
            </a:r>
          </a:p>
        </p:txBody>
      </p:sp>
      <p:sp>
        <p:nvSpPr>
          <p:cNvPr id="32" name="Rounded Rectangle 14">
            <a:extLst>
              <a:ext uri="{FF2B5EF4-FFF2-40B4-BE49-F238E27FC236}">
                <a16:creationId xmlns="" xmlns:a16="http://schemas.microsoft.com/office/drawing/2014/main" id="{7B5C1123-F955-49F3-97D7-AFFF9D500C5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04:50</a:t>
            </a:r>
          </a:p>
        </p:txBody>
      </p:sp>
      <p:sp>
        <p:nvSpPr>
          <p:cNvPr id="33" name="Rounded Rectangle 15">
            <a:extLst>
              <a:ext uri="{FF2B5EF4-FFF2-40B4-BE49-F238E27FC236}">
                <a16:creationId xmlns="" xmlns:a16="http://schemas.microsoft.com/office/drawing/2014/main" id="{6F993315-7CCF-4E4B-A318-85C382F5187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04:49</a:t>
            </a:r>
          </a:p>
        </p:txBody>
      </p:sp>
      <p:sp>
        <p:nvSpPr>
          <p:cNvPr id="34" name="Rounded Rectangle 16">
            <a:extLst>
              <a:ext uri="{FF2B5EF4-FFF2-40B4-BE49-F238E27FC236}">
                <a16:creationId xmlns="" xmlns:a16="http://schemas.microsoft.com/office/drawing/2014/main" id="{6E70F0E3-B589-4647-B735-33D56BEC05C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04:48</a:t>
            </a:r>
          </a:p>
        </p:txBody>
      </p:sp>
      <p:sp>
        <p:nvSpPr>
          <p:cNvPr id="35" name="Rounded Rectangle 17">
            <a:extLst>
              <a:ext uri="{FF2B5EF4-FFF2-40B4-BE49-F238E27FC236}">
                <a16:creationId xmlns="" xmlns:a16="http://schemas.microsoft.com/office/drawing/2014/main" id="{75A8B1BF-D120-4B04-985E-2FF3689FC93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04:47</a:t>
            </a:r>
          </a:p>
        </p:txBody>
      </p:sp>
      <p:sp>
        <p:nvSpPr>
          <p:cNvPr id="36" name="Rounded Rectangle 18">
            <a:extLst>
              <a:ext uri="{FF2B5EF4-FFF2-40B4-BE49-F238E27FC236}">
                <a16:creationId xmlns="" xmlns:a16="http://schemas.microsoft.com/office/drawing/2014/main" id="{B038FA78-D242-4A68-8F48-17EB482EC2B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04:46</a:t>
            </a:r>
          </a:p>
        </p:txBody>
      </p:sp>
      <p:sp>
        <p:nvSpPr>
          <p:cNvPr id="37" name="Rounded Rectangle 19">
            <a:extLst>
              <a:ext uri="{FF2B5EF4-FFF2-40B4-BE49-F238E27FC236}">
                <a16:creationId xmlns="" xmlns:a16="http://schemas.microsoft.com/office/drawing/2014/main" id="{28B3C43F-7128-4467-927E-946463B9A7F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04:45</a:t>
            </a:r>
          </a:p>
        </p:txBody>
      </p:sp>
      <p:sp>
        <p:nvSpPr>
          <p:cNvPr id="38" name="Rounded Rectangle 20">
            <a:extLst>
              <a:ext uri="{FF2B5EF4-FFF2-40B4-BE49-F238E27FC236}">
                <a16:creationId xmlns="" xmlns:a16="http://schemas.microsoft.com/office/drawing/2014/main" id="{732ED5F6-3242-4E05-8386-CE78D504D49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04:44</a:t>
            </a:r>
          </a:p>
        </p:txBody>
      </p:sp>
      <p:sp>
        <p:nvSpPr>
          <p:cNvPr id="39" name="Rounded Rectangle 21">
            <a:extLst>
              <a:ext uri="{FF2B5EF4-FFF2-40B4-BE49-F238E27FC236}">
                <a16:creationId xmlns="" xmlns:a16="http://schemas.microsoft.com/office/drawing/2014/main" id="{958AA0D4-78F4-44F3-98DA-D024D670248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04:43</a:t>
            </a:r>
          </a:p>
        </p:txBody>
      </p:sp>
      <p:sp>
        <p:nvSpPr>
          <p:cNvPr id="40" name="Rounded Rectangle 22">
            <a:extLst>
              <a:ext uri="{FF2B5EF4-FFF2-40B4-BE49-F238E27FC236}">
                <a16:creationId xmlns="" xmlns:a16="http://schemas.microsoft.com/office/drawing/2014/main" id="{95440A36-077D-4425-BA69-7F85B68E234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04:42</a:t>
            </a:r>
          </a:p>
        </p:txBody>
      </p:sp>
      <p:sp>
        <p:nvSpPr>
          <p:cNvPr id="41" name="Rounded Rectangle 23">
            <a:extLst>
              <a:ext uri="{FF2B5EF4-FFF2-40B4-BE49-F238E27FC236}">
                <a16:creationId xmlns="" xmlns:a16="http://schemas.microsoft.com/office/drawing/2014/main" id="{0274777B-8FE0-4CE2-AB1A-CE47C9849F5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04:41</a:t>
            </a:r>
          </a:p>
        </p:txBody>
      </p:sp>
      <p:sp>
        <p:nvSpPr>
          <p:cNvPr id="42" name="Rounded Rectangle 24">
            <a:extLst>
              <a:ext uri="{FF2B5EF4-FFF2-40B4-BE49-F238E27FC236}">
                <a16:creationId xmlns="" xmlns:a16="http://schemas.microsoft.com/office/drawing/2014/main" id="{802DDF88-09BF-4679-856E-5A7D130B273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04:40</a:t>
            </a:r>
          </a:p>
        </p:txBody>
      </p:sp>
      <p:sp>
        <p:nvSpPr>
          <p:cNvPr id="43" name="Rounded Rectangle 25">
            <a:extLst>
              <a:ext uri="{FF2B5EF4-FFF2-40B4-BE49-F238E27FC236}">
                <a16:creationId xmlns="" xmlns:a16="http://schemas.microsoft.com/office/drawing/2014/main" id="{45143953-C210-42DF-9BEA-79C455E5279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04:39</a:t>
            </a:r>
          </a:p>
        </p:txBody>
      </p:sp>
      <p:sp>
        <p:nvSpPr>
          <p:cNvPr id="44" name="Rounded Rectangle 26">
            <a:extLst>
              <a:ext uri="{FF2B5EF4-FFF2-40B4-BE49-F238E27FC236}">
                <a16:creationId xmlns="" xmlns:a16="http://schemas.microsoft.com/office/drawing/2014/main" id="{38BD2AE7-247C-4748-B22B-5C6321F8B39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04:38</a:t>
            </a:r>
          </a:p>
        </p:txBody>
      </p:sp>
      <p:sp>
        <p:nvSpPr>
          <p:cNvPr id="45" name="Rounded Rectangle 27">
            <a:extLst>
              <a:ext uri="{FF2B5EF4-FFF2-40B4-BE49-F238E27FC236}">
                <a16:creationId xmlns="" xmlns:a16="http://schemas.microsoft.com/office/drawing/2014/main" id="{10517D68-999F-4051-9E0F-68A264B6745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04:37</a:t>
            </a:r>
          </a:p>
        </p:txBody>
      </p:sp>
      <p:sp>
        <p:nvSpPr>
          <p:cNvPr id="46" name="Rounded Rectangle 28">
            <a:extLst>
              <a:ext uri="{FF2B5EF4-FFF2-40B4-BE49-F238E27FC236}">
                <a16:creationId xmlns="" xmlns:a16="http://schemas.microsoft.com/office/drawing/2014/main" id="{913058F7-13C5-40FD-AEFE-E3619F2A12D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04:36</a:t>
            </a:r>
          </a:p>
        </p:txBody>
      </p:sp>
      <p:sp>
        <p:nvSpPr>
          <p:cNvPr id="47" name="Rounded Rectangle 29">
            <a:extLst>
              <a:ext uri="{FF2B5EF4-FFF2-40B4-BE49-F238E27FC236}">
                <a16:creationId xmlns="" xmlns:a16="http://schemas.microsoft.com/office/drawing/2014/main" id="{CBAFA773-9B99-453E-8151-FCD75718B61B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04:35</a:t>
            </a:r>
          </a:p>
        </p:txBody>
      </p:sp>
      <p:sp>
        <p:nvSpPr>
          <p:cNvPr id="48" name="Rounded Rectangle 30">
            <a:extLst>
              <a:ext uri="{FF2B5EF4-FFF2-40B4-BE49-F238E27FC236}">
                <a16:creationId xmlns="" xmlns:a16="http://schemas.microsoft.com/office/drawing/2014/main" id="{03774D58-8A2E-4FE6-A7C4-6D99928F641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04:34</a:t>
            </a:r>
          </a:p>
        </p:txBody>
      </p:sp>
      <p:sp>
        <p:nvSpPr>
          <p:cNvPr id="49" name="Rounded Rectangle 31">
            <a:extLst>
              <a:ext uri="{FF2B5EF4-FFF2-40B4-BE49-F238E27FC236}">
                <a16:creationId xmlns="" xmlns:a16="http://schemas.microsoft.com/office/drawing/2014/main" id="{9135D33A-A4E7-48BF-8587-6A04A0CD55F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04:33</a:t>
            </a:r>
          </a:p>
        </p:txBody>
      </p:sp>
      <p:sp>
        <p:nvSpPr>
          <p:cNvPr id="50" name="Rounded Rectangle 32">
            <a:extLst>
              <a:ext uri="{FF2B5EF4-FFF2-40B4-BE49-F238E27FC236}">
                <a16:creationId xmlns="" xmlns:a16="http://schemas.microsoft.com/office/drawing/2014/main" id="{B84BBD8B-AE57-4871-921E-682131E13AB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04:32</a:t>
            </a:r>
          </a:p>
        </p:txBody>
      </p:sp>
      <p:sp>
        <p:nvSpPr>
          <p:cNvPr id="51" name="Rounded Rectangle 33">
            <a:extLst>
              <a:ext uri="{FF2B5EF4-FFF2-40B4-BE49-F238E27FC236}">
                <a16:creationId xmlns="" xmlns:a16="http://schemas.microsoft.com/office/drawing/2014/main" id="{F473CDEB-A839-493A-8CB6-9D9025D9BC8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04:31</a:t>
            </a:r>
          </a:p>
        </p:txBody>
      </p:sp>
      <p:sp>
        <p:nvSpPr>
          <p:cNvPr id="52" name="Rounded Rectangle 34">
            <a:extLst>
              <a:ext uri="{FF2B5EF4-FFF2-40B4-BE49-F238E27FC236}">
                <a16:creationId xmlns="" xmlns:a16="http://schemas.microsoft.com/office/drawing/2014/main" id="{F5C620FE-173F-4837-9F3E-4DF67D7450EB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04:30</a:t>
            </a:r>
          </a:p>
        </p:txBody>
      </p:sp>
      <p:sp>
        <p:nvSpPr>
          <p:cNvPr id="53" name="Rounded Rectangle 35">
            <a:extLst>
              <a:ext uri="{FF2B5EF4-FFF2-40B4-BE49-F238E27FC236}">
                <a16:creationId xmlns="" xmlns:a16="http://schemas.microsoft.com/office/drawing/2014/main" id="{6E5F29B5-47FC-4D0C-B911-2DCFC934CFF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04:29</a:t>
            </a:r>
          </a:p>
        </p:txBody>
      </p:sp>
      <p:sp>
        <p:nvSpPr>
          <p:cNvPr id="54" name="Rounded Rectangle 36">
            <a:extLst>
              <a:ext uri="{FF2B5EF4-FFF2-40B4-BE49-F238E27FC236}">
                <a16:creationId xmlns="" xmlns:a16="http://schemas.microsoft.com/office/drawing/2014/main" id="{25508480-002F-4D74-B188-EE92768B260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04:28</a:t>
            </a:r>
          </a:p>
        </p:txBody>
      </p:sp>
      <p:sp>
        <p:nvSpPr>
          <p:cNvPr id="55" name="Rounded Rectangle 37">
            <a:extLst>
              <a:ext uri="{FF2B5EF4-FFF2-40B4-BE49-F238E27FC236}">
                <a16:creationId xmlns="" xmlns:a16="http://schemas.microsoft.com/office/drawing/2014/main" id="{CCE89424-29C8-4313-A660-A5C5BAFD851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04:27</a:t>
            </a:r>
          </a:p>
        </p:txBody>
      </p:sp>
      <p:sp>
        <p:nvSpPr>
          <p:cNvPr id="56" name="Rounded Rectangle 38">
            <a:extLst>
              <a:ext uri="{FF2B5EF4-FFF2-40B4-BE49-F238E27FC236}">
                <a16:creationId xmlns="" xmlns:a16="http://schemas.microsoft.com/office/drawing/2014/main" id="{F5DC55E7-E967-466A-B930-463CC74435B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04:26</a:t>
            </a:r>
          </a:p>
        </p:txBody>
      </p:sp>
      <p:sp>
        <p:nvSpPr>
          <p:cNvPr id="57" name="Rounded Rectangle 39">
            <a:extLst>
              <a:ext uri="{FF2B5EF4-FFF2-40B4-BE49-F238E27FC236}">
                <a16:creationId xmlns="" xmlns:a16="http://schemas.microsoft.com/office/drawing/2014/main" id="{F48193DE-5B1C-4314-857B-89ED1E67212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04:25</a:t>
            </a:r>
          </a:p>
        </p:txBody>
      </p:sp>
      <p:sp>
        <p:nvSpPr>
          <p:cNvPr id="58" name="Rounded Rectangle 40">
            <a:extLst>
              <a:ext uri="{FF2B5EF4-FFF2-40B4-BE49-F238E27FC236}">
                <a16:creationId xmlns="" xmlns:a16="http://schemas.microsoft.com/office/drawing/2014/main" id="{484745E0-845D-4A9C-9FE6-FA65225FFF1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04:24</a:t>
            </a:r>
          </a:p>
        </p:txBody>
      </p:sp>
      <p:sp>
        <p:nvSpPr>
          <p:cNvPr id="59" name="Rounded Rectangle 41">
            <a:extLst>
              <a:ext uri="{FF2B5EF4-FFF2-40B4-BE49-F238E27FC236}">
                <a16:creationId xmlns="" xmlns:a16="http://schemas.microsoft.com/office/drawing/2014/main" id="{957B44E5-BB7D-4D7C-BAED-F6DDB80E537B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04:23</a:t>
            </a:r>
          </a:p>
        </p:txBody>
      </p:sp>
      <p:sp>
        <p:nvSpPr>
          <p:cNvPr id="60" name="Rounded Rectangle 42">
            <a:extLst>
              <a:ext uri="{FF2B5EF4-FFF2-40B4-BE49-F238E27FC236}">
                <a16:creationId xmlns="" xmlns:a16="http://schemas.microsoft.com/office/drawing/2014/main" id="{67D09BD0-D333-42BE-8375-D14EF6EF7CD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04:22</a:t>
            </a:r>
          </a:p>
        </p:txBody>
      </p:sp>
      <p:sp>
        <p:nvSpPr>
          <p:cNvPr id="61" name="Rounded Rectangle 43">
            <a:extLst>
              <a:ext uri="{FF2B5EF4-FFF2-40B4-BE49-F238E27FC236}">
                <a16:creationId xmlns="" xmlns:a16="http://schemas.microsoft.com/office/drawing/2014/main" id="{84A67103-3DCA-4A7F-B2CD-AE9E1F3986F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04:21</a:t>
            </a:r>
          </a:p>
        </p:txBody>
      </p:sp>
      <p:sp>
        <p:nvSpPr>
          <p:cNvPr id="62" name="Rounded Rectangle 44">
            <a:extLst>
              <a:ext uri="{FF2B5EF4-FFF2-40B4-BE49-F238E27FC236}">
                <a16:creationId xmlns="" xmlns:a16="http://schemas.microsoft.com/office/drawing/2014/main" id="{8EE79D25-AE61-44E8-8506-AD79B2EBEC8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04:20</a:t>
            </a:r>
          </a:p>
        </p:txBody>
      </p:sp>
      <p:sp>
        <p:nvSpPr>
          <p:cNvPr id="63" name="Rounded Rectangle 45">
            <a:extLst>
              <a:ext uri="{FF2B5EF4-FFF2-40B4-BE49-F238E27FC236}">
                <a16:creationId xmlns="" xmlns:a16="http://schemas.microsoft.com/office/drawing/2014/main" id="{A026D5FB-F68B-4220-A213-AC946FB2099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04:19</a:t>
            </a:r>
          </a:p>
        </p:txBody>
      </p:sp>
      <p:sp>
        <p:nvSpPr>
          <p:cNvPr id="64" name="Rounded Rectangle 46">
            <a:extLst>
              <a:ext uri="{FF2B5EF4-FFF2-40B4-BE49-F238E27FC236}">
                <a16:creationId xmlns="" xmlns:a16="http://schemas.microsoft.com/office/drawing/2014/main" id="{07C7E73A-A93F-40C1-B3BF-71BACB320F0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04:18</a:t>
            </a:r>
          </a:p>
        </p:txBody>
      </p:sp>
      <p:sp>
        <p:nvSpPr>
          <p:cNvPr id="65" name="Rounded Rectangle 47">
            <a:extLst>
              <a:ext uri="{FF2B5EF4-FFF2-40B4-BE49-F238E27FC236}">
                <a16:creationId xmlns="" xmlns:a16="http://schemas.microsoft.com/office/drawing/2014/main" id="{F52D9EF6-939F-4B7D-A4E8-8DAE624001A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04:17</a:t>
            </a:r>
          </a:p>
        </p:txBody>
      </p:sp>
      <p:sp>
        <p:nvSpPr>
          <p:cNvPr id="66" name="Rounded Rectangle 48">
            <a:extLst>
              <a:ext uri="{FF2B5EF4-FFF2-40B4-BE49-F238E27FC236}">
                <a16:creationId xmlns="" xmlns:a16="http://schemas.microsoft.com/office/drawing/2014/main" id="{B8313F4A-F0E5-4D32-BF01-393217400B3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04:16</a:t>
            </a:r>
          </a:p>
        </p:txBody>
      </p:sp>
      <p:sp>
        <p:nvSpPr>
          <p:cNvPr id="67" name="Rounded Rectangle 49">
            <a:extLst>
              <a:ext uri="{FF2B5EF4-FFF2-40B4-BE49-F238E27FC236}">
                <a16:creationId xmlns="" xmlns:a16="http://schemas.microsoft.com/office/drawing/2014/main" id="{54E7D2AB-2E7C-4FD9-BCFA-1EA49847D4C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04:15</a:t>
            </a:r>
          </a:p>
        </p:txBody>
      </p:sp>
      <p:sp>
        <p:nvSpPr>
          <p:cNvPr id="68" name="Rounded Rectangle 50">
            <a:extLst>
              <a:ext uri="{FF2B5EF4-FFF2-40B4-BE49-F238E27FC236}">
                <a16:creationId xmlns="" xmlns:a16="http://schemas.microsoft.com/office/drawing/2014/main" id="{5333822B-6DF1-4A6C-88E8-8EB4A74D56C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04:14</a:t>
            </a:r>
          </a:p>
        </p:txBody>
      </p:sp>
      <p:sp>
        <p:nvSpPr>
          <p:cNvPr id="69" name="Rounded Rectangle 51">
            <a:extLst>
              <a:ext uri="{FF2B5EF4-FFF2-40B4-BE49-F238E27FC236}">
                <a16:creationId xmlns="" xmlns:a16="http://schemas.microsoft.com/office/drawing/2014/main" id="{F97A5F27-56FD-4BD6-AD73-E0781819CED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04:13</a:t>
            </a:r>
          </a:p>
        </p:txBody>
      </p:sp>
      <p:sp>
        <p:nvSpPr>
          <p:cNvPr id="70" name="Rounded Rectangle 52">
            <a:extLst>
              <a:ext uri="{FF2B5EF4-FFF2-40B4-BE49-F238E27FC236}">
                <a16:creationId xmlns="" xmlns:a16="http://schemas.microsoft.com/office/drawing/2014/main" id="{1FC64408-1493-4066-98FC-5AE79F823AF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04:12</a:t>
            </a:r>
          </a:p>
        </p:txBody>
      </p:sp>
      <p:sp>
        <p:nvSpPr>
          <p:cNvPr id="71" name="Rounded Rectangle 53">
            <a:extLst>
              <a:ext uri="{FF2B5EF4-FFF2-40B4-BE49-F238E27FC236}">
                <a16:creationId xmlns="" xmlns:a16="http://schemas.microsoft.com/office/drawing/2014/main" id="{FEEC83D2-65D4-4581-8CD9-386A75F8B28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04:11</a:t>
            </a:r>
          </a:p>
        </p:txBody>
      </p:sp>
      <p:sp>
        <p:nvSpPr>
          <p:cNvPr id="72" name="Rounded Rectangle 54">
            <a:extLst>
              <a:ext uri="{FF2B5EF4-FFF2-40B4-BE49-F238E27FC236}">
                <a16:creationId xmlns="" xmlns:a16="http://schemas.microsoft.com/office/drawing/2014/main" id="{C34F5099-F24D-4957-AAC9-EA094AC28E8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04:10</a:t>
            </a:r>
          </a:p>
        </p:txBody>
      </p:sp>
      <p:sp>
        <p:nvSpPr>
          <p:cNvPr id="73" name="Rounded Rectangle 55">
            <a:extLst>
              <a:ext uri="{FF2B5EF4-FFF2-40B4-BE49-F238E27FC236}">
                <a16:creationId xmlns="" xmlns:a16="http://schemas.microsoft.com/office/drawing/2014/main" id="{47FB0B31-2859-46FC-BA1D-420FD1BEA11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04:09</a:t>
            </a:r>
          </a:p>
        </p:txBody>
      </p:sp>
      <p:sp>
        <p:nvSpPr>
          <p:cNvPr id="74" name="Rounded Rectangle 56">
            <a:extLst>
              <a:ext uri="{FF2B5EF4-FFF2-40B4-BE49-F238E27FC236}">
                <a16:creationId xmlns="" xmlns:a16="http://schemas.microsoft.com/office/drawing/2014/main" id="{65483F4F-8740-4E2F-B5CF-4494EDF62CB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04:08</a:t>
            </a:r>
          </a:p>
        </p:txBody>
      </p:sp>
      <p:sp>
        <p:nvSpPr>
          <p:cNvPr id="75" name="Rounded Rectangle 57">
            <a:extLst>
              <a:ext uri="{FF2B5EF4-FFF2-40B4-BE49-F238E27FC236}">
                <a16:creationId xmlns="" xmlns:a16="http://schemas.microsoft.com/office/drawing/2014/main" id="{44AF7EB1-9964-4713-8452-199FD54B72A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04:07</a:t>
            </a:r>
          </a:p>
        </p:txBody>
      </p:sp>
      <p:sp>
        <p:nvSpPr>
          <p:cNvPr id="76" name="Rounded Rectangle 58">
            <a:extLst>
              <a:ext uri="{FF2B5EF4-FFF2-40B4-BE49-F238E27FC236}">
                <a16:creationId xmlns="" xmlns:a16="http://schemas.microsoft.com/office/drawing/2014/main" id="{1945238E-831F-401F-B516-859BA79EBAE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04:06</a:t>
            </a:r>
          </a:p>
        </p:txBody>
      </p:sp>
      <p:sp>
        <p:nvSpPr>
          <p:cNvPr id="77" name="Rounded Rectangle 59">
            <a:extLst>
              <a:ext uri="{FF2B5EF4-FFF2-40B4-BE49-F238E27FC236}">
                <a16:creationId xmlns="" xmlns:a16="http://schemas.microsoft.com/office/drawing/2014/main" id="{24F1BADB-AFDD-4B14-A51F-26A93B2ECC7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04:05</a:t>
            </a:r>
          </a:p>
        </p:txBody>
      </p:sp>
      <p:sp>
        <p:nvSpPr>
          <p:cNvPr id="78" name="Rounded Rectangle 60">
            <a:extLst>
              <a:ext uri="{FF2B5EF4-FFF2-40B4-BE49-F238E27FC236}">
                <a16:creationId xmlns="" xmlns:a16="http://schemas.microsoft.com/office/drawing/2014/main" id="{EC75F030-165B-4826-A281-071FA163ECE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04:04</a:t>
            </a:r>
          </a:p>
        </p:txBody>
      </p:sp>
      <p:sp>
        <p:nvSpPr>
          <p:cNvPr id="79" name="Rounded Rectangle 61">
            <a:extLst>
              <a:ext uri="{FF2B5EF4-FFF2-40B4-BE49-F238E27FC236}">
                <a16:creationId xmlns="" xmlns:a16="http://schemas.microsoft.com/office/drawing/2014/main" id="{8FDDB040-90E8-497E-8A6E-214F2775AF1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04:03</a:t>
            </a:r>
          </a:p>
        </p:txBody>
      </p:sp>
      <p:sp>
        <p:nvSpPr>
          <p:cNvPr id="80" name="Rounded Rectangle 62">
            <a:extLst>
              <a:ext uri="{FF2B5EF4-FFF2-40B4-BE49-F238E27FC236}">
                <a16:creationId xmlns="" xmlns:a16="http://schemas.microsoft.com/office/drawing/2014/main" id="{05A77C14-2147-4EA1-A03F-6F0776D7E77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04:02</a:t>
            </a:r>
          </a:p>
        </p:txBody>
      </p:sp>
      <p:sp>
        <p:nvSpPr>
          <p:cNvPr id="81" name="Rounded Rectangle 63">
            <a:extLst>
              <a:ext uri="{FF2B5EF4-FFF2-40B4-BE49-F238E27FC236}">
                <a16:creationId xmlns="" xmlns:a16="http://schemas.microsoft.com/office/drawing/2014/main" id="{D9A9CA3C-CF0C-4BAE-ABE4-6EABF160876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04:01</a:t>
            </a:r>
          </a:p>
        </p:txBody>
      </p:sp>
      <p:sp>
        <p:nvSpPr>
          <p:cNvPr id="82" name="Rounded Rectangle 64">
            <a:extLst>
              <a:ext uri="{FF2B5EF4-FFF2-40B4-BE49-F238E27FC236}">
                <a16:creationId xmlns="" xmlns:a16="http://schemas.microsoft.com/office/drawing/2014/main" id="{464CA2E4-457D-48F2-89DF-4969585E857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04:00</a:t>
            </a:r>
          </a:p>
        </p:txBody>
      </p:sp>
      <p:sp>
        <p:nvSpPr>
          <p:cNvPr id="83" name="Rounded Rectangle 65">
            <a:extLst>
              <a:ext uri="{FF2B5EF4-FFF2-40B4-BE49-F238E27FC236}">
                <a16:creationId xmlns="" xmlns:a16="http://schemas.microsoft.com/office/drawing/2014/main" id="{FD335C9E-BC71-4A79-A919-1C6D1EDCE24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03:59</a:t>
            </a:r>
          </a:p>
        </p:txBody>
      </p:sp>
      <p:sp>
        <p:nvSpPr>
          <p:cNvPr id="84" name="Rounded Rectangle 66">
            <a:extLst>
              <a:ext uri="{FF2B5EF4-FFF2-40B4-BE49-F238E27FC236}">
                <a16:creationId xmlns="" xmlns:a16="http://schemas.microsoft.com/office/drawing/2014/main" id="{43264BEB-23CE-4F37-86AB-7288DC0CE4E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03:58</a:t>
            </a:r>
          </a:p>
        </p:txBody>
      </p:sp>
      <p:sp>
        <p:nvSpPr>
          <p:cNvPr id="85" name="Rounded Rectangle 67">
            <a:extLst>
              <a:ext uri="{FF2B5EF4-FFF2-40B4-BE49-F238E27FC236}">
                <a16:creationId xmlns="" xmlns:a16="http://schemas.microsoft.com/office/drawing/2014/main" id="{F927BD29-7C43-4EE9-8EC1-9934C1850F4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03:57</a:t>
            </a:r>
          </a:p>
        </p:txBody>
      </p:sp>
      <p:sp>
        <p:nvSpPr>
          <p:cNvPr id="86" name="Rounded Rectangle 68">
            <a:extLst>
              <a:ext uri="{FF2B5EF4-FFF2-40B4-BE49-F238E27FC236}">
                <a16:creationId xmlns="" xmlns:a16="http://schemas.microsoft.com/office/drawing/2014/main" id="{F3262C65-9DC8-4550-A63D-BE1058718EB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03:56</a:t>
            </a:r>
          </a:p>
        </p:txBody>
      </p:sp>
      <p:sp>
        <p:nvSpPr>
          <p:cNvPr id="87" name="Rounded Rectangle 69">
            <a:extLst>
              <a:ext uri="{FF2B5EF4-FFF2-40B4-BE49-F238E27FC236}">
                <a16:creationId xmlns="" xmlns:a16="http://schemas.microsoft.com/office/drawing/2014/main" id="{236D97B2-B6B8-45CF-AA41-7D640FFDA24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03:55</a:t>
            </a:r>
          </a:p>
        </p:txBody>
      </p:sp>
      <p:sp>
        <p:nvSpPr>
          <p:cNvPr id="88" name="Rounded Rectangle 70">
            <a:extLst>
              <a:ext uri="{FF2B5EF4-FFF2-40B4-BE49-F238E27FC236}">
                <a16:creationId xmlns="" xmlns:a16="http://schemas.microsoft.com/office/drawing/2014/main" id="{AEC6C810-D24D-40FD-9C73-7FE711F8AAC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03:54</a:t>
            </a:r>
          </a:p>
        </p:txBody>
      </p:sp>
      <p:sp>
        <p:nvSpPr>
          <p:cNvPr id="89" name="Rounded Rectangle 71">
            <a:extLst>
              <a:ext uri="{FF2B5EF4-FFF2-40B4-BE49-F238E27FC236}">
                <a16:creationId xmlns="" xmlns:a16="http://schemas.microsoft.com/office/drawing/2014/main" id="{955A4934-116A-4204-BCF4-32CD64930E4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03:53</a:t>
            </a:r>
          </a:p>
        </p:txBody>
      </p:sp>
      <p:sp>
        <p:nvSpPr>
          <p:cNvPr id="90" name="Rounded Rectangle 72">
            <a:extLst>
              <a:ext uri="{FF2B5EF4-FFF2-40B4-BE49-F238E27FC236}">
                <a16:creationId xmlns="" xmlns:a16="http://schemas.microsoft.com/office/drawing/2014/main" id="{3C0F50AB-3F51-4564-820F-C712BB7EF63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03:52</a:t>
            </a:r>
          </a:p>
        </p:txBody>
      </p:sp>
      <p:sp>
        <p:nvSpPr>
          <p:cNvPr id="91" name="Rounded Rectangle 73">
            <a:extLst>
              <a:ext uri="{FF2B5EF4-FFF2-40B4-BE49-F238E27FC236}">
                <a16:creationId xmlns="" xmlns:a16="http://schemas.microsoft.com/office/drawing/2014/main" id="{DFDDC946-B596-4A4A-AB60-1481633A5A2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03:51</a:t>
            </a:r>
          </a:p>
        </p:txBody>
      </p:sp>
      <p:sp>
        <p:nvSpPr>
          <p:cNvPr id="92" name="Rounded Rectangle 74">
            <a:extLst>
              <a:ext uri="{FF2B5EF4-FFF2-40B4-BE49-F238E27FC236}">
                <a16:creationId xmlns="" xmlns:a16="http://schemas.microsoft.com/office/drawing/2014/main" id="{78D2CB1C-A0DC-4693-AC35-B72BCDD5919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03:50</a:t>
            </a:r>
          </a:p>
        </p:txBody>
      </p:sp>
      <p:sp>
        <p:nvSpPr>
          <p:cNvPr id="93" name="Rounded Rectangle 75">
            <a:extLst>
              <a:ext uri="{FF2B5EF4-FFF2-40B4-BE49-F238E27FC236}">
                <a16:creationId xmlns="" xmlns:a16="http://schemas.microsoft.com/office/drawing/2014/main" id="{430A2622-2F66-4AFE-B98E-8BE5DAB31F2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03:49</a:t>
            </a:r>
          </a:p>
        </p:txBody>
      </p:sp>
      <p:sp>
        <p:nvSpPr>
          <p:cNvPr id="94" name="Rounded Rectangle 76">
            <a:extLst>
              <a:ext uri="{FF2B5EF4-FFF2-40B4-BE49-F238E27FC236}">
                <a16:creationId xmlns="" xmlns:a16="http://schemas.microsoft.com/office/drawing/2014/main" id="{3B96B0C2-E1C3-4616-A48E-30CB402BFA3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03:48</a:t>
            </a:r>
          </a:p>
        </p:txBody>
      </p:sp>
      <p:sp>
        <p:nvSpPr>
          <p:cNvPr id="95" name="Rounded Rectangle 77">
            <a:extLst>
              <a:ext uri="{FF2B5EF4-FFF2-40B4-BE49-F238E27FC236}">
                <a16:creationId xmlns="" xmlns:a16="http://schemas.microsoft.com/office/drawing/2014/main" id="{9B3B0D3F-8DA8-4CF9-99B5-030F764C55C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03:47</a:t>
            </a:r>
          </a:p>
        </p:txBody>
      </p:sp>
      <p:sp>
        <p:nvSpPr>
          <p:cNvPr id="96" name="Rounded Rectangle 78">
            <a:extLst>
              <a:ext uri="{FF2B5EF4-FFF2-40B4-BE49-F238E27FC236}">
                <a16:creationId xmlns="" xmlns:a16="http://schemas.microsoft.com/office/drawing/2014/main" id="{01331FF0-AD8F-456C-857B-20259F18751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03:46</a:t>
            </a:r>
          </a:p>
        </p:txBody>
      </p:sp>
      <p:sp>
        <p:nvSpPr>
          <p:cNvPr id="97" name="Rounded Rectangle 79">
            <a:extLst>
              <a:ext uri="{FF2B5EF4-FFF2-40B4-BE49-F238E27FC236}">
                <a16:creationId xmlns="" xmlns:a16="http://schemas.microsoft.com/office/drawing/2014/main" id="{E06224BB-2BDD-4454-A847-2C76A76002D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03:45</a:t>
            </a:r>
          </a:p>
        </p:txBody>
      </p:sp>
      <p:sp>
        <p:nvSpPr>
          <p:cNvPr id="98" name="Rounded Rectangle 80">
            <a:extLst>
              <a:ext uri="{FF2B5EF4-FFF2-40B4-BE49-F238E27FC236}">
                <a16:creationId xmlns="" xmlns:a16="http://schemas.microsoft.com/office/drawing/2014/main" id="{4154C0DB-F1AC-40BB-AA44-A4A07604EE9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03:44</a:t>
            </a:r>
          </a:p>
        </p:txBody>
      </p:sp>
      <p:sp>
        <p:nvSpPr>
          <p:cNvPr id="99" name="Rounded Rectangle 81">
            <a:extLst>
              <a:ext uri="{FF2B5EF4-FFF2-40B4-BE49-F238E27FC236}">
                <a16:creationId xmlns="" xmlns:a16="http://schemas.microsoft.com/office/drawing/2014/main" id="{CEBC8644-5969-4A90-B87C-2DC4CF82C84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03:43</a:t>
            </a:r>
          </a:p>
        </p:txBody>
      </p:sp>
      <p:sp>
        <p:nvSpPr>
          <p:cNvPr id="100" name="Rounded Rectangle 82">
            <a:extLst>
              <a:ext uri="{FF2B5EF4-FFF2-40B4-BE49-F238E27FC236}">
                <a16:creationId xmlns="" xmlns:a16="http://schemas.microsoft.com/office/drawing/2014/main" id="{62FDD41F-F32A-490D-9EA0-705723AF936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03:42</a:t>
            </a:r>
          </a:p>
        </p:txBody>
      </p:sp>
      <p:sp>
        <p:nvSpPr>
          <p:cNvPr id="101" name="Rounded Rectangle 83">
            <a:extLst>
              <a:ext uri="{FF2B5EF4-FFF2-40B4-BE49-F238E27FC236}">
                <a16:creationId xmlns="" xmlns:a16="http://schemas.microsoft.com/office/drawing/2014/main" id="{A0703E8D-159C-412A-B4A4-7CA00613E5E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03:41</a:t>
            </a:r>
          </a:p>
        </p:txBody>
      </p:sp>
      <p:sp>
        <p:nvSpPr>
          <p:cNvPr id="102" name="Rounded Rectangle 84">
            <a:extLst>
              <a:ext uri="{FF2B5EF4-FFF2-40B4-BE49-F238E27FC236}">
                <a16:creationId xmlns="" xmlns:a16="http://schemas.microsoft.com/office/drawing/2014/main" id="{222ECE55-28F3-4916-B07F-DC78FD959F7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03:40</a:t>
            </a:r>
          </a:p>
        </p:txBody>
      </p:sp>
      <p:sp>
        <p:nvSpPr>
          <p:cNvPr id="103" name="Rounded Rectangle 85">
            <a:extLst>
              <a:ext uri="{FF2B5EF4-FFF2-40B4-BE49-F238E27FC236}">
                <a16:creationId xmlns="" xmlns:a16="http://schemas.microsoft.com/office/drawing/2014/main" id="{DECB4043-703A-4240-AC16-1E1F635B43B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03:39</a:t>
            </a:r>
          </a:p>
        </p:txBody>
      </p:sp>
      <p:sp>
        <p:nvSpPr>
          <p:cNvPr id="104" name="Rounded Rectangle 86">
            <a:extLst>
              <a:ext uri="{FF2B5EF4-FFF2-40B4-BE49-F238E27FC236}">
                <a16:creationId xmlns="" xmlns:a16="http://schemas.microsoft.com/office/drawing/2014/main" id="{A6AD2734-8EA1-4871-A1FB-80383DBF73E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03:38</a:t>
            </a:r>
          </a:p>
        </p:txBody>
      </p:sp>
      <p:sp>
        <p:nvSpPr>
          <p:cNvPr id="105" name="Rounded Rectangle 87">
            <a:extLst>
              <a:ext uri="{FF2B5EF4-FFF2-40B4-BE49-F238E27FC236}">
                <a16:creationId xmlns="" xmlns:a16="http://schemas.microsoft.com/office/drawing/2014/main" id="{7E711C30-23F5-41C0-9A3B-618349F24D1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03:37</a:t>
            </a:r>
          </a:p>
        </p:txBody>
      </p:sp>
      <p:sp>
        <p:nvSpPr>
          <p:cNvPr id="106" name="Rounded Rectangle 88">
            <a:extLst>
              <a:ext uri="{FF2B5EF4-FFF2-40B4-BE49-F238E27FC236}">
                <a16:creationId xmlns="" xmlns:a16="http://schemas.microsoft.com/office/drawing/2014/main" id="{7A060F1F-0EFC-47C1-8896-26CC1F1836B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03:36</a:t>
            </a:r>
          </a:p>
        </p:txBody>
      </p:sp>
      <p:sp>
        <p:nvSpPr>
          <p:cNvPr id="107" name="Rounded Rectangle 89">
            <a:extLst>
              <a:ext uri="{FF2B5EF4-FFF2-40B4-BE49-F238E27FC236}">
                <a16:creationId xmlns="" xmlns:a16="http://schemas.microsoft.com/office/drawing/2014/main" id="{1774E7C3-D428-4F51-8F48-8E57A88C7F5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03:35</a:t>
            </a:r>
          </a:p>
        </p:txBody>
      </p:sp>
      <p:sp>
        <p:nvSpPr>
          <p:cNvPr id="108" name="Rounded Rectangle 90">
            <a:extLst>
              <a:ext uri="{FF2B5EF4-FFF2-40B4-BE49-F238E27FC236}">
                <a16:creationId xmlns="" xmlns:a16="http://schemas.microsoft.com/office/drawing/2014/main" id="{DB6B6998-6FE2-43AE-8134-79626ACD35C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03:34</a:t>
            </a:r>
          </a:p>
        </p:txBody>
      </p:sp>
      <p:sp>
        <p:nvSpPr>
          <p:cNvPr id="109" name="Rounded Rectangle 91">
            <a:extLst>
              <a:ext uri="{FF2B5EF4-FFF2-40B4-BE49-F238E27FC236}">
                <a16:creationId xmlns="" xmlns:a16="http://schemas.microsoft.com/office/drawing/2014/main" id="{6700ACD3-28D6-4C19-B7CE-A756D214D4C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03:33</a:t>
            </a:r>
          </a:p>
        </p:txBody>
      </p:sp>
      <p:sp>
        <p:nvSpPr>
          <p:cNvPr id="110" name="Rounded Rectangle 92">
            <a:extLst>
              <a:ext uri="{FF2B5EF4-FFF2-40B4-BE49-F238E27FC236}">
                <a16:creationId xmlns="" xmlns:a16="http://schemas.microsoft.com/office/drawing/2014/main" id="{C9FAC949-98BB-423A-9B0E-3429F05E604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03:32</a:t>
            </a:r>
          </a:p>
        </p:txBody>
      </p:sp>
      <p:sp>
        <p:nvSpPr>
          <p:cNvPr id="111" name="Rounded Rectangle 93">
            <a:extLst>
              <a:ext uri="{FF2B5EF4-FFF2-40B4-BE49-F238E27FC236}">
                <a16:creationId xmlns="" xmlns:a16="http://schemas.microsoft.com/office/drawing/2014/main" id="{2A8BB264-305C-4C65-9BAE-FBDADAA9CE4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03:31</a:t>
            </a:r>
          </a:p>
        </p:txBody>
      </p:sp>
      <p:sp>
        <p:nvSpPr>
          <p:cNvPr id="112" name="Rounded Rectangle 94">
            <a:extLst>
              <a:ext uri="{FF2B5EF4-FFF2-40B4-BE49-F238E27FC236}">
                <a16:creationId xmlns="" xmlns:a16="http://schemas.microsoft.com/office/drawing/2014/main" id="{EAC909D7-7C19-4B4F-9AE5-C1ABE2BF937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03:30</a:t>
            </a:r>
          </a:p>
        </p:txBody>
      </p:sp>
      <p:sp>
        <p:nvSpPr>
          <p:cNvPr id="113" name="Rounded Rectangle 95">
            <a:extLst>
              <a:ext uri="{FF2B5EF4-FFF2-40B4-BE49-F238E27FC236}">
                <a16:creationId xmlns="" xmlns:a16="http://schemas.microsoft.com/office/drawing/2014/main" id="{3D622832-9F82-48E2-A51D-F61760EADEC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03:29</a:t>
            </a:r>
          </a:p>
        </p:txBody>
      </p:sp>
      <p:sp>
        <p:nvSpPr>
          <p:cNvPr id="114" name="Rounded Rectangle 96">
            <a:extLst>
              <a:ext uri="{FF2B5EF4-FFF2-40B4-BE49-F238E27FC236}">
                <a16:creationId xmlns="" xmlns:a16="http://schemas.microsoft.com/office/drawing/2014/main" id="{D0F10AB3-1062-4F26-8BC5-83308FC89EC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03:28</a:t>
            </a:r>
          </a:p>
        </p:txBody>
      </p:sp>
      <p:sp>
        <p:nvSpPr>
          <p:cNvPr id="115" name="Rounded Rectangle 97">
            <a:extLst>
              <a:ext uri="{FF2B5EF4-FFF2-40B4-BE49-F238E27FC236}">
                <a16:creationId xmlns="" xmlns:a16="http://schemas.microsoft.com/office/drawing/2014/main" id="{045216DD-C345-4BC7-902E-26DB2F86766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03:27</a:t>
            </a:r>
          </a:p>
        </p:txBody>
      </p:sp>
      <p:sp>
        <p:nvSpPr>
          <p:cNvPr id="116" name="Rounded Rectangle 98">
            <a:extLst>
              <a:ext uri="{FF2B5EF4-FFF2-40B4-BE49-F238E27FC236}">
                <a16:creationId xmlns="" xmlns:a16="http://schemas.microsoft.com/office/drawing/2014/main" id="{B1806336-D525-4FA1-8D18-C9025595D69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03:26</a:t>
            </a:r>
          </a:p>
        </p:txBody>
      </p:sp>
      <p:sp>
        <p:nvSpPr>
          <p:cNvPr id="117" name="Rounded Rectangle 99">
            <a:extLst>
              <a:ext uri="{FF2B5EF4-FFF2-40B4-BE49-F238E27FC236}">
                <a16:creationId xmlns="" xmlns:a16="http://schemas.microsoft.com/office/drawing/2014/main" id="{697E5B43-2D16-4ECB-B420-25DB4D4C905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03:25</a:t>
            </a:r>
          </a:p>
        </p:txBody>
      </p:sp>
      <p:sp>
        <p:nvSpPr>
          <p:cNvPr id="118" name="Rounded Rectangle 100">
            <a:extLst>
              <a:ext uri="{FF2B5EF4-FFF2-40B4-BE49-F238E27FC236}">
                <a16:creationId xmlns="" xmlns:a16="http://schemas.microsoft.com/office/drawing/2014/main" id="{8EE266AA-79FB-4060-8821-118398ABFD6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03:24</a:t>
            </a:r>
          </a:p>
        </p:txBody>
      </p:sp>
      <p:sp>
        <p:nvSpPr>
          <p:cNvPr id="119" name="Rounded Rectangle 101">
            <a:extLst>
              <a:ext uri="{FF2B5EF4-FFF2-40B4-BE49-F238E27FC236}">
                <a16:creationId xmlns="" xmlns:a16="http://schemas.microsoft.com/office/drawing/2014/main" id="{7D5A6345-C72B-4B09-9D62-993DB438DCA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03:23</a:t>
            </a:r>
          </a:p>
        </p:txBody>
      </p:sp>
      <p:sp>
        <p:nvSpPr>
          <p:cNvPr id="120" name="Rounded Rectangle 102">
            <a:extLst>
              <a:ext uri="{FF2B5EF4-FFF2-40B4-BE49-F238E27FC236}">
                <a16:creationId xmlns="" xmlns:a16="http://schemas.microsoft.com/office/drawing/2014/main" id="{9082CE33-9E2B-4A2C-A98C-DC0BD9327E5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03:22</a:t>
            </a:r>
          </a:p>
        </p:txBody>
      </p:sp>
      <p:sp>
        <p:nvSpPr>
          <p:cNvPr id="121" name="Rounded Rectangle 103">
            <a:extLst>
              <a:ext uri="{FF2B5EF4-FFF2-40B4-BE49-F238E27FC236}">
                <a16:creationId xmlns="" xmlns:a16="http://schemas.microsoft.com/office/drawing/2014/main" id="{14EE7050-B6CE-44F9-AF15-8A92148067B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03:21</a:t>
            </a:r>
          </a:p>
        </p:txBody>
      </p:sp>
      <p:sp>
        <p:nvSpPr>
          <p:cNvPr id="122" name="Rounded Rectangle 104">
            <a:extLst>
              <a:ext uri="{FF2B5EF4-FFF2-40B4-BE49-F238E27FC236}">
                <a16:creationId xmlns="" xmlns:a16="http://schemas.microsoft.com/office/drawing/2014/main" id="{45A181E7-6121-498E-8AEE-9F1D3085123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03:20</a:t>
            </a:r>
          </a:p>
        </p:txBody>
      </p:sp>
      <p:sp>
        <p:nvSpPr>
          <p:cNvPr id="123" name="Rounded Rectangle 105">
            <a:extLst>
              <a:ext uri="{FF2B5EF4-FFF2-40B4-BE49-F238E27FC236}">
                <a16:creationId xmlns="" xmlns:a16="http://schemas.microsoft.com/office/drawing/2014/main" id="{3CCF16AB-BF21-4430-9C49-AEC091E02CA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03:19</a:t>
            </a:r>
          </a:p>
        </p:txBody>
      </p:sp>
      <p:sp>
        <p:nvSpPr>
          <p:cNvPr id="124" name="Rounded Rectangle 106">
            <a:extLst>
              <a:ext uri="{FF2B5EF4-FFF2-40B4-BE49-F238E27FC236}">
                <a16:creationId xmlns="" xmlns:a16="http://schemas.microsoft.com/office/drawing/2014/main" id="{A7516C8D-0947-4860-89A1-133E556778F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03:18</a:t>
            </a:r>
          </a:p>
        </p:txBody>
      </p:sp>
      <p:sp>
        <p:nvSpPr>
          <p:cNvPr id="125" name="Rounded Rectangle 107">
            <a:extLst>
              <a:ext uri="{FF2B5EF4-FFF2-40B4-BE49-F238E27FC236}">
                <a16:creationId xmlns="" xmlns:a16="http://schemas.microsoft.com/office/drawing/2014/main" id="{4690BDFF-896F-4B9C-AE87-10A0D4E511EB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03:17</a:t>
            </a:r>
          </a:p>
        </p:txBody>
      </p:sp>
      <p:sp>
        <p:nvSpPr>
          <p:cNvPr id="126" name="Rounded Rectangle 108">
            <a:extLst>
              <a:ext uri="{FF2B5EF4-FFF2-40B4-BE49-F238E27FC236}">
                <a16:creationId xmlns="" xmlns:a16="http://schemas.microsoft.com/office/drawing/2014/main" id="{A3755043-71A2-497D-988D-2DC3009C496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03:16</a:t>
            </a:r>
          </a:p>
        </p:txBody>
      </p:sp>
      <p:sp>
        <p:nvSpPr>
          <p:cNvPr id="127" name="Rounded Rectangle 109">
            <a:extLst>
              <a:ext uri="{FF2B5EF4-FFF2-40B4-BE49-F238E27FC236}">
                <a16:creationId xmlns="" xmlns:a16="http://schemas.microsoft.com/office/drawing/2014/main" id="{8C09C972-A3A6-412D-A2E0-66021B7A32D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03:15</a:t>
            </a:r>
          </a:p>
        </p:txBody>
      </p:sp>
      <p:sp>
        <p:nvSpPr>
          <p:cNvPr id="128" name="Rounded Rectangle 110">
            <a:extLst>
              <a:ext uri="{FF2B5EF4-FFF2-40B4-BE49-F238E27FC236}">
                <a16:creationId xmlns="" xmlns:a16="http://schemas.microsoft.com/office/drawing/2014/main" id="{B6390197-6443-42B3-8F07-3114523C6C8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03:14</a:t>
            </a:r>
          </a:p>
        </p:txBody>
      </p:sp>
      <p:sp>
        <p:nvSpPr>
          <p:cNvPr id="129" name="Rounded Rectangle 111">
            <a:extLst>
              <a:ext uri="{FF2B5EF4-FFF2-40B4-BE49-F238E27FC236}">
                <a16:creationId xmlns="" xmlns:a16="http://schemas.microsoft.com/office/drawing/2014/main" id="{AE8AC437-31BA-4D04-B187-D6B87A44588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03:13</a:t>
            </a:r>
          </a:p>
        </p:txBody>
      </p:sp>
      <p:sp>
        <p:nvSpPr>
          <p:cNvPr id="130" name="Rounded Rectangle 112">
            <a:extLst>
              <a:ext uri="{FF2B5EF4-FFF2-40B4-BE49-F238E27FC236}">
                <a16:creationId xmlns="" xmlns:a16="http://schemas.microsoft.com/office/drawing/2014/main" id="{07BECBF0-31F7-4F59-BD42-85EACE9DE45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03:12</a:t>
            </a:r>
          </a:p>
        </p:txBody>
      </p:sp>
      <p:sp>
        <p:nvSpPr>
          <p:cNvPr id="131" name="Rounded Rectangle 113">
            <a:extLst>
              <a:ext uri="{FF2B5EF4-FFF2-40B4-BE49-F238E27FC236}">
                <a16:creationId xmlns="" xmlns:a16="http://schemas.microsoft.com/office/drawing/2014/main" id="{71A3385D-6EEE-4CCA-808C-BC7EF9915B7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03:11</a:t>
            </a:r>
          </a:p>
        </p:txBody>
      </p:sp>
      <p:sp>
        <p:nvSpPr>
          <p:cNvPr id="132" name="Rounded Rectangle 114">
            <a:extLst>
              <a:ext uri="{FF2B5EF4-FFF2-40B4-BE49-F238E27FC236}">
                <a16:creationId xmlns="" xmlns:a16="http://schemas.microsoft.com/office/drawing/2014/main" id="{8A5478A9-9DA3-46F7-A414-BA5CCAD40E0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03:10</a:t>
            </a:r>
          </a:p>
        </p:txBody>
      </p:sp>
      <p:sp>
        <p:nvSpPr>
          <p:cNvPr id="133" name="Rounded Rectangle 115">
            <a:extLst>
              <a:ext uri="{FF2B5EF4-FFF2-40B4-BE49-F238E27FC236}">
                <a16:creationId xmlns="" xmlns:a16="http://schemas.microsoft.com/office/drawing/2014/main" id="{D4F92E00-1825-4843-95E1-6670BA5B1C2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03:09</a:t>
            </a:r>
          </a:p>
        </p:txBody>
      </p:sp>
      <p:sp>
        <p:nvSpPr>
          <p:cNvPr id="134" name="Rounded Rectangle 116">
            <a:extLst>
              <a:ext uri="{FF2B5EF4-FFF2-40B4-BE49-F238E27FC236}">
                <a16:creationId xmlns="" xmlns:a16="http://schemas.microsoft.com/office/drawing/2014/main" id="{BBC34F58-C0EA-481C-A509-0029E57CC4A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03:08</a:t>
            </a:r>
          </a:p>
        </p:txBody>
      </p:sp>
      <p:sp>
        <p:nvSpPr>
          <p:cNvPr id="135" name="Rounded Rectangle 117">
            <a:extLst>
              <a:ext uri="{FF2B5EF4-FFF2-40B4-BE49-F238E27FC236}">
                <a16:creationId xmlns="" xmlns:a16="http://schemas.microsoft.com/office/drawing/2014/main" id="{80999E8E-742F-42DF-8CC7-1F32A33B7F5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03:07</a:t>
            </a:r>
          </a:p>
        </p:txBody>
      </p:sp>
      <p:sp>
        <p:nvSpPr>
          <p:cNvPr id="136" name="Rounded Rectangle 118">
            <a:extLst>
              <a:ext uri="{FF2B5EF4-FFF2-40B4-BE49-F238E27FC236}">
                <a16:creationId xmlns="" xmlns:a16="http://schemas.microsoft.com/office/drawing/2014/main" id="{68BA2171-2748-40B0-A722-FA941DDA488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03:06</a:t>
            </a:r>
          </a:p>
        </p:txBody>
      </p:sp>
      <p:sp>
        <p:nvSpPr>
          <p:cNvPr id="137" name="Rounded Rectangle 119">
            <a:extLst>
              <a:ext uri="{FF2B5EF4-FFF2-40B4-BE49-F238E27FC236}">
                <a16:creationId xmlns="" xmlns:a16="http://schemas.microsoft.com/office/drawing/2014/main" id="{A6FA1590-5C58-4CA6-BEB8-075D1414BA0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03:05</a:t>
            </a:r>
          </a:p>
        </p:txBody>
      </p:sp>
      <p:sp>
        <p:nvSpPr>
          <p:cNvPr id="138" name="Rounded Rectangle 120">
            <a:extLst>
              <a:ext uri="{FF2B5EF4-FFF2-40B4-BE49-F238E27FC236}">
                <a16:creationId xmlns="" xmlns:a16="http://schemas.microsoft.com/office/drawing/2014/main" id="{378E25C0-1FAC-4AA7-A17C-A745612EAC7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03:04</a:t>
            </a:r>
          </a:p>
        </p:txBody>
      </p:sp>
      <p:sp>
        <p:nvSpPr>
          <p:cNvPr id="139" name="Rounded Rectangle 121">
            <a:extLst>
              <a:ext uri="{FF2B5EF4-FFF2-40B4-BE49-F238E27FC236}">
                <a16:creationId xmlns="" xmlns:a16="http://schemas.microsoft.com/office/drawing/2014/main" id="{4A1B009B-E035-446E-97EF-39EC176A085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03:03</a:t>
            </a:r>
          </a:p>
        </p:txBody>
      </p:sp>
      <p:sp>
        <p:nvSpPr>
          <p:cNvPr id="140" name="Rounded Rectangle 122">
            <a:extLst>
              <a:ext uri="{FF2B5EF4-FFF2-40B4-BE49-F238E27FC236}">
                <a16:creationId xmlns="" xmlns:a16="http://schemas.microsoft.com/office/drawing/2014/main" id="{4BB61768-811D-443B-81E7-018290E854D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03:02</a:t>
            </a:r>
          </a:p>
        </p:txBody>
      </p:sp>
      <p:sp>
        <p:nvSpPr>
          <p:cNvPr id="141" name="Rounded Rectangle 123">
            <a:extLst>
              <a:ext uri="{FF2B5EF4-FFF2-40B4-BE49-F238E27FC236}">
                <a16:creationId xmlns="" xmlns:a16="http://schemas.microsoft.com/office/drawing/2014/main" id="{41D8CB8B-24B2-4893-B2CC-F2D67FD20E3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03:01</a:t>
            </a:r>
          </a:p>
        </p:txBody>
      </p:sp>
      <p:sp>
        <p:nvSpPr>
          <p:cNvPr id="142" name="Rounded Rectangle 124">
            <a:extLst>
              <a:ext uri="{FF2B5EF4-FFF2-40B4-BE49-F238E27FC236}">
                <a16:creationId xmlns="" xmlns:a16="http://schemas.microsoft.com/office/drawing/2014/main" id="{815D28F5-BD43-4674-A57E-B4D9FDA3FB5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03:00</a:t>
            </a:r>
          </a:p>
        </p:txBody>
      </p:sp>
      <p:sp>
        <p:nvSpPr>
          <p:cNvPr id="143" name="Rounded Rectangle 125">
            <a:extLst>
              <a:ext uri="{FF2B5EF4-FFF2-40B4-BE49-F238E27FC236}">
                <a16:creationId xmlns="" xmlns:a16="http://schemas.microsoft.com/office/drawing/2014/main" id="{DE108191-1C8C-4AD0-BFD2-7EF58EFB22E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02:59</a:t>
            </a:r>
          </a:p>
        </p:txBody>
      </p:sp>
      <p:sp>
        <p:nvSpPr>
          <p:cNvPr id="144" name="Rounded Rectangle 126">
            <a:extLst>
              <a:ext uri="{FF2B5EF4-FFF2-40B4-BE49-F238E27FC236}">
                <a16:creationId xmlns="" xmlns:a16="http://schemas.microsoft.com/office/drawing/2014/main" id="{638608F9-EB73-4E3C-AF65-51B2D7AB59D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02:58</a:t>
            </a:r>
          </a:p>
        </p:txBody>
      </p:sp>
      <p:sp>
        <p:nvSpPr>
          <p:cNvPr id="145" name="Rounded Rectangle 127">
            <a:extLst>
              <a:ext uri="{FF2B5EF4-FFF2-40B4-BE49-F238E27FC236}">
                <a16:creationId xmlns="" xmlns:a16="http://schemas.microsoft.com/office/drawing/2014/main" id="{70DF4721-19BE-4BCC-AAEF-82E1DB0CC0F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02:57</a:t>
            </a:r>
          </a:p>
        </p:txBody>
      </p:sp>
      <p:sp>
        <p:nvSpPr>
          <p:cNvPr id="146" name="Rounded Rectangle 128">
            <a:extLst>
              <a:ext uri="{FF2B5EF4-FFF2-40B4-BE49-F238E27FC236}">
                <a16:creationId xmlns="" xmlns:a16="http://schemas.microsoft.com/office/drawing/2014/main" id="{373F5DD3-C82A-4C6E-B62E-67B4B793431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02:56</a:t>
            </a:r>
          </a:p>
        </p:txBody>
      </p:sp>
      <p:sp>
        <p:nvSpPr>
          <p:cNvPr id="147" name="Rounded Rectangle 129">
            <a:extLst>
              <a:ext uri="{FF2B5EF4-FFF2-40B4-BE49-F238E27FC236}">
                <a16:creationId xmlns="" xmlns:a16="http://schemas.microsoft.com/office/drawing/2014/main" id="{8D20FF33-14CB-44CA-92A8-4AF63DBBE41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02:55</a:t>
            </a:r>
          </a:p>
        </p:txBody>
      </p:sp>
      <p:sp>
        <p:nvSpPr>
          <p:cNvPr id="148" name="Rounded Rectangle 130">
            <a:extLst>
              <a:ext uri="{FF2B5EF4-FFF2-40B4-BE49-F238E27FC236}">
                <a16:creationId xmlns="" xmlns:a16="http://schemas.microsoft.com/office/drawing/2014/main" id="{19CDF593-E684-4928-A85B-837445EA046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02:54</a:t>
            </a:r>
          </a:p>
        </p:txBody>
      </p:sp>
      <p:sp>
        <p:nvSpPr>
          <p:cNvPr id="149" name="Rounded Rectangle 131">
            <a:extLst>
              <a:ext uri="{FF2B5EF4-FFF2-40B4-BE49-F238E27FC236}">
                <a16:creationId xmlns="" xmlns:a16="http://schemas.microsoft.com/office/drawing/2014/main" id="{6EFB2631-B683-4BE4-862F-E84DF39A594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02:53</a:t>
            </a:r>
          </a:p>
        </p:txBody>
      </p:sp>
      <p:sp>
        <p:nvSpPr>
          <p:cNvPr id="150" name="Rounded Rectangle 132">
            <a:extLst>
              <a:ext uri="{FF2B5EF4-FFF2-40B4-BE49-F238E27FC236}">
                <a16:creationId xmlns="" xmlns:a16="http://schemas.microsoft.com/office/drawing/2014/main" id="{C9B72145-598A-4579-AA39-F82F2503705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02:52</a:t>
            </a:r>
          </a:p>
        </p:txBody>
      </p:sp>
      <p:sp>
        <p:nvSpPr>
          <p:cNvPr id="151" name="Rounded Rectangle 133">
            <a:extLst>
              <a:ext uri="{FF2B5EF4-FFF2-40B4-BE49-F238E27FC236}">
                <a16:creationId xmlns="" xmlns:a16="http://schemas.microsoft.com/office/drawing/2014/main" id="{4F027020-A3F2-42B4-AB20-6B27DC64B3C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02:51</a:t>
            </a:r>
          </a:p>
        </p:txBody>
      </p:sp>
      <p:sp>
        <p:nvSpPr>
          <p:cNvPr id="152" name="Rounded Rectangle 134">
            <a:extLst>
              <a:ext uri="{FF2B5EF4-FFF2-40B4-BE49-F238E27FC236}">
                <a16:creationId xmlns="" xmlns:a16="http://schemas.microsoft.com/office/drawing/2014/main" id="{DC0999FC-02D4-49F3-9300-77FA3D667CF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02:50</a:t>
            </a:r>
          </a:p>
        </p:txBody>
      </p:sp>
      <p:sp>
        <p:nvSpPr>
          <p:cNvPr id="153" name="Rounded Rectangle 135">
            <a:extLst>
              <a:ext uri="{FF2B5EF4-FFF2-40B4-BE49-F238E27FC236}">
                <a16:creationId xmlns="" xmlns:a16="http://schemas.microsoft.com/office/drawing/2014/main" id="{9A9E8167-5AF6-40B6-A179-7D002B64D02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02:49</a:t>
            </a:r>
          </a:p>
        </p:txBody>
      </p:sp>
      <p:sp>
        <p:nvSpPr>
          <p:cNvPr id="154" name="Rounded Rectangle 136">
            <a:extLst>
              <a:ext uri="{FF2B5EF4-FFF2-40B4-BE49-F238E27FC236}">
                <a16:creationId xmlns="" xmlns:a16="http://schemas.microsoft.com/office/drawing/2014/main" id="{B7C682A4-D89A-4D1C-AF14-CA3703BD708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02:48</a:t>
            </a:r>
          </a:p>
        </p:txBody>
      </p:sp>
      <p:sp>
        <p:nvSpPr>
          <p:cNvPr id="155" name="Rounded Rectangle 137">
            <a:extLst>
              <a:ext uri="{FF2B5EF4-FFF2-40B4-BE49-F238E27FC236}">
                <a16:creationId xmlns="" xmlns:a16="http://schemas.microsoft.com/office/drawing/2014/main" id="{F4752FB4-1364-4ED9-8EDF-358A964CAEA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02:47</a:t>
            </a:r>
          </a:p>
        </p:txBody>
      </p:sp>
      <p:sp>
        <p:nvSpPr>
          <p:cNvPr id="156" name="Rounded Rectangle 138">
            <a:extLst>
              <a:ext uri="{FF2B5EF4-FFF2-40B4-BE49-F238E27FC236}">
                <a16:creationId xmlns="" xmlns:a16="http://schemas.microsoft.com/office/drawing/2014/main" id="{43D76345-E079-45AB-BB9C-EF9A5F04B31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02:46</a:t>
            </a:r>
          </a:p>
        </p:txBody>
      </p:sp>
      <p:sp>
        <p:nvSpPr>
          <p:cNvPr id="157" name="Rounded Rectangle 139">
            <a:extLst>
              <a:ext uri="{FF2B5EF4-FFF2-40B4-BE49-F238E27FC236}">
                <a16:creationId xmlns="" xmlns:a16="http://schemas.microsoft.com/office/drawing/2014/main" id="{82A96077-109A-4417-B5E5-14C41082435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02:45</a:t>
            </a:r>
          </a:p>
        </p:txBody>
      </p:sp>
      <p:sp>
        <p:nvSpPr>
          <p:cNvPr id="158" name="Rounded Rectangle 140">
            <a:extLst>
              <a:ext uri="{FF2B5EF4-FFF2-40B4-BE49-F238E27FC236}">
                <a16:creationId xmlns="" xmlns:a16="http://schemas.microsoft.com/office/drawing/2014/main" id="{CA53410F-8616-4ED7-A710-8706CC32EFD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02:44</a:t>
            </a:r>
          </a:p>
        </p:txBody>
      </p:sp>
      <p:sp>
        <p:nvSpPr>
          <p:cNvPr id="159" name="Rounded Rectangle 141">
            <a:extLst>
              <a:ext uri="{FF2B5EF4-FFF2-40B4-BE49-F238E27FC236}">
                <a16:creationId xmlns="" xmlns:a16="http://schemas.microsoft.com/office/drawing/2014/main" id="{CFF3C24C-40DE-4E94-A451-133C86936C3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02:43</a:t>
            </a:r>
          </a:p>
        </p:txBody>
      </p:sp>
      <p:sp>
        <p:nvSpPr>
          <p:cNvPr id="160" name="Rounded Rectangle 142">
            <a:extLst>
              <a:ext uri="{FF2B5EF4-FFF2-40B4-BE49-F238E27FC236}">
                <a16:creationId xmlns="" xmlns:a16="http://schemas.microsoft.com/office/drawing/2014/main" id="{D77549EB-105F-40D6-BA44-9CE12453709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02:42</a:t>
            </a:r>
          </a:p>
        </p:txBody>
      </p:sp>
      <p:sp>
        <p:nvSpPr>
          <p:cNvPr id="161" name="Rounded Rectangle 143">
            <a:extLst>
              <a:ext uri="{FF2B5EF4-FFF2-40B4-BE49-F238E27FC236}">
                <a16:creationId xmlns="" xmlns:a16="http://schemas.microsoft.com/office/drawing/2014/main" id="{45DB2C75-8D35-435B-AB5E-76090B680B7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02:41</a:t>
            </a:r>
          </a:p>
        </p:txBody>
      </p:sp>
      <p:sp>
        <p:nvSpPr>
          <p:cNvPr id="162" name="Rounded Rectangle 144">
            <a:extLst>
              <a:ext uri="{FF2B5EF4-FFF2-40B4-BE49-F238E27FC236}">
                <a16:creationId xmlns="" xmlns:a16="http://schemas.microsoft.com/office/drawing/2014/main" id="{5F33B048-1EF8-402B-B956-8D7F2A207CD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02:40</a:t>
            </a:r>
          </a:p>
        </p:txBody>
      </p:sp>
      <p:sp>
        <p:nvSpPr>
          <p:cNvPr id="163" name="Rounded Rectangle 145">
            <a:extLst>
              <a:ext uri="{FF2B5EF4-FFF2-40B4-BE49-F238E27FC236}">
                <a16:creationId xmlns="" xmlns:a16="http://schemas.microsoft.com/office/drawing/2014/main" id="{FE599468-EF02-4F2B-8C8E-2EFC26D4285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02:39</a:t>
            </a:r>
          </a:p>
        </p:txBody>
      </p:sp>
      <p:sp>
        <p:nvSpPr>
          <p:cNvPr id="164" name="Rounded Rectangle 146">
            <a:extLst>
              <a:ext uri="{FF2B5EF4-FFF2-40B4-BE49-F238E27FC236}">
                <a16:creationId xmlns="" xmlns:a16="http://schemas.microsoft.com/office/drawing/2014/main" id="{F42B2157-F9E5-45F6-9C6D-E571E912E61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02:38</a:t>
            </a:r>
          </a:p>
        </p:txBody>
      </p:sp>
      <p:sp>
        <p:nvSpPr>
          <p:cNvPr id="165" name="Rounded Rectangle 147">
            <a:extLst>
              <a:ext uri="{FF2B5EF4-FFF2-40B4-BE49-F238E27FC236}">
                <a16:creationId xmlns="" xmlns:a16="http://schemas.microsoft.com/office/drawing/2014/main" id="{E37D3B8C-781E-4ED0-98C5-3CF3EC18F91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02:37</a:t>
            </a:r>
          </a:p>
        </p:txBody>
      </p:sp>
      <p:sp>
        <p:nvSpPr>
          <p:cNvPr id="166" name="Rounded Rectangle 148">
            <a:extLst>
              <a:ext uri="{FF2B5EF4-FFF2-40B4-BE49-F238E27FC236}">
                <a16:creationId xmlns="" xmlns:a16="http://schemas.microsoft.com/office/drawing/2014/main" id="{0A13ED80-218F-45B1-8640-311F2EB44FC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02:36</a:t>
            </a:r>
          </a:p>
        </p:txBody>
      </p:sp>
      <p:sp>
        <p:nvSpPr>
          <p:cNvPr id="167" name="Rounded Rectangle 149">
            <a:extLst>
              <a:ext uri="{FF2B5EF4-FFF2-40B4-BE49-F238E27FC236}">
                <a16:creationId xmlns="" xmlns:a16="http://schemas.microsoft.com/office/drawing/2014/main" id="{2ACBEAFD-D17B-4945-85F2-A071161CC4B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02:35</a:t>
            </a:r>
          </a:p>
        </p:txBody>
      </p:sp>
      <p:sp>
        <p:nvSpPr>
          <p:cNvPr id="168" name="Rounded Rectangle 150">
            <a:extLst>
              <a:ext uri="{FF2B5EF4-FFF2-40B4-BE49-F238E27FC236}">
                <a16:creationId xmlns="" xmlns:a16="http://schemas.microsoft.com/office/drawing/2014/main" id="{97BD8B5B-5A85-4CD1-B47C-48EEA9D77F2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02:34</a:t>
            </a:r>
          </a:p>
        </p:txBody>
      </p:sp>
      <p:sp>
        <p:nvSpPr>
          <p:cNvPr id="169" name="Rounded Rectangle 151">
            <a:extLst>
              <a:ext uri="{FF2B5EF4-FFF2-40B4-BE49-F238E27FC236}">
                <a16:creationId xmlns="" xmlns:a16="http://schemas.microsoft.com/office/drawing/2014/main" id="{38E24549-120B-4F01-9E0C-0E8FA19180A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02:33</a:t>
            </a:r>
          </a:p>
        </p:txBody>
      </p:sp>
      <p:sp>
        <p:nvSpPr>
          <p:cNvPr id="170" name="Rounded Rectangle 152">
            <a:extLst>
              <a:ext uri="{FF2B5EF4-FFF2-40B4-BE49-F238E27FC236}">
                <a16:creationId xmlns="" xmlns:a16="http://schemas.microsoft.com/office/drawing/2014/main" id="{B172DACB-3717-404B-9B67-309E0F8392E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02:32</a:t>
            </a:r>
          </a:p>
        </p:txBody>
      </p:sp>
      <p:sp>
        <p:nvSpPr>
          <p:cNvPr id="171" name="Rounded Rectangle 153">
            <a:extLst>
              <a:ext uri="{FF2B5EF4-FFF2-40B4-BE49-F238E27FC236}">
                <a16:creationId xmlns="" xmlns:a16="http://schemas.microsoft.com/office/drawing/2014/main" id="{B5855485-DEBE-4DD0-9370-5FE33B31F09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02:31</a:t>
            </a:r>
          </a:p>
        </p:txBody>
      </p:sp>
      <p:sp>
        <p:nvSpPr>
          <p:cNvPr id="172" name="Rounded Rectangle 154">
            <a:extLst>
              <a:ext uri="{FF2B5EF4-FFF2-40B4-BE49-F238E27FC236}">
                <a16:creationId xmlns="" xmlns:a16="http://schemas.microsoft.com/office/drawing/2014/main" id="{DA729862-A69E-42B7-AF85-3A0104EA05B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02:30</a:t>
            </a:r>
          </a:p>
        </p:txBody>
      </p:sp>
      <p:sp>
        <p:nvSpPr>
          <p:cNvPr id="173" name="Rounded Rectangle 155">
            <a:extLst>
              <a:ext uri="{FF2B5EF4-FFF2-40B4-BE49-F238E27FC236}">
                <a16:creationId xmlns="" xmlns:a16="http://schemas.microsoft.com/office/drawing/2014/main" id="{699A005D-F4FD-48B1-B8F4-8EEAF1E5230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02:29</a:t>
            </a:r>
          </a:p>
        </p:txBody>
      </p:sp>
      <p:sp>
        <p:nvSpPr>
          <p:cNvPr id="174" name="Rounded Rectangle 156">
            <a:extLst>
              <a:ext uri="{FF2B5EF4-FFF2-40B4-BE49-F238E27FC236}">
                <a16:creationId xmlns="" xmlns:a16="http://schemas.microsoft.com/office/drawing/2014/main" id="{FA6E2EF3-2CC3-4E8C-A674-F434A2155F1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02:28</a:t>
            </a:r>
          </a:p>
        </p:txBody>
      </p:sp>
      <p:sp>
        <p:nvSpPr>
          <p:cNvPr id="175" name="Rounded Rectangle 157">
            <a:extLst>
              <a:ext uri="{FF2B5EF4-FFF2-40B4-BE49-F238E27FC236}">
                <a16:creationId xmlns="" xmlns:a16="http://schemas.microsoft.com/office/drawing/2014/main" id="{1426A4A4-13A5-4153-87CE-DB2E9D70E91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02:27</a:t>
            </a:r>
          </a:p>
        </p:txBody>
      </p:sp>
      <p:sp>
        <p:nvSpPr>
          <p:cNvPr id="176" name="Rounded Rectangle 158">
            <a:extLst>
              <a:ext uri="{FF2B5EF4-FFF2-40B4-BE49-F238E27FC236}">
                <a16:creationId xmlns="" xmlns:a16="http://schemas.microsoft.com/office/drawing/2014/main" id="{D1992BB4-210A-4F3F-B117-E87529CF3BC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02:26</a:t>
            </a:r>
          </a:p>
        </p:txBody>
      </p:sp>
      <p:sp>
        <p:nvSpPr>
          <p:cNvPr id="177" name="Rounded Rectangle 159">
            <a:extLst>
              <a:ext uri="{FF2B5EF4-FFF2-40B4-BE49-F238E27FC236}">
                <a16:creationId xmlns="" xmlns:a16="http://schemas.microsoft.com/office/drawing/2014/main" id="{E575A881-712A-44E5-BE41-8BDA1B72637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02:25</a:t>
            </a:r>
          </a:p>
        </p:txBody>
      </p:sp>
      <p:sp>
        <p:nvSpPr>
          <p:cNvPr id="178" name="Rounded Rectangle 160">
            <a:extLst>
              <a:ext uri="{FF2B5EF4-FFF2-40B4-BE49-F238E27FC236}">
                <a16:creationId xmlns="" xmlns:a16="http://schemas.microsoft.com/office/drawing/2014/main" id="{A49A56ED-4A05-4098-8E7A-603487C25CB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02:24</a:t>
            </a:r>
          </a:p>
        </p:txBody>
      </p:sp>
      <p:sp>
        <p:nvSpPr>
          <p:cNvPr id="179" name="Rounded Rectangle 161">
            <a:extLst>
              <a:ext uri="{FF2B5EF4-FFF2-40B4-BE49-F238E27FC236}">
                <a16:creationId xmlns="" xmlns:a16="http://schemas.microsoft.com/office/drawing/2014/main" id="{F5001FB7-1A57-4837-BE1A-6D9602111E8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02:23</a:t>
            </a:r>
          </a:p>
        </p:txBody>
      </p:sp>
      <p:sp>
        <p:nvSpPr>
          <p:cNvPr id="180" name="Rounded Rectangle 162">
            <a:extLst>
              <a:ext uri="{FF2B5EF4-FFF2-40B4-BE49-F238E27FC236}">
                <a16:creationId xmlns="" xmlns:a16="http://schemas.microsoft.com/office/drawing/2014/main" id="{B67F38DB-12D5-488E-A9DB-27305E5789C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02:22</a:t>
            </a:r>
          </a:p>
        </p:txBody>
      </p:sp>
      <p:sp>
        <p:nvSpPr>
          <p:cNvPr id="181" name="Rounded Rectangle 163">
            <a:extLst>
              <a:ext uri="{FF2B5EF4-FFF2-40B4-BE49-F238E27FC236}">
                <a16:creationId xmlns="" xmlns:a16="http://schemas.microsoft.com/office/drawing/2014/main" id="{02636EC4-7871-40E2-88B9-1BC2F42ABBA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02:21</a:t>
            </a:r>
          </a:p>
        </p:txBody>
      </p:sp>
      <p:sp>
        <p:nvSpPr>
          <p:cNvPr id="182" name="Rounded Rectangle 164">
            <a:extLst>
              <a:ext uri="{FF2B5EF4-FFF2-40B4-BE49-F238E27FC236}">
                <a16:creationId xmlns="" xmlns:a16="http://schemas.microsoft.com/office/drawing/2014/main" id="{EA589E97-F9ED-438F-8EB2-FA39D4DBE30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02:20</a:t>
            </a:r>
          </a:p>
        </p:txBody>
      </p:sp>
      <p:sp>
        <p:nvSpPr>
          <p:cNvPr id="183" name="Rounded Rectangle 165">
            <a:extLst>
              <a:ext uri="{FF2B5EF4-FFF2-40B4-BE49-F238E27FC236}">
                <a16:creationId xmlns="" xmlns:a16="http://schemas.microsoft.com/office/drawing/2014/main" id="{A5CC1111-BFE0-45DA-98A2-F642C85D8C2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02:19</a:t>
            </a:r>
          </a:p>
        </p:txBody>
      </p:sp>
      <p:sp>
        <p:nvSpPr>
          <p:cNvPr id="184" name="Rounded Rectangle 166">
            <a:extLst>
              <a:ext uri="{FF2B5EF4-FFF2-40B4-BE49-F238E27FC236}">
                <a16:creationId xmlns="" xmlns:a16="http://schemas.microsoft.com/office/drawing/2014/main" id="{8639521F-7832-468D-B698-BF1B0C5FA5A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02:18</a:t>
            </a:r>
          </a:p>
        </p:txBody>
      </p:sp>
      <p:sp>
        <p:nvSpPr>
          <p:cNvPr id="185" name="Rounded Rectangle 167">
            <a:extLst>
              <a:ext uri="{FF2B5EF4-FFF2-40B4-BE49-F238E27FC236}">
                <a16:creationId xmlns="" xmlns:a16="http://schemas.microsoft.com/office/drawing/2014/main" id="{A5EFF559-12AD-46C2-8F4E-D7A554BF9BC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02:17</a:t>
            </a:r>
          </a:p>
        </p:txBody>
      </p:sp>
      <p:sp>
        <p:nvSpPr>
          <p:cNvPr id="186" name="Rounded Rectangle 168">
            <a:extLst>
              <a:ext uri="{FF2B5EF4-FFF2-40B4-BE49-F238E27FC236}">
                <a16:creationId xmlns="" xmlns:a16="http://schemas.microsoft.com/office/drawing/2014/main" id="{EF4DD5DC-0AB2-4565-A680-844D22B8D5B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02:16</a:t>
            </a:r>
          </a:p>
        </p:txBody>
      </p:sp>
      <p:sp>
        <p:nvSpPr>
          <p:cNvPr id="187" name="Rounded Rectangle 169">
            <a:extLst>
              <a:ext uri="{FF2B5EF4-FFF2-40B4-BE49-F238E27FC236}">
                <a16:creationId xmlns="" xmlns:a16="http://schemas.microsoft.com/office/drawing/2014/main" id="{F907C337-0659-4BFC-94BB-13B7B0FBAE8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02:15</a:t>
            </a:r>
          </a:p>
        </p:txBody>
      </p:sp>
      <p:sp>
        <p:nvSpPr>
          <p:cNvPr id="188" name="Rounded Rectangle 170">
            <a:extLst>
              <a:ext uri="{FF2B5EF4-FFF2-40B4-BE49-F238E27FC236}">
                <a16:creationId xmlns="" xmlns:a16="http://schemas.microsoft.com/office/drawing/2014/main" id="{7E701FBF-EE55-499A-84F1-9A902BE3038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02:14</a:t>
            </a:r>
          </a:p>
        </p:txBody>
      </p:sp>
      <p:sp>
        <p:nvSpPr>
          <p:cNvPr id="189" name="Rounded Rectangle 171">
            <a:extLst>
              <a:ext uri="{FF2B5EF4-FFF2-40B4-BE49-F238E27FC236}">
                <a16:creationId xmlns="" xmlns:a16="http://schemas.microsoft.com/office/drawing/2014/main" id="{BEA19446-EF6E-49B4-91DF-069D640E42F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02:13</a:t>
            </a:r>
          </a:p>
        </p:txBody>
      </p:sp>
      <p:sp>
        <p:nvSpPr>
          <p:cNvPr id="190" name="Rounded Rectangle 172">
            <a:extLst>
              <a:ext uri="{FF2B5EF4-FFF2-40B4-BE49-F238E27FC236}">
                <a16:creationId xmlns="" xmlns:a16="http://schemas.microsoft.com/office/drawing/2014/main" id="{32EF8D29-26DF-460A-8515-01CCF64E140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02:12</a:t>
            </a:r>
          </a:p>
        </p:txBody>
      </p:sp>
      <p:sp>
        <p:nvSpPr>
          <p:cNvPr id="191" name="Rounded Rectangle 173">
            <a:extLst>
              <a:ext uri="{FF2B5EF4-FFF2-40B4-BE49-F238E27FC236}">
                <a16:creationId xmlns="" xmlns:a16="http://schemas.microsoft.com/office/drawing/2014/main" id="{1C1DE2B7-98B5-4C75-8B0D-C0C14B366C4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02:11</a:t>
            </a:r>
          </a:p>
        </p:txBody>
      </p:sp>
      <p:sp>
        <p:nvSpPr>
          <p:cNvPr id="192" name="Rounded Rectangle 174">
            <a:extLst>
              <a:ext uri="{FF2B5EF4-FFF2-40B4-BE49-F238E27FC236}">
                <a16:creationId xmlns="" xmlns:a16="http://schemas.microsoft.com/office/drawing/2014/main" id="{762FC032-7ED9-41F5-9C7C-D1D877BBCE9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02:10</a:t>
            </a:r>
          </a:p>
        </p:txBody>
      </p:sp>
      <p:sp>
        <p:nvSpPr>
          <p:cNvPr id="193" name="Rounded Rectangle 175">
            <a:extLst>
              <a:ext uri="{FF2B5EF4-FFF2-40B4-BE49-F238E27FC236}">
                <a16:creationId xmlns="" xmlns:a16="http://schemas.microsoft.com/office/drawing/2014/main" id="{70F8EA49-9BED-4D24-B747-AFFC1048AA0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02:09</a:t>
            </a:r>
          </a:p>
        </p:txBody>
      </p:sp>
      <p:sp>
        <p:nvSpPr>
          <p:cNvPr id="194" name="Rounded Rectangle 176">
            <a:extLst>
              <a:ext uri="{FF2B5EF4-FFF2-40B4-BE49-F238E27FC236}">
                <a16:creationId xmlns="" xmlns:a16="http://schemas.microsoft.com/office/drawing/2014/main" id="{0E3BC0D9-D0C0-4FA4-BFD2-13FF9B684BF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02:08</a:t>
            </a:r>
          </a:p>
        </p:txBody>
      </p:sp>
      <p:sp>
        <p:nvSpPr>
          <p:cNvPr id="195" name="Rounded Rectangle 177">
            <a:extLst>
              <a:ext uri="{FF2B5EF4-FFF2-40B4-BE49-F238E27FC236}">
                <a16:creationId xmlns="" xmlns:a16="http://schemas.microsoft.com/office/drawing/2014/main" id="{E15B35EC-07A2-446F-A634-DA752067990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02:07</a:t>
            </a:r>
          </a:p>
        </p:txBody>
      </p:sp>
      <p:sp>
        <p:nvSpPr>
          <p:cNvPr id="196" name="Rounded Rectangle 178">
            <a:extLst>
              <a:ext uri="{FF2B5EF4-FFF2-40B4-BE49-F238E27FC236}">
                <a16:creationId xmlns="" xmlns:a16="http://schemas.microsoft.com/office/drawing/2014/main" id="{0B4C0782-ADCC-4517-916F-024B24AE4CE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02:06</a:t>
            </a:r>
          </a:p>
        </p:txBody>
      </p:sp>
      <p:sp>
        <p:nvSpPr>
          <p:cNvPr id="197" name="Rounded Rectangle 179">
            <a:extLst>
              <a:ext uri="{FF2B5EF4-FFF2-40B4-BE49-F238E27FC236}">
                <a16:creationId xmlns="" xmlns:a16="http://schemas.microsoft.com/office/drawing/2014/main" id="{92D0C121-B5BB-4151-988C-4114B3A29A4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02:05</a:t>
            </a:r>
          </a:p>
        </p:txBody>
      </p:sp>
      <p:sp>
        <p:nvSpPr>
          <p:cNvPr id="198" name="Rounded Rectangle 180">
            <a:extLst>
              <a:ext uri="{FF2B5EF4-FFF2-40B4-BE49-F238E27FC236}">
                <a16:creationId xmlns="" xmlns:a16="http://schemas.microsoft.com/office/drawing/2014/main" id="{060B41AC-51C6-4DE6-9D08-8D3D5FB101A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02:04</a:t>
            </a:r>
          </a:p>
        </p:txBody>
      </p:sp>
      <p:sp>
        <p:nvSpPr>
          <p:cNvPr id="199" name="Rounded Rectangle 181">
            <a:extLst>
              <a:ext uri="{FF2B5EF4-FFF2-40B4-BE49-F238E27FC236}">
                <a16:creationId xmlns="" xmlns:a16="http://schemas.microsoft.com/office/drawing/2014/main" id="{A0E3A9C3-A277-4266-9722-71C639CE670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02:03</a:t>
            </a:r>
          </a:p>
        </p:txBody>
      </p:sp>
      <p:sp>
        <p:nvSpPr>
          <p:cNvPr id="200" name="Rounded Rectangle 182">
            <a:extLst>
              <a:ext uri="{FF2B5EF4-FFF2-40B4-BE49-F238E27FC236}">
                <a16:creationId xmlns="" xmlns:a16="http://schemas.microsoft.com/office/drawing/2014/main" id="{2E754ACE-BF19-455F-83D9-2B8FF0BF3FB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02:02</a:t>
            </a:r>
          </a:p>
        </p:txBody>
      </p:sp>
      <p:sp>
        <p:nvSpPr>
          <p:cNvPr id="201" name="Rounded Rectangle 183">
            <a:extLst>
              <a:ext uri="{FF2B5EF4-FFF2-40B4-BE49-F238E27FC236}">
                <a16:creationId xmlns="" xmlns:a16="http://schemas.microsoft.com/office/drawing/2014/main" id="{14B70F51-5210-4941-9E3F-4F2930E1286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02:01</a:t>
            </a:r>
          </a:p>
        </p:txBody>
      </p:sp>
      <p:sp>
        <p:nvSpPr>
          <p:cNvPr id="202" name="Rounded Rectangle 184">
            <a:extLst>
              <a:ext uri="{FF2B5EF4-FFF2-40B4-BE49-F238E27FC236}">
                <a16:creationId xmlns="" xmlns:a16="http://schemas.microsoft.com/office/drawing/2014/main" id="{902572DA-C859-4547-B7E5-8AA2146D2C1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02:00</a:t>
            </a:r>
          </a:p>
        </p:txBody>
      </p:sp>
      <p:sp>
        <p:nvSpPr>
          <p:cNvPr id="203" name="Rounded Rectangle 185">
            <a:extLst>
              <a:ext uri="{FF2B5EF4-FFF2-40B4-BE49-F238E27FC236}">
                <a16:creationId xmlns="" xmlns:a16="http://schemas.microsoft.com/office/drawing/2014/main" id="{F67D214C-EB48-4C10-B036-DAA0CBC6B3D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01:59</a:t>
            </a:r>
          </a:p>
        </p:txBody>
      </p:sp>
      <p:sp>
        <p:nvSpPr>
          <p:cNvPr id="204" name="Rounded Rectangle 186">
            <a:extLst>
              <a:ext uri="{FF2B5EF4-FFF2-40B4-BE49-F238E27FC236}">
                <a16:creationId xmlns="" xmlns:a16="http://schemas.microsoft.com/office/drawing/2014/main" id="{EB5C59AC-6697-40F0-9969-C35B7B01AF3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01:58</a:t>
            </a:r>
          </a:p>
        </p:txBody>
      </p:sp>
      <p:sp>
        <p:nvSpPr>
          <p:cNvPr id="205" name="Rounded Rectangle 187">
            <a:extLst>
              <a:ext uri="{FF2B5EF4-FFF2-40B4-BE49-F238E27FC236}">
                <a16:creationId xmlns="" xmlns:a16="http://schemas.microsoft.com/office/drawing/2014/main" id="{3F6A2BC9-E133-48EC-BA1B-645914CBF98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01:57</a:t>
            </a:r>
          </a:p>
        </p:txBody>
      </p:sp>
      <p:sp>
        <p:nvSpPr>
          <p:cNvPr id="206" name="Rounded Rectangle 188">
            <a:extLst>
              <a:ext uri="{FF2B5EF4-FFF2-40B4-BE49-F238E27FC236}">
                <a16:creationId xmlns="" xmlns:a16="http://schemas.microsoft.com/office/drawing/2014/main" id="{4F7A4C7C-1D7E-44A2-AAAF-41795CC6B57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01:56</a:t>
            </a:r>
          </a:p>
        </p:txBody>
      </p:sp>
      <p:sp>
        <p:nvSpPr>
          <p:cNvPr id="207" name="Rounded Rectangle 189">
            <a:extLst>
              <a:ext uri="{FF2B5EF4-FFF2-40B4-BE49-F238E27FC236}">
                <a16:creationId xmlns="" xmlns:a16="http://schemas.microsoft.com/office/drawing/2014/main" id="{2746F01D-E1C7-493D-ABEA-1586BD72182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01:55</a:t>
            </a:r>
          </a:p>
        </p:txBody>
      </p:sp>
      <p:sp>
        <p:nvSpPr>
          <p:cNvPr id="208" name="Rounded Rectangle 190">
            <a:extLst>
              <a:ext uri="{FF2B5EF4-FFF2-40B4-BE49-F238E27FC236}">
                <a16:creationId xmlns="" xmlns:a16="http://schemas.microsoft.com/office/drawing/2014/main" id="{0D517ACF-4459-46A4-85ED-B6A10AFE791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01:54</a:t>
            </a:r>
          </a:p>
        </p:txBody>
      </p:sp>
      <p:sp>
        <p:nvSpPr>
          <p:cNvPr id="209" name="Rounded Rectangle 191">
            <a:extLst>
              <a:ext uri="{FF2B5EF4-FFF2-40B4-BE49-F238E27FC236}">
                <a16:creationId xmlns="" xmlns:a16="http://schemas.microsoft.com/office/drawing/2014/main" id="{64DD3E9B-FCA5-469E-89DA-741D84D4C4C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01:53</a:t>
            </a:r>
          </a:p>
        </p:txBody>
      </p:sp>
      <p:sp>
        <p:nvSpPr>
          <p:cNvPr id="210" name="Rounded Rectangle 192">
            <a:extLst>
              <a:ext uri="{FF2B5EF4-FFF2-40B4-BE49-F238E27FC236}">
                <a16:creationId xmlns="" xmlns:a16="http://schemas.microsoft.com/office/drawing/2014/main" id="{750FB8B9-B1B0-4FFC-9CB7-80D99F35AAE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01:52</a:t>
            </a:r>
          </a:p>
        </p:txBody>
      </p:sp>
      <p:sp>
        <p:nvSpPr>
          <p:cNvPr id="211" name="Rounded Rectangle 193">
            <a:extLst>
              <a:ext uri="{FF2B5EF4-FFF2-40B4-BE49-F238E27FC236}">
                <a16:creationId xmlns="" xmlns:a16="http://schemas.microsoft.com/office/drawing/2014/main" id="{28AE7211-B5FB-44A2-8E34-3F8DA37273A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01:51</a:t>
            </a:r>
          </a:p>
        </p:txBody>
      </p:sp>
      <p:sp>
        <p:nvSpPr>
          <p:cNvPr id="212" name="Rounded Rectangle 194">
            <a:extLst>
              <a:ext uri="{FF2B5EF4-FFF2-40B4-BE49-F238E27FC236}">
                <a16:creationId xmlns="" xmlns:a16="http://schemas.microsoft.com/office/drawing/2014/main" id="{BF381383-8EE2-441D-A1EF-1C163A553CA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01:50</a:t>
            </a:r>
          </a:p>
        </p:txBody>
      </p:sp>
      <p:sp>
        <p:nvSpPr>
          <p:cNvPr id="213" name="Rounded Rectangle 195">
            <a:extLst>
              <a:ext uri="{FF2B5EF4-FFF2-40B4-BE49-F238E27FC236}">
                <a16:creationId xmlns="" xmlns:a16="http://schemas.microsoft.com/office/drawing/2014/main" id="{796FE3BA-9CAB-4760-8E81-E0900B62DC5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01:49</a:t>
            </a:r>
          </a:p>
        </p:txBody>
      </p:sp>
      <p:sp>
        <p:nvSpPr>
          <p:cNvPr id="214" name="Rounded Rectangle 196">
            <a:extLst>
              <a:ext uri="{FF2B5EF4-FFF2-40B4-BE49-F238E27FC236}">
                <a16:creationId xmlns="" xmlns:a16="http://schemas.microsoft.com/office/drawing/2014/main" id="{D37B8CDD-BFE6-4EC7-AB57-9B1AC823BDD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01:48</a:t>
            </a:r>
          </a:p>
        </p:txBody>
      </p:sp>
      <p:sp>
        <p:nvSpPr>
          <p:cNvPr id="215" name="Rounded Rectangle 197">
            <a:extLst>
              <a:ext uri="{FF2B5EF4-FFF2-40B4-BE49-F238E27FC236}">
                <a16:creationId xmlns="" xmlns:a16="http://schemas.microsoft.com/office/drawing/2014/main" id="{BE6A8D50-545A-4780-8EBD-1CCEAE03747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01:47</a:t>
            </a:r>
          </a:p>
        </p:txBody>
      </p:sp>
      <p:sp>
        <p:nvSpPr>
          <p:cNvPr id="216" name="Rounded Rectangle 198">
            <a:extLst>
              <a:ext uri="{FF2B5EF4-FFF2-40B4-BE49-F238E27FC236}">
                <a16:creationId xmlns="" xmlns:a16="http://schemas.microsoft.com/office/drawing/2014/main" id="{6BF0587B-14E2-42FB-A551-87C919A0FEB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01:46</a:t>
            </a:r>
          </a:p>
        </p:txBody>
      </p:sp>
      <p:sp>
        <p:nvSpPr>
          <p:cNvPr id="217" name="Rounded Rectangle 199">
            <a:extLst>
              <a:ext uri="{FF2B5EF4-FFF2-40B4-BE49-F238E27FC236}">
                <a16:creationId xmlns="" xmlns:a16="http://schemas.microsoft.com/office/drawing/2014/main" id="{C0A45CB2-3F0F-4DCD-B130-87B4C9FFE49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01:45</a:t>
            </a:r>
          </a:p>
        </p:txBody>
      </p:sp>
      <p:sp>
        <p:nvSpPr>
          <p:cNvPr id="218" name="Rounded Rectangle 200">
            <a:extLst>
              <a:ext uri="{FF2B5EF4-FFF2-40B4-BE49-F238E27FC236}">
                <a16:creationId xmlns="" xmlns:a16="http://schemas.microsoft.com/office/drawing/2014/main" id="{F16EBC96-7C61-411E-BE57-02539F587F4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01:44</a:t>
            </a:r>
          </a:p>
        </p:txBody>
      </p:sp>
      <p:sp>
        <p:nvSpPr>
          <p:cNvPr id="219" name="Rounded Rectangle 201">
            <a:extLst>
              <a:ext uri="{FF2B5EF4-FFF2-40B4-BE49-F238E27FC236}">
                <a16:creationId xmlns="" xmlns:a16="http://schemas.microsoft.com/office/drawing/2014/main" id="{F47A7FB8-673A-4F47-8EAE-FE96BAA4086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01:43</a:t>
            </a:r>
          </a:p>
        </p:txBody>
      </p:sp>
      <p:sp>
        <p:nvSpPr>
          <p:cNvPr id="220" name="Rounded Rectangle 202">
            <a:extLst>
              <a:ext uri="{FF2B5EF4-FFF2-40B4-BE49-F238E27FC236}">
                <a16:creationId xmlns="" xmlns:a16="http://schemas.microsoft.com/office/drawing/2014/main" id="{23F59E6B-113E-4148-A110-230BBFBCB8C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01:42</a:t>
            </a:r>
          </a:p>
        </p:txBody>
      </p:sp>
      <p:sp>
        <p:nvSpPr>
          <p:cNvPr id="221" name="Rounded Rectangle 203">
            <a:extLst>
              <a:ext uri="{FF2B5EF4-FFF2-40B4-BE49-F238E27FC236}">
                <a16:creationId xmlns="" xmlns:a16="http://schemas.microsoft.com/office/drawing/2014/main" id="{0AE5D095-7DD5-4DC5-80FC-7947836256D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01:41</a:t>
            </a:r>
          </a:p>
        </p:txBody>
      </p:sp>
      <p:sp>
        <p:nvSpPr>
          <p:cNvPr id="222" name="Rounded Rectangle 204">
            <a:extLst>
              <a:ext uri="{FF2B5EF4-FFF2-40B4-BE49-F238E27FC236}">
                <a16:creationId xmlns="" xmlns:a16="http://schemas.microsoft.com/office/drawing/2014/main" id="{B2B54F91-F571-4724-85C2-FAD2025A62BB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01:40</a:t>
            </a:r>
          </a:p>
        </p:txBody>
      </p:sp>
      <p:sp>
        <p:nvSpPr>
          <p:cNvPr id="223" name="Rounded Rectangle 205">
            <a:extLst>
              <a:ext uri="{FF2B5EF4-FFF2-40B4-BE49-F238E27FC236}">
                <a16:creationId xmlns="" xmlns:a16="http://schemas.microsoft.com/office/drawing/2014/main" id="{8352C265-81F7-4A44-9595-037F16DC0AF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01:39</a:t>
            </a:r>
          </a:p>
        </p:txBody>
      </p:sp>
      <p:sp>
        <p:nvSpPr>
          <p:cNvPr id="224" name="Rounded Rectangle 206">
            <a:extLst>
              <a:ext uri="{FF2B5EF4-FFF2-40B4-BE49-F238E27FC236}">
                <a16:creationId xmlns="" xmlns:a16="http://schemas.microsoft.com/office/drawing/2014/main" id="{D9EC5630-24D6-4B40-A063-1C094C258CA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01:38</a:t>
            </a:r>
          </a:p>
        </p:txBody>
      </p:sp>
      <p:sp>
        <p:nvSpPr>
          <p:cNvPr id="225" name="Rounded Rectangle 207">
            <a:extLst>
              <a:ext uri="{FF2B5EF4-FFF2-40B4-BE49-F238E27FC236}">
                <a16:creationId xmlns="" xmlns:a16="http://schemas.microsoft.com/office/drawing/2014/main" id="{9DCA10AE-A7D6-4F5A-9BCC-E4585CBB75B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01:37</a:t>
            </a:r>
          </a:p>
        </p:txBody>
      </p:sp>
      <p:sp>
        <p:nvSpPr>
          <p:cNvPr id="226" name="Rounded Rectangle 208">
            <a:extLst>
              <a:ext uri="{FF2B5EF4-FFF2-40B4-BE49-F238E27FC236}">
                <a16:creationId xmlns="" xmlns:a16="http://schemas.microsoft.com/office/drawing/2014/main" id="{094F4EFB-DF50-4710-9A2A-F0957D8373F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01:36</a:t>
            </a:r>
          </a:p>
        </p:txBody>
      </p:sp>
      <p:sp>
        <p:nvSpPr>
          <p:cNvPr id="227" name="Rounded Rectangle 209">
            <a:extLst>
              <a:ext uri="{FF2B5EF4-FFF2-40B4-BE49-F238E27FC236}">
                <a16:creationId xmlns="" xmlns:a16="http://schemas.microsoft.com/office/drawing/2014/main" id="{48442A39-2EFB-4640-919C-A1D557ED4A5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01:35</a:t>
            </a:r>
          </a:p>
        </p:txBody>
      </p:sp>
      <p:sp>
        <p:nvSpPr>
          <p:cNvPr id="228" name="Rounded Rectangle 210">
            <a:extLst>
              <a:ext uri="{FF2B5EF4-FFF2-40B4-BE49-F238E27FC236}">
                <a16:creationId xmlns="" xmlns:a16="http://schemas.microsoft.com/office/drawing/2014/main" id="{4B41C4A5-8126-49F7-9C69-352BA59B53D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01:34</a:t>
            </a:r>
          </a:p>
        </p:txBody>
      </p:sp>
      <p:sp>
        <p:nvSpPr>
          <p:cNvPr id="229" name="Rounded Rectangle 211">
            <a:extLst>
              <a:ext uri="{FF2B5EF4-FFF2-40B4-BE49-F238E27FC236}">
                <a16:creationId xmlns="" xmlns:a16="http://schemas.microsoft.com/office/drawing/2014/main" id="{CBDC190D-79E1-456C-BC56-4A56A478749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01:33</a:t>
            </a:r>
          </a:p>
        </p:txBody>
      </p:sp>
      <p:sp>
        <p:nvSpPr>
          <p:cNvPr id="230" name="Rounded Rectangle 212">
            <a:extLst>
              <a:ext uri="{FF2B5EF4-FFF2-40B4-BE49-F238E27FC236}">
                <a16:creationId xmlns="" xmlns:a16="http://schemas.microsoft.com/office/drawing/2014/main" id="{3BA4E5B5-35B9-4CFF-B819-F498A0CE1B4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01:32</a:t>
            </a:r>
          </a:p>
        </p:txBody>
      </p:sp>
      <p:sp>
        <p:nvSpPr>
          <p:cNvPr id="231" name="Rounded Rectangle 213">
            <a:extLst>
              <a:ext uri="{FF2B5EF4-FFF2-40B4-BE49-F238E27FC236}">
                <a16:creationId xmlns="" xmlns:a16="http://schemas.microsoft.com/office/drawing/2014/main" id="{3EC45F86-3052-4C30-AD8D-F07548CC9C5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01:31</a:t>
            </a:r>
          </a:p>
        </p:txBody>
      </p:sp>
      <p:sp>
        <p:nvSpPr>
          <p:cNvPr id="232" name="Rounded Rectangle 214">
            <a:extLst>
              <a:ext uri="{FF2B5EF4-FFF2-40B4-BE49-F238E27FC236}">
                <a16:creationId xmlns="" xmlns:a16="http://schemas.microsoft.com/office/drawing/2014/main" id="{CF0346B5-8E32-4ED3-9C84-72FE67175C1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01:30</a:t>
            </a:r>
          </a:p>
        </p:txBody>
      </p:sp>
      <p:sp>
        <p:nvSpPr>
          <p:cNvPr id="233" name="Rounded Rectangle 215">
            <a:extLst>
              <a:ext uri="{FF2B5EF4-FFF2-40B4-BE49-F238E27FC236}">
                <a16:creationId xmlns="" xmlns:a16="http://schemas.microsoft.com/office/drawing/2014/main" id="{70365D40-456B-49B8-927A-87A90E4D6DB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01:29</a:t>
            </a:r>
          </a:p>
        </p:txBody>
      </p:sp>
      <p:sp>
        <p:nvSpPr>
          <p:cNvPr id="234" name="Rounded Rectangle 216">
            <a:extLst>
              <a:ext uri="{FF2B5EF4-FFF2-40B4-BE49-F238E27FC236}">
                <a16:creationId xmlns="" xmlns:a16="http://schemas.microsoft.com/office/drawing/2014/main" id="{A59B91E3-6168-4DC0-9782-E673468F369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01:28</a:t>
            </a:r>
          </a:p>
        </p:txBody>
      </p:sp>
      <p:sp>
        <p:nvSpPr>
          <p:cNvPr id="235" name="Rounded Rectangle 217">
            <a:extLst>
              <a:ext uri="{FF2B5EF4-FFF2-40B4-BE49-F238E27FC236}">
                <a16:creationId xmlns="" xmlns:a16="http://schemas.microsoft.com/office/drawing/2014/main" id="{C828BE5F-2DCB-4263-82B1-D29E735366F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01:27</a:t>
            </a:r>
          </a:p>
        </p:txBody>
      </p:sp>
      <p:sp>
        <p:nvSpPr>
          <p:cNvPr id="236" name="Rounded Rectangle 218">
            <a:extLst>
              <a:ext uri="{FF2B5EF4-FFF2-40B4-BE49-F238E27FC236}">
                <a16:creationId xmlns="" xmlns:a16="http://schemas.microsoft.com/office/drawing/2014/main" id="{0BCF41F1-C00D-4EAE-A5F3-B4CB266174C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01:26</a:t>
            </a:r>
          </a:p>
        </p:txBody>
      </p:sp>
      <p:sp>
        <p:nvSpPr>
          <p:cNvPr id="237" name="Rounded Rectangle 219">
            <a:extLst>
              <a:ext uri="{FF2B5EF4-FFF2-40B4-BE49-F238E27FC236}">
                <a16:creationId xmlns="" xmlns:a16="http://schemas.microsoft.com/office/drawing/2014/main" id="{744A1B0B-8794-45D2-9A6F-6011C4DC9CB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01:25</a:t>
            </a:r>
          </a:p>
        </p:txBody>
      </p:sp>
      <p:sp>
        <p:nvSpPr>
          <p:cNvPr id="238" name="Rounded Rectangle 220">
            <a:extLst>
              <a:ext uri="{FF2B5EF4-FFF2-40B4-BE49-F238E27FC236}">
                <a16:creationId xmlns="" xmlns:a16="http://schemas.microsoft.com/office/drawing/2014/main" id="{91D79B78-C245-41EC-986E-C948C8A4130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01:24</a:t>
            </a:r>
          </a:p>
        </p:txBody>
      </p:sp>
      <p:sp>
        <p:nvSpPr>
          <p:cNvPr id="239" name="Rounded Rectangle 221">
            <a:extLst>
              <a:ext uri="{FF2B5EF4-FFF2-40B4-BE49-F238E27FC236}">
                <a16:creationId xmlns="" xmlns:a16="http://schemas.microsoft.com/office/drawing/2014/main" id="{2D2CB08C-09A1-480B-BBC8-018A2B3839A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01:23</a:t>
            </a:r>
          </a:p>
        </p:txBody>
      </p:sp>
      <p:sp>
        <p:nvSpPr>
          <p:cNvPr id="240" name="Rounded Rectangle 222">
            <a:extLst>
              <a:ext uri="{FF2B5EF4-FFF2-40B4-BE49-F238E27FC236}">
                <a16:creationId xmlns="" xmlns:a16="http://schemas.microsoft.com/office/drawing/2014/main" id="{FB04A6D8-E155-4278-9933-543A41A0AFB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01:22</a:t>
            </a:r>
          </a:p>
        </p:txBody>
      </p:sp>
      <p:sp>
        <p:nvSpPr>
          <p:cNvPr id="241" name="Rounded Rectangle 223">
            <a:extLst>
              <a:ext uri="{FF2B5EF4-FFF2-40B4-BE49-F238E27FC236}">
                <a16:creationId xmlns="" xmlns:a16="http://schemas.microsoft.com/office/drawing/2014/main" id="{583538B8-C755-4247-AC89-F793679D9C6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01:21</a:t>
            </a:r>
          </a:p>
        </p:txBody>
      </p:sp>
      <p:sp>
        <p:nvSpPr>
          <p:cNvPr id="242" name="Rounded Rectangle 224">
            <a:extLst>
              <a:ext uri="{FF2B5EF4-FFF2-40B4-BE49-F238E27FC236}">
                <a16:creationId xmlns="" xmlns:a16="http://schemas.microsoft.com/office/drawing/2014/main" id="{217EE02B-E782-483F-96E4-00DFDF3BA0A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01:20</a:t>
            </a:r>
          </a:p>
        </p:txBody>
      </p:sp>
      <p:sp>
        <p:nvSpPr>
          <p:cNvPr id="243" name="Rounded Rectangle 225">
            <a:extLst>
              <a:ext uri="{FF2B5EF4-FFF2-40B4-BE49-F238E27FC236}">
                <a16:creationId xmlns="" xmlns:a16="http://schemas.microsoft.com/office/drawing/2014/main" id="{60C5384E-19AC-4332-9464-18616964A0F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01:19</a:t>
            </a:r>
          </a:p>
        </p:txBody>
      </p:sp>
      <p:sp>
        <p:nvSpPr>
          <p:cNvPr id="244" name="Rounded Rectangle 226">
            <a:extLst>
              <a:ext uri="{FF2B5EF4-FFF2-40B4-BE49-F238E27FC236}">
                <a16:creationId xmlns="" xmlns:a16="http://schemas.microsoft.com/office/drawing/2014/main" id="{082CF1B8-DE1C-4EC7-8D74-5A8FB617573B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01:18</a:t>
            </a:r>
          </a:p>
        </p:txBody>
      </p:sp>
      <p:sp>
        <p:nvSpPr>
          <p:cNvPr id="245" name="Rounded Rectangle 227">
            <a:extLst>
              <a:ext uri="{FF2B5EF4-FFF2-40B4-BE49-F238E27FC236}">
                <a16:creationId xmlns="" xmlns:a16="http://schemas.microsoft.com/office/drawing/2014/main" id="{5C89CE63-59B9-4731-823C-46CF8B9182F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01:17</a:t>
            </a:r>
          </a:p>
        </p:txBody>
      </p:sp>
      <p:sp>
        <p:nvSpPr>
          <p:cNvPr id="246" name="Rounded Rectangle 228">
            <a:extLst>
              <a:ext uri="{FF2B5EF4-FFF2-40B4-BE49-F238E27FC236}">
                <a16:creationId xmlns="" xmlns:a16="http://schemas.microsoft.com/office/drawing/2014/main" id="{DDA70E62-83AB-487B-84CC-5FFEA87E82B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01:16</a:t>
            </a:r>
          </a:p>
        </p:txBody>
      </p:sp>
      <p:sp>
        <p:nvSpPr>
          <p:cNvPr id="247" name="Rounded Rectangle 229">
            <a:extLst>
              <a:ext uri="{FF2B5EF4-FFF2-40B4-BE49-F238E27FC236}">
                <a16:creationId xmlns="" xmlns:a16="http://schemas.microsoft.com/office/drawing/2014/main" id="{6F0D6267-CE8F-4EAE-B150-1D21C2BCCA8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01:15</a:t>
            </a:r>
          </a:p>
        </p:txBody>
      </p:sp>
      <p:sp>
        <p:nvSpPr>
          <p:cNvPr id="248" name="Rounded Rectangle 230">
            <a:extLst>
              <a:ext uri="{FF2B5EF4-FFF2-40B4-BE49-F238E27FC236}">
                <a16:creationId xmlns="" xmlns:a16="http://schemas.microsoft.com/office/drawing/2014/main" id="{089CA1CA-D50F-4DDB-92A2-6D8302614E0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01:14</a:t>
            </a:r>
          </a:p>
        </p:txBody>
      </p:sp>
      <p:sp>
        <p:nvSpPr>
          <p:cNvPr id="249" name="Rounded Rectangle 231">
            <a:extLst>
              <a:ext uri="{FF2B5EF4-FFF2-40B4-BE49-F238E27FC236}">
                <a16:creationId xmlns="" xmlns:a16="http://schemas.microsoft.com/office/drawing/2014/main" id="{FFF42D8B-EEA0-42A1-ADC4-69280076AB7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01:13</a:t>
            </a:r>
          </a:p>
        </p:txBody>
      </p:sp>
      <p:sp>
        <p:nvSpPr>
          <p:cNvPr id="250" name="Rounded Rectangle 232">
            <a:extLst>
              <a:ext uri="{FF2B5EF4-FFF2-40B4-BE49-F238E27FC236}">
                <a16:creationId xmlns="" xmlns:a16="http://schemas.microsoft.com/office/drawing/2014/main" id="{88DE1400-6CA9-421C-8E90-91EE9432B34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01:12</a:t>
            </a:r>
          </a:p>
        </p:txBody>
      </p:sp>
      <p:sp>
        <p:nvSpPr>
          <p:cNvPr id="251" name="Rounded Rectangle 233">
            <a:extLst>
              <a:ext uri="{FF2B5EF4-FFF2-40B4-BE49-F238E27FC236}">
                <a16:creationId xmlns="" xmlns:a16="http://schemas.microsoft.com/office/drawing/2014/main" id="{BDCF8BE1-56BD-4865-92A4-D2505A7E669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01:11</a:t>
            </a:r>
          </a:p>
        </p:txBody>
      </p:sp>
      <p:sp>
        <p:nvSpPr>
          <p:cNvPr id="252" name="Rounded Rectangle 234">
            <a:extLst>
              <a:ext uri="{FF2B5EF4-FFF2-40B4-BE49-F238E27FC236}">
                <a16:creationId xmlns="" xmlns:a16="http://schemas.microsoft.com/office/drawing/2014/main" id="{F3EBFF1B-8BF6-4B60-9CA3-62D1EAE3395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01:10</a:t>
            </a:r>
          </a:p>
        </p:txBody>
      </p:sp>
      <p:sp>
        <p:nvSpPr>
          <p:cNvPr id="253" name="Rounded Rectangle 235">
            <a:extLst>
              <a:ext uri="{FF2B5EF4-FFF2-40B4-BE49-F238E27FC236}">
                <a16:creationId xmlns="" xmlns:a16="http://schemas.microsoft.com/office/drawing/2014/main" id="{AF2595C3-B158-4DD4-BB59-E04209E846E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01:09</a:t>
            </a:r>
          </a:p>
        </p:txBody>
      </p:sp>
      <p:sp>
        <p:nvSpPr>
          <p:cNvPr id="254" name="Rounded Rectangle 236">
            <a:extLst>
              <a:ext uri="{FF2B5EF4-FFF2-40B4-BE49-F238E27FC236}">
                <a16:creationId xmlns="" xmlns:a16="http://schemas.microsoft.com/office/drawing/2014/main" id="{E3057874-937E-4312-87B4-1A79A5D5FF1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01:08</a:t>
            </a:r>
          </a:p>
        </p:txBody>
      </p:sp>
      <p:sp>
        <p:nvSpPr>
          <p:cNvPr id="255" name="Rounded Rectangle 237">
            <a:extLst>
              <a:ext uri="{FF2B5EF4-FFF2-40B4-BE49-F238E27FC236}">
                <a16:creationId xmlns="" xmlns:a16="http://schemas.microsoft.com/office/drawing/2014/main" id="{E631240E-E83B-42D1-8AC4-F8E20622C90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01:07</a:t>
            </a:r>
          </a:p>
        </p:txBody>
      </p:sp>
      <p:sp>
        <p:nvSpPr>
          <p:cNvPr id="256" name="Rounded Rectangle 238">
            <a:extLst>
              <a:ext uri="{FF2B5EF4-FFF2-40B4-BE49-F238E27FC236}">
                <a16:creationId xmlns="" xmlns:a16="http://schemas.microsoft.com/office/drawing/2014/main" id="{3FDFC5ED-B1BA-4C78-926B-A7A6DC957DB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01:06</a:t>
            </a:r>
          </a:p>
        </p:txBody>
      </p:sp>
      <p:sp>
        <p:nvSpPr>
          <p:cNvPr id="257" name="Rounded Rectangle 239">
            <a:extLst>
              <a:ext uri="{FF2B5EF4-FFF2-40B4-BE49-F238E27FC236}">
                <a16:creationId xmlns="" xmlns:a16="http://schemas.microsoft.com/office/drawing/2014/main" id="{D54955C0-5BFF-4380-813C-2E4C8ACCCC9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01:05</a:t>
            </a:r>
          </a:p>
        </p:txBody>
      </p:sp>
      <p:sp>
        <p:nvSpPr>
          <p:cNvPr id="258" name="Rounded Rectangle 240">
            <a:extLst>
              <a:ext uri="{FF2B5EF4-FFF2-40B4-BE49-F238E27FC236}">
                <a16:creationId xmlns="" xmlns:a16="http://schemas.microsoft.com/office/drawing/2014/main" id="{E3018150-58CD-4767-AF81-0E6E5B51BE5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01:04</a:t>
            </a:r>
          </a:p>
        </p:txBody>
      </p:sp>
      <p:sp>
        <p:nvSpPr>
          <p:cNvPr id="259" name="Rounded Rectangle 241">
            <a:extLst>
              <a:ext uri="{FF2B5EF4-FFF2-40B4-BE49-F238E27FC236}">
                <a16:creationId xmlns="" xmlns:a16="http://schemas.microsoft.com/office/drawing/2014/main" id="{0701C663-35D5-444A-9288-59CC210DEEA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01:03</a:t>
            </a:r>
          </a:p>
        </p:txBody>
      </p:sp>
      <p:sp>
        <p:nvSpPr>
          <p:cNvPr id="260" name="Rounded Rectangle 242">
            <a:extLst>
              <a:ext uri="{FF2B5EF4-FFF2-40B4-BE49-F238E27FC236}">
                <a16:creationId xmlns="" xmlns:a16="http://schemas.microsoft.com/office/drawing/2014/main" id="{F4AD19F4-6D08-4AB0-AF60-C0D80ED8D9B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01:02</a:t>
            </a:r>
          </a:p>
        </p:txBody>
      </p:sp>
      <p:sp>
        <p:nvSpPr>
          <p:cNvPr id="261" name="Rounded Rectangle 243">
            <a:extLst>
              <a:ext uri="{FF2B5EF4-FFF2-40B4-BE49-F238E27FC236}">
                <a16:creationId xmlns="" xmlns:a16="http://schemas.microsoft.com/office/drawing/2014/main" id="{925BB819-93AF-4D70-8BE9-4D408AB0559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01:01</a:t>
            </a:r>
          </a:p>
        </p:txBody>
      </p:sp>
      <p:sp>
        <p:nvSpPr>
          <p:cNvPr id="262" name="Rounded Rectangle 244">
            <a:extLst>
              <a:ext uri="{FF2B5EF4-FFF2-40B4-BE49-F238E27FC236}">
                <a16:creationId xmlns="" xmlns:a16="http://schemas.microsoft.com/office/drawing/2014/main" id="{A48D21CC-20C6-47F7-92D9-50B29D822D2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01:00</a:t>
            </a:r>
          </a:p>
        </p:txBody>
      </p:sp>
      <p:sp>
        <p:nvSpPr>
          <p:cNvPr id="263" name="Rounded Rectangle 245">
            <a:extLst>
              <a:ext uri="{FF2B5EF4-FFF2-40B4-BE49-F238E27FC236}">
                <a16:creationId xmlns="" xmlns:a16="http://schemas.microsoft.com/office/drawing/2014/main" id="{352F82B7-CE04-41ED-AD66-B1B2B607DB9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00:59</a:t>
            </a:r>
          </a:p>
        </p:txBody>
      </p:sp>
      <p:sp>
        <p:nvSpPr>
          <p:cNvPr id="264" name="Rounded Rectangle 246">
            <a:extLst>
              <a:ext uri="{FF2B5EF4-FFF2-40B4-BE49-F238E27FC236}">
                <a16:creationId xmlns="" xmlns:a16="http://schemas.microsoft.com/office/drawing/2014/main" id="{36BA5922-5F36-4A95-B8B2-52086440F1E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00:58</a:t>
            </a:r>
          </a:p>
        </p:txBody>
      </p:sp>
      <p:sp>
        <p:nvSpPr>
          <p:cNvPr id="265" name="Rounded Rectangle 247">
            <a:extLst>
              <a:ext uri="{FF2B5EF4-FFF2-40B4-BE49-F238E27FC236}">
                <a16:creationId xmlns="" xmlns:a16="http://schemas.microsoft.com/office/drawing/2014/main" id="{97C9A8AC-C9D5-47EA-B1BE-37CA399C1FF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00:57</a:t>
            </a:r>
          </a:p>
        </p:txBody>
      </p:sp>
      <p:sp>
        <p:nvSpPr>
          <p:cNvPr id="266" name="Rounded Rectangle 248">
            <a:extLst>
              <a:ext uri="{FF2B5EF4-FFF2-40B4-BE49-F238E27FC236}">
                <a16:creationId xmlns="" xmlns:a16="http://schemas.microsoft.com/office/drawing/2014/main" id="{0B5CD920-75D2-4253-B4B7-D005992BA83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00:56</a:t>
            </a:r>
          </a:p>
        </p:txBody>
      </p:sp>
      <p:sp>
        <p:nvSpPr>
          <p:cNvPr id="267" name="Rounded Rectangle 249">
            <a:extLst>
              <a:ext uri="{FF2B5EF4-FFF2-40B4-BE49-F238E27FC236}">
                <a16:creationId xmlns="" xmlns:a16="http://schemas.microsoft.com/office/drawing/2014/main" id="{A992DEA1-460D-42C8-9450-6C407D85810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00:55</a:t>
            </a:r>
          </a:p>
        </p:txBody>
      </p:sp>
      <p:sp>
        <p:nvSpPr>
          <p:cNvPr id="268" name="Rounded Rectangle 250">
            <a:extLst>
              <a:ext uri="{FF2B5EF4-FFF2-40B4-BE49-F238E27FC236}">
                <a16:creationId xmlns="" xmlns:a16="http://schemas.microsoft.com/office/drawing/2014/main" id="{555C8739-CA4C-491F-870D-170C96A1F8B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00:54</a:t>
            </a:r>
          </a:p>
        </p:txBody>
      </p:sp>
      <p:sp>
        <p:nvSpPr>
          <p:cNvPr id="269" name="Rounded Rectangle 251">
            <a:extLst>
              <a:ext uri="{FF2B5EF4-FFF2-40B4-BE49-F238E27FC236}">
                <a16:creationId xmlns="" xmlns:a16="http://schemas.microsoft.com/office/drawing/2014/main" id="{8AEC820B-2EC2-4951-91D0-3931CC69742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00:53</a:t>
            </a:r>
          </a:p>
        </p:txBody>
      </p:sp>
      <p:sp>
        <p:nvSpPr>
          <p:cNvPr id="270" name="Rounded Rectangle 252">
            <a:extLst>
              <a:ext uri="{FF2B5EF4-FFF2-40B4-BE49-F238E27FC236}">
                <a16:creationId xmlns="" xmlns:a16="http://schemas.microsoft.com/office/drawing/2014/main" id="{548BAFB1-8606-4478-8569-DB0463D055C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00:52</a:t>
            </a:r>
          </a:p>
        </p:txBody>
      </p:sp>
      <p:sp>
        <p:nvSpPr>
          <p:cNvPr id="271" name="Rounded Rectangle 253">
            <a:extLst>
              <a:ext uri="{FF2B5EF4-FFF2-40B4-BE49-F238E27FC236}">
                <a16:creationId xmlns="" xmlns:a16="http://schemas.microsoft.com/office/drawing/2014/main" id="{F5D99DC6-2CCD-4144-A6C3-F6C9375A52B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00:51</a:t>
            </a:r>
          </a:p>
        </p:txBody>
      </p:sp>
      <p:sp>
        <p:nvSpPr>
          <p:cNvPr id="272" name="Rounded Rectangle 254">
            <a:extLst>
              <a:ext uri="{FF2B5EF4-FFF2-40B4-BE49-F238E27FC236}">
                <a16:creationId xmlns="" xmlns:a16="http://schemas.microsoft.com/office/drawing/2014/main" id="{2FF170B5-BF22-4DE4-8FF5-6EC07AD2903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00:50</a:t>
            </a:r>
          </a:p>
        </p:txBody>
      </p:sp>
      <p:sp>
        <p:nvSpPr>
          <p:cNvPr id="273" name="Rounded Rectangle 255">
            <a:extLst>
              <a:ext uri="{FF2B5EF4-FFF2-40B4-BE49-F238E27FC236}">
                <a16:creationId xmlns="" xmlns:a16="http://schemas.microsoft.com/office/drawing/2014/main" id="{2A4F4D40-B72A-4702-A53D-40A6253963F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00:49</a:t>
            </a:r>
          </a:p>
        </p:txBody>
      </p:sp>
      <p:sp>
        <p:nvSpPr>
          <p:cNvPr id="274" name="Rounded Rectangle 256">
            <a:extLst>
              <a:ext uri="{FF2B5EF4-FFF2-40B4-BE49-F238E27FC236}">
                <a16:creationId xmlns="" xmlns:a16="http://schemas.microsoft.com/office/drawing/2014/main" id="{AA1441AB-73E5-4458-A8C0-F011D6889F6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00:48</a:t>
            </a:r>
          </a:p>
        </p:txBody>
      </p:sp>
      <p:sp>
        <p:nvSpPr>
          <p:cNvPr id="275" name="Rounded Rectangle 257">
            <a:extLst>
              <a:ext uri="{FF2B5EF4-FFF2-40B4-BE49-F238E27FC236}">
                <a16:creationId xmlns="" xmlns:a16="http://schemas.microsoft.com/office/drawing/2014/main" id="{B771F5DF-AC3C-4757-887D-64F45C95791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00:47</a:t>
            </a:r>
          </a:p>
        </p:txBody>
      </p:sp>
      <p:sp>
        <p:nvSpPr>
          <p:cNvPr id="276" name="Rounded Rectangle 258">
            <a:extLst>
              <a:ext uri="{FF2B5EF4-FFF2-40B4-BE49-F238E27FC236}">
                <a16:creationId xmlns="" xmlns:a16="http://schemas.microsoft.com/office/drawing/2014/main" id="{C7048BA1-8E8A-4C17-8A6E-49EFE69FF38C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00:46</a:t>
            </a:r>
          </a:p>
        </p:txBody>
      </p:sp>
      <p:sp>
        <p:nvSpPr>
          <p:cNvPr id="277" name="Rounded Rectangle 259">
            <a:extLst>
              <a:ext uri="{FF2B5EF4-FFF2-40B4-BE49-F238E27FC236}">
                <a16:creationId xmlns="" xmlns:a16="http://schemas.microsoft.com/office/drawing/2014/main" id="{D5AF5F58-4ABA-4CBB-AE9A-359D046E1C5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00:45</a:t>
            </a:r>
          </a:p>
        </p:txBody>
      </p:sp>
      <p:sp>
        <p:nvSpPr>
          <p:cNvPr id="278" name="Rounded Rectangle 260">
            <a:extLst>
              <a:ext uri="{FF2B5EF4-FFF2-40B4-BE49-F238E27FC236}">
                <a16:creationId xmlns="" xmlns:a16="http://schemas.microsoft.com/office/drawing/2014/main" id="{AE5E0A52-647B-4C0C-91C1-3C44FDC0FE7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00:44</a:t>
            </a:r>
          </a:p>
        </p:txBody>
      </p:sp>
      <p:sp>
        <p:nvSpPr>
          <p:cNvPr id="279" name="Rounded Rectangle 261">
            <a:extLst>
              <a:ext uri="{FF2B5EF4-FFF2-40B4-BE49-F238E27FC236}">
                <a16:creationId xmlns="" xmlns:a16="http://schemas.microsoft.com/office/drawing/2014/main" id="{AA783FBA-4E27-44F7-A840-D949DB78859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00:43</a:t>
            </a:r>
          </a:p>
        </p:txBody>
      </p:sp>
      <p:sp>
        <p:nvSpPr>
          <p:cNvPr id="280" name="Rounded Rectangle 262">
            <a:extLst>
              <a:ext uri="{FF2B5EF4-FFF2-40B4-BE49-F238E27FC236}">
                <a16:creationId xmlns="" xmlns:a16="http://schemas.microsoft.com/office/drawing/2014/main" id="{934CFFE8-41D9-41EA-8724-50A6E80DBE3B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00:42</a:t>
            </a:r>
          </a:p>
        </p:txBody>
      </p:sp>
      <p:sp>
        <p:nvSpPr>
          <p:cNvPr id="281" name="Rounded Rectangle 263">
            <a:extLst>
              <a:ext uri="{FF2B5EF4-FFF2-40B4-BE49-F238E27FC236}">
                <a16:creationId xmlns="" xmlns:a16="http://schemas.microsoft.com/office/drawing/2014/main" id="{A17E06E4-F8EC-4A6A-AB79-5BDF66E0D25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00:41</a:t>
            </a:r>
          </a:p>
        </p:txBody>
      </p:sp>
      <p:sp>
        <p:nvSpPr>
          <p:cNvPr id="282" name="Rounded Rectangle 264">
            <a:extLst>
              <a:ext uri="{FF2B5EF4-FFF2-40B4-BE49-F238E27FC236}">
                <a16:creationId xmlns="" xmlns:a16="http://schemas.microsoft.com/office/drawing/2014/main" id="{5BE26C6F-5F76-475A-BBC0-0A0950A1579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00:40</a:t>
            </a:r>
          </a:p>
        </p:txBody>
      </p:sp>
      <p:sp>
        <p:nvSpPr>
          <p:cNvPr id="283" name="Rounded Rectangle 265">
            <a:extLst>
              <a:ext uri="{FF2B5EF4-FFF2-40B4-BE49-F238E27FC236}">
                <a16:creationId xmlns="" xmlns:a16="http://schemas.microsoft.com/office/drawing/2014/main" id="{D5D7A367-308E-48A0-B6C6-23083A85EF3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00:39</a:t>
            </a:r>
          </a:p>
        </p:txBody>
      </p:sp>
      <p:sp>
        <p:nvSpPr>
          <p:cNvPr id="284" name="Rounded Rectangle 266">
            <a:extLst>
              <a:ext uri="{FF2B5EF4-FFF2-40B4-BE49-F238E27FC236}">
                <a16:creationId xmlns="" xmlns:a16="http://schemas.microsoft.com/office/drawing/2014/main" id="{38C7D872-9213-4D4F-AF1D-6B655DA2116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00:38</a:t>
            </a:r>
          </a:p>
        </p:txBody>
      </p:sp>
      <p:sp>
        <p:nvSpPr>
          <p:cNvPr id="285" name="Rounded Rectangle 267">
            <a:extLst>
              <a:ext uri="{FF2B5EF4-FFF2-40B4-BE49-F238E27FC236}">
                <a16:creationId xmlns="" xmlns:a16="http://schemas.microsoft.com/office/drawing/2014/main" id="{4A7A7ADF-0ED1-4DC5-B5FE-6D54C74CA34D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00:37</a:t>
            </a:r>
          </a:p>
        </p:txBody>
      </p:sp>
      <p:sp>
        <p:nvSpPr>
          <p:cNvPr id="286" name="Rounded Rectangle 268">
            <a:extLst>
              <a:ext uri="{FF2B5EF4-FFF2-40B4-BE49-F238E27FC236}">
                <a16:creationId xmlns="" xmlns:a16="http://schemas.microsoft.com/office/drawing/2014/main" id="{B1D63F9E-7A56-4862-9E8A-DA0F5BCA1DE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00:36</a:t>
            </a:r>
          </a:p>
        </p:txBody>
      </p:sp>
      <p:sp>
        <p:nvSpPr>
          <p:cNvPr id="287" name="Rounded Rectangle 269">
            <a:extLst>
              <a:ext uri="{FF2B5EF4-FFF2-40B4-BE49-F238E27FC236}">
                <a16:creationId xmlns="" xmlns:a16="http://schemas.microsoft.com/office/drawing/2014/main" id="{D0EF0B60-8FCF-4215-9D20-FBCA92C12A5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00:35</a:t>
            </a:r>
          </a:p>
        </p:txBody>
      </p:sp>
      <p:sp>
        <p:nvSpPr>
          <p:cNvPr id="288" name="Rounded Rectangle 270">
            <a:extLst>
              <a:ext uri="{FF2B5EF4-FFF2-40B4-BE49-F238E27FC236}">
                <a16:creationId xmlns="" xmlns:a16="http://schemas.microsoft.com/office/drawing/2014/main" id="{F269D1D5-94CD-41A8-AA42-F502E9E435A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00:34</a:t>
            </a:r>
          </a:p>
        </p:txBody>
      </p:sp>
      <p:sp>
        <p:nvSpPr>
          <p:cNvPr id="289" name="Rounded Rectangle 271">
            <a:extLst>
              <a:ext uri="{FF2B5EF4-FFF2-40B4-BE49-F238E27FC236}">
                <a16:creationId xmlns="" xmlns:a16="http://schemas.microsoft.com/office/drawing/2014/main" id="{68DEC9DF-AEB6-4381-9D88-F033059B695A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00:33</a:t>
            </a:r>
          </a:p>
        </p:txBody>
      </p:sp>
      <p:sp>
        <p:nvSpPr>
          <p:cNvPr id="290" name="Rounded Rectangle 272">
            <a:extLst>
              <a:ext uri="{FF2B5EF4-FFF2-40B4-BE49-F238E27FC236}">
                <a16:creationId xmlns="" xmlns:a16="http://schemas.microsoft.com/office/drawing/2014/main" id="{37DC7F65-6F27-4E64-A3BD-BDB93DE41B5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00:32</a:t>
            </a:r>
          </a:p>
        </p:txBody>
      </p:sp>
      <p:sp>
        <p:nvSpPr>
          <p:cNvPr id="291" name="Rounded Rectangle 273">
            <a:extLst>
              <a:ext uri="{FF2B5EF4-FFF2-40B4-BE49-F238E27FC236}">
                <a16:creationId xmlns="" xmlns:a16="http://schemas.microsoft.com/office/drawing/2014/main" id="{EC4FA07F-C6F5-474C-AAC9-06C969464C2B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00:31</a:t>
            </a:r>
          </a:p>
        </p:txBody>
      </p:sp>
      <p:sp>
        <p:nvSpPr>
          <p:cNvPr id="292" name="Rounded Rectangle 274">
            <a:extLst>
              <a:ext uri="{FF2B5EF4-FFF2-40B4-BE49-F238E27FC236}">
                <a16:creationId xmlns="" xmlns:a16="http://schemas.microsoft.com/office/drawing/2014/main" id="{6D7C1569-10DB-4534-AE12-AD22012FE6F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00:30</a:t>
            </a:r>
          </a:p>
        </p:txBody>
      </p:sp>
      <p:sp>
        <p:nvSpPr>
          <p:cNvPr id="293" name="Rounded Rectangle 275">
            <a:extLst>
              <a:ext uri="{FF2B5EF4-FFF2-40B4-BE49-F238E27FC236}">
                <a16:creationId xmlns="" xmlns:a16="http://schemas.microsoft.com/office/drawing/2014/main" id="{88DAB7BF-9C5C-4935-9F3B-3F02F94E031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00:29</a:t>
            </a:r>
          </a:p>
        </p:txBody>
      </p:sp>
      <p:sp>
        <p:nvSpPr>
          <p:cNvPr id="294" name="Rounded Rectangle 276">
            <a:extLst>
              <a:ext uri="{FF2B5EF4-FFF2-40B4-BE49-F238E27FC236}">
                <a16:creationId xmlns="" xmlns:a16="http://schemas.microsoft.com/office/drawing/2014/main" id="{362B5123-FC79-4D10-992F-67125027DBE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00:28</a:t>
            </a:r>
          </a:p>
        </p:txBody>
      </p:sp>
      <p:sp>
        <p:nvSpPr>
          <p:cNvPr id="295" name="Rounded Rectangle 277">
            <a:extLst>
              <a:ext uri="{FF2B5EF4-FFF2-40B4-BE49-F238E27FC236}">
                <a16:creationId xmlns="" xmlns:a16="http://schemas.microsoft.com/office/drawing/2014/main" id="{00C58ACA-42A8-4CFD-ACAA-64D8518872E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00:27</a:t>
            </a:r>
          </a:p>
        </p:txBody>
      </p:sp>
      <p:sp>
        <p:nvSpPr>
          <p:cNvPr id="296" name="Rounded Rectangle 278">
            <a:extLst>
              <a:ext uri="{FF2B5EF4-FFF2-40B4-BE49-F238E27FC236}">
                <a16:creationId xmlns="" xmlns:a16="http://schemas.microsoft.com/office/drawing/2014/main" id="{F31C331E-BA89-4ED0-84EC-D78BCA9B80E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00:26</a:t>
            </a:r>
          </a:p>
        </p:txBody>
      </p:sp>
      <p:sp>
        <p:nvSpPr>
          <p:cNvPr id="297" name="Rounded Rectangle 279">
            <a:extLst>
              <a:ext uri="{FF2B5EF4-FFF2-40B4-BE49-F238E27FC236}">
                <a16:creationId xmlns="" xmlns:a16="http://schemas.microsoft.com/office/drawing/2014/main" id="{115155C9-9758-4F33-87ED-D3668669AC4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00:25</a:t>
            </a:r>
          </a:p>
        </p:txBody>
      </p:sp>
      <p:sp>
        <p:nvSpPr>
          <p:cNvPr id="298" name="Rounded Rectangle 280">
            <a:extLst>
              <a:ext uri="{FF2B5EF4-FFF2-40B4-BE49-F238E27FC236}">
                <a16:creationId xmlns="" xmlns:a16="http://schemas.microsoft.com/office/drawing/2014/main" id="{A059DD8B-3A54-4162-B367-C9583F60D7A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00:24</a:t>
            </a:r>
          </a:p>
        </p:txBody>
      </p:sp>
      <p:sp>
        <p:nvSpPr>
          <p:cNvPr id="299" name="Rounded Rectangle 281">
            <a:extLst>
              <a:ext uri="{FF2B5EF4-FFF2-40B4-BE49-F238E27FC236}">
                <a16:creationId xmlns="" xmlns:a16="http://schemas.microsoft.com/office/drawing/2014/main" id="{19D04B6E-445C-4BF7-8E7B-4EFFEEFD480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00:23</a:t>
            </a:r>
          </a:p>
        </p:txBody>
      </p:sp>
      <p:sp>
        <p:nvSpPr>
          <p:cNvPr id="300" name="Rounded Rectangle 282">
            <a:extLst>
              <a:ext uri="{FF2B5EF4-FFF2-40B4-BE49-F238E27FC236}">
                <a16:creationId xmlns="" xmlns:a16="http://schemas.microsoft.com/office/drawing/2014/main" id="{86F162D1-FB64-406D-A606-37366FEBBA8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00:22</a:t>
            </a:r>
          </a:p>
        </p:txBody>
      </p:sp>
      <p:sp>
        <p:nvSpPr>
          <p:cNvPr id="301" name="Rounded Rectangle 283">
            <a:extLst>
              <a:ext uri="{FF2B5EF4-FFF2-40B4-BE49-F238E27FC236}">
                <a16:creationId xmlns="" xmlns:a16="http://schemas.microsoft.com/office/drawing/2014/main" id="{4FA3DB7B-88E0-43F8-A984-F5AE512CBDE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00:21</a:t>
            </a:r>
          </a:p>
        </p:txBody>
      </p:sp>
      <p:sp>
        <p:nvSpPr>
          <p:cNvPr id="302" name="Rounded Rectangle 284">
            <a:extLst>
              <a:ext uri="{FF2B5EF4-FFF2-40B4-BE49-F238E27FC236}">
                <a16:creationId xmlns="" xmlns:a16="http://schemas.microsoft.com/office/drawing/2014/main" id="{3CCCA7CB-1FDA-4A15-A82B-10894E74BAB9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00:20</a:t>
            </a:r>
          </a:p>
        </p:txBody>
      </p:sp>
      <p:sp>
        <p:nvSpPr>
          <p:cNvPr id="303" name="Rounded Rectangle 285">
            <a:extLst>
              <a:ext uri="{FF2B5EF4-FFF2-40B4-BE49-F238E27FC236}">
                <a16:creationId xmlns="" xmlns:a16="http://schemas.microsoft.com/office/drawing/2014/main" id="{432791A6-3897-4736-8431-6ED96C73B77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00:19</a:t>
            </a:r>
          </a:p>
        </p:txBody>
      </p:sp>
      <p:sp>
        <p:nvSpPr>
          <p:cNvPr id="304" name="Rounded Rectangle 286">
            <a:extLst>
              <a:ext uri="{FF2B5EF4-FFF2-40B4-BE49-F238E27FC236}">
                <a16:creationId xmlns="" xmlns:a16="http://schemas.microsoft.com/office/drawing/2014/main" id="{183BE765-7B70-4453-A67E-93BF7548E0D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00:18</a:t>
            </a:r>
          </a:p>
        </p:txBody>
      </p:sp>
      <p:sp>
        <p:nvSpPr>
          <p:cNvPr id="305" name="Rounded Rectangle 287">
            <a:extLst>
              <a:ext uri="{FF2B5EF4-FFF2-40B4-BE49-F238E27FC236}">
                <a16:creationId xmlns="" xmlns:a16="http://schemas.microsoft.com/office/drawing/2014/main" id="{9311F561-A7B1-4CBA-B35E-02789936B44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00:17</a:t>
            </a:r>
          </a:p>
        </p:txBody>
      </p:sp>
      <p:sp>
        <p:nvSpPr>
          <p:cNvPr id="306" name="Rounded Rectangle 288">
            <a:extLst>
              <a:ext uri="{FF2B5EF4-FFF2-40B4-BE49-F238E27FC236}">
                <a16:creationId xmlns="" xmlns:a16="http://schemas.microsoft.com/office/drawing/2014/main" id="{782168C1-EC3A-4258-ADD6-9F2F6554AF1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00:16</a:t>
            </a:r>
          </a:p>
        </p:txBody>
      </p:sp>
      <p:sp>
        <p:nvSpPr>
          <p:cNvPr id="307" name="Rounded Rectangle 289">
            <a:extLst>
              <a:ext uri="{FF2B5EF4-FFF2-40B4-BE49-F238E27FC236}">
                <a16:creationId xmlns="" xmlns:a16="http://schemas.microsoft.com/office/drawing/2014/main" id="{C67BB86E-318C-46D0-88A8-F1E93FD59285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00:15</a:t>
            </a:r>
          </a:p>
        </p:txBody>
      </p:sp>
      <p:sp>
        <p:nvSpPr>
          <p:cNvPr id="308" name="Rounded Rectangle 290">
            <a:extLst>
              <a:ext uri="{FF2B5EF4-FFF2-40B4-BE49-F238E27FC236}">
                <a16:creationId xmlns="" xmlns:a16="http://schemas.microsoft.com/office/drawing/2014/main" id="{99175FAB-9246-45C2-883F-EABE235C74FF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00:14</a:t>
            </a:r>
          </a:p>
        </p:txBody>
      </p:sp>
      <p:sp>
        <p:nvSpPr>
          <p:cNvPr id="309" name="Rounded Rectangle 291">
            <a:extLst>
              <a:ext uri="{FF2B5EF4-FFF2-40B4-BE49-F238E27FC236}">
                <a16:creationId xmlns="" xmlns:a16="http://schemas.microsoft.com/office/drawing/2014/main" id="{D0934866-8A39-4F4D-B9D1-93CF4516980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00:13</a:t>
            </a:r>
          </a:p>
        </p:txBody>
      </p:sp>
      <p:sp>
        <p:nvSpPr>
          <p:cNvPr id="310" name="Rounded Rectangle 292">
            <a:extLst>
              <a:ext uri="{FF2B5EF4-FFF2-40B4-BE49-F238E27FC236}">
                <a16:creationId xmlns="" xmlns:a16="http://schemas.microsoft.com/office/drawing/2014/main" id="{D7735960-666A-474B-BD72-F7E2AD0DBED8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00:12</a:t>
            </a:r>
          </a:p>
        </p:txBody>
      </p:sp>
      <p:sp>
        <p:nvSpPr>
          <p:cNvPr id="311" name="Rounded Rectangle 293">
            <a:extLst>
              <a:ext uri="{FF2B5EF4-FFF2-40B4-BE49-F238E27FC236}">
                <a16:creationId xmlns="" xmlns:a16="http://schemas.microsoft.com/office/drawing/2014/main" id="{F624ABD1-F2D3-411C-BE3F-02BB9F89C1C1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00:11</a:t>
            </a:r>
          </a:p>
        </p:txBody>
      </p:sp>
      <p:sp>
        <p:nvSpPr>
          <p:cNvPr id="312" name="Rounded Rectangle 294">
            <a:extLst>
              <a:ext uri="{FF2B5EF4-FFF2-40B4-BE49-F238E27FC236}">
                <a16:creationId xmlns="" xmlns:a16="http://schemas.microsoft.com/office/drawing/2014/main" id="{7EAF0901-CA48-4BF3-A063-15C165BEF41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</a:p>
        </p:txBody>
      </p:sp>
      <p:sp>
        <p:nvSpPr>
          <p:cNvPr id="313" name="Rounded Rectangle 295">
            <a:extLst>
              <a:ext uri="{FF2B5EF4-FFF2-40B4-BE49-F238E27FC236}">
                <a16:creationId xmlns="" xmlns:a16="http://schemas.microsoft.com/office/drawing/2014/main" id="{AD521029-3055-48E9-AEC9-4FF786B7E226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</a:p>
        </p:txBody>
      </p:sp>
      <p:sp>
        <p:nvSpPr>
          <p:cNvPr id="314" name="Rounded Rectangle 296">
            <a:extLst>
              <a:ext uri="{FF2B5EF4-FFF2-40B4-BE49-F238E27FC236}">
                <a16:creationId xmlns="" xmlns:a16="http://schemas.microsoft.com/office/drawing/2014/main" id="{FF4EA5F3-DC0A-4C54-9428-891BB10BCCC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</a:p>
        </p:txBody>
      </p:sp>
      <p:sp>
        <p:nvSpPr>
          <p:cNvPr id="315" name="Rounded Rectangle 297">
            <a:extLst>
              <a:ext uri="{FF2B5EF4-FFF2-40B4-BE49-F238E27FC236}">
                <a16:creationId xmlns="" xmlns:a16="http://schemas.microsoft.com/office/drawing/2014/main" id="{841113FF-8DE6-4AC0-90B0-BBF8FFEB320E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</a:p>
        </p:txBody>
      </p:sp>
      <p:sp>
        <p:nvSpPr>
          <p:cNvPr id="316" name="Rounded Rectangle 298">
            <a:extLst>
              <a:ext uri="{FF2B5EF4-FFF2-40B4-BE49-F238E27FC236}">
                <a16:creationId xmlns="" xmlns:a16="http://schemas.microsoft.com/office/drawing/2014/main" id="{86F755AA-1F3B-4F11-B8AE-C8B66D20F29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</a:p>
        </p:txBody>
      </p:sp>
      <p:sp>
        <p:nvSpPr>
          <p:cNvPr id="317" name="Rounded Rectangle 299">
            <a:extLst>
              <a:ext uri="{FF2B5EF4-FFF2-40B4-BE49-F238E27FC236}">
                <a16:creationId xmlns="" xmlns:a16="http://schemas.microsoft.com/office/drawing/2014/main" id="{6313B85E-27CD-4DF0-816C-29960FA25027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</a:p>
        </p:txBody>
      </p:sp>
      <p:sp>
        <p:nvSpPr>
          <p:cNvPr id="318" name="Rounded Rectangle 300">
            <a:extLst>
              <a:ext uri="{FF2B5EF4-FFF2-40B4-BE49-F238E27FC236}">
                <a16:creationId xmlns="" xmlns:a16="http://schemas.microsoft.com/office/drawing/2014/main" id="{FD13C7DB-9C5A-45D5-A4A0-2A620DC4ADA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</a:p>
        </p:txBody>
      </p:sp>
      <p:sp>
        <p:nvSpPr>
          <p:cNvPr id="319" name="Rounded Rectangle 301">
            <a:extLst>
              <a:ext uri="{FF2B5EF4-FFF2-40B4-BE49-F238E27FC236}">
                <a16:creationId xmlns="" xmlns:a16="http://schemas.microsoft.com/office/drawing/2014/main" id="{158D615A-024C-44C5-9E41-7BC735DCF333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</a:p>
        </p:txBody>
      </p:sp>
      <p:sp>
        <p:nvSpPr>
          <p:cNvPr id="320" name="Rounded Rectangle 302">
            <a:extLst>
              <a:ext uri="{FF2B5EF4-FFF2-40B4-BE49-F238E27FC236}">
                <a16:creationId xmlns="" xmlns:a16="http://schemas.microsoft.com/office/drawing/2014/main" id="{4F35CD94-2F91-4FD9-ADD3-A25129A44510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</a:p>
        </p:txBody>
      </p:sp>
      <p:sp>
        <p:nvSpPr>
          <p:cNvPr id="321" name="Rounded Rectangle 303">
            <a:extLst>
              <a:ext uri="{FF2B5EF4-FFF2-40B4-BE49-F238E27FC236}">
                <a16:creationId xmlns="" xmlns:a16="http://schemas.microsoft.com/office/drawing/2014/main" id="{87EB6082-107B-479C-AADD-F4086F75AEF4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</a:p>
        </p:txBody>
      </p:sp>
      <p:sp>
        <p:nvSpPr>
          <p:cNvPr id="322" name="Rounded Rectangle 304">
            <a:extLst>
              <a:ext uri="{FF2B5EF4-FFF2-40B4-BE49-F238E27FC236}">
                <a16:creationId xmlns="" xmlns:a16="http://schemas.microsoft.com/office/drawing/2014/main" id="{B5033B87-DC2E-4802-A0CF-B940C90CA232}"/>
              </a:ext>
            </a:extLst>
          </p:cNvPr>
          <p:cNvSpPr/>
          <p:nvPr/>
        </p:nvSpPr>
        <p:spPr>
          <a:xfrm>
            <a:off x="5728175" y="586723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</a:p>
        </p:txBody>
      </p:sp>
      <p:sp>
        <p:nvSpPr>
          <p:cNvPr id="323" name="Oval 322">
            <a:extLst>
              <a:ext uri="{FF2B5EF4-FFF2-40B4-BE49-F238E27FC236}">
                <a16:creationId xmlns="" xmlns:a16="http://schemas.microsoft.com/office/drawing/2014/main" id="{5D1E6E28-FC5C-48B4-889D-30738F635655}"/>
              </a:ext>
            </a:extLst>
          </p:cNvPr>
          <p:cNvSpPr/>
          <p:nvPr/>
        </p:nvSpPr>
        <p:spPr>
          <a:xfrm>
            <a:off x="6109175" y="6476839"/>
            <a:ext cx="762000" cy="4572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TG</a:t>
            </a:r>
          </a:p>
        </p:txBody>
      </p:sp>
    </p:spTree>
    <p:extLst>
      <p:ext uri="{BB962C8B-B14F-4D97-AF65-F5344CB8AC3E}">
        <p14:creationId xmlns:p14="http://schemas.microsoft.com/office/powerpoint/2010/main" val="2489305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2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3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4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2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5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6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825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35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845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55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865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875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85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95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905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915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925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935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945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955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965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165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175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185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195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205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215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225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235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245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255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265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275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285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295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305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435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445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455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465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475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485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495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505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515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525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535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545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555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565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575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585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595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605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615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625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635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645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655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665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675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685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695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705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715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725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735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745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755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765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775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785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795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805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815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825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835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845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855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865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875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885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895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905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915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925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935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945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2955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965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975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2985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2995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3005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13" grpId="0" animBg="1"/>
      <p:bldP spid="14" grpId="0" animBg="1"/>
      <p:bldP spid="15" grpId="0" animBg="1"/>
      <p:bldP spid="21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9524DD9-8760-1A17-B27E-86FFC7BFC535}"/>
              </a:ext>
            </a:extLst>
          </p:cNvPr>
          <p:cNvGrpSpPr/>
          <p:nvPr/>
        </p:nvGrpSpPr>
        <p:grpSpPr>
          <a:xfrm>
            <a:off x="0" y="645"/>
            <a:ext cx="12192000" cy="6857355"/>
            <a:chOff x="0" y="322"/>
            <a:chExt cx="12192000" cy="6857355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xmlns="" id="{4BF562E8-2B65-7D18-70E4-2AE334F19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A498DC05-737E-D314-C8DA-190936D5149C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062EB298-BFBD-0926-F050-AEB69E70E999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BFDB5188-3257-9353-742C-6A484D778DEA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DED77569-0D23-8D9C-2636-9248E2D310CC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FA28074D-4B6B-AE23-CF3F-1BB92D46E896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770ED11-0AD9-A0E9-4326-9477304CD991}"/>
              </a:ext>
            </a:extLst>
          </p:cNvPr>
          <p:cNvGrpSpPr/>
          <p:nvPr/>
        </p:nvGrpSpPr>
        <p:grpSpPr>
          <a:xfrm>
            <a:off x="0" y="645"/>
            <a:ext cx="12192000" cy="6857355"/>
            <a:chOff x="0" y="322"/>
            <a:chExt cx="12192000" cy="6857355"/>
          </a:xfrm>
        </p:grpSpPr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xmlns="" id="{1BA1618A-1B94-DEC8-E596-EC9BE8D6E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5E8F2BAF-82E8-DBC0-70A8-774E7ABFBCA0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FB15B1AF-8F1B-8DF8-714B-CFE28D344860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EC6B7D98-7989-89FC-7EE9-74C5BC34A180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FE0837BC-57FB-E616-1ABF-B49100422851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49BE94ED-B331-C909-FEFA-CDF943E450ED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E45E90E-AA87-DBE7-02C1-CB8B8D3E8975}"/>
              </a:ext>
            </a:extLst>
          </p:cNvPr>
          <p:cNvSpPr txBox="1"/>
          <p:nvPr/>
        </p:nvSpPr>
        <p:spPr>
          <a:xfrm>
            <a:off x="381218" y="244398"/>
            <a:ext cx="110558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A4D9860-42AF-25D5-D084-C09B048EF589}"/>
              </a:ext>
            </a:extLst>
          </p:cNvPr>
          <p:cNvGrpSpPr/>
          <p:nvPr/>
        </p:nvGrpSpPr>
        <p:grpSpPr>
          <a:xfrm>
            <a:off x="493065" y="4234518"/>
            <a:ext cx="5304214" cy="2278967"/>
            <a:chOff x="225083" y="3868615"/>
            <a:chExt cx="5304214" cy="22789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3F22DC02-8F60-4C1D-8A11-1F48C2FC55EE}"/>
                </a:ext>
              </a:extLst>
            </p:cNvPr>
            <p:cNvCxnSpPr/>
            <p:nvPr/>
          </p:nvCxnSpPr>
          <p:spPr>
            <a:xfrm>
              <a:off x="1280160" y="3868615"/>
              <a:ext cx="0" cy="2278967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FCC9F16F-3A64-FDEA-2B50-6B84CDF0C64F}"/>
                </a:ext>
              </a:extLst>
            </p:cNvPr>
            <p:cNvCxnSpPr/>
            <p:nvPr/>
          </p:nvCxnSpPr>
          <p:spPr>
            <a:xfrm>
              <a:off x="225083" y="5008098"/>
              <a:ext cx="5304214" cy="0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3D2AEED-4276-3CD9-BCD7-E3888CB41A7A}"/>
                </a:ext>
              </a:extLst>
            </p:cNvPr>
            <p:cNvSpPr txBox="1"/>
            <p:nvPr/>
          </p:nvSpPr>
          <p:spPr>
            <a:xfrm>
              <a:off x="475958" y="4279892"/>
              <a:ext cx="1913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4CE1D26F-DE7D-659A-1406-E041DE1A25BE}"/>
                </a:ext>
              </a:extLst>
            </p:cNvPr>
            <p:cNvSpPr txBox="1"/>
            <p:nvPr/>
          </p:nvSpPr>
          <p:spPr>
            <a:xfrm>
              <a:off x="452416" y="5317893"/>
              <a:ext cx="1913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KL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2046873-76B3-DE32-290A-694020901497}"/>
              </a:ext>
            </a:extLst>
          </p:cNvPr>
          <p:cNvCxnSpPr>
            <a:cxnSpLocks/>
          </p:cNvCxnSpPr>
          <p:nvPr/>
        </p:nvCxnSpPr>
        <p:spPr>
          <a:xfrm>
            <a:off x="5909125" y="1895061"/>
            <a:ext cx="0" cy="45760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28D1368-9CB4-1BF5-2955-B0ED9F6A6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97" y="1698311"/>
            <a:ext cx="4182905" cy="24676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44B2200B-78C6-DCBE-45C5-963F16837F7A}"/>
              </a:ext>
            </a:extLst>
          </p:cNvPr>
          <p:cNvGrpSpPr/>
          <p:nvPr/>
        </p:nvGrpSpPr>
        <p:grpSpPr>
          <a:xfrm>
            <a:off x="1749260" y="4207286"/>
            <a:ext cx="4302454" cy="523220"/>
            <a:chOff x="4253988" y="2510399"/>
            <a:chExt cx="4302454" cy="523220"/>
          </a:xfrm>
        </p:grpSpPr>
        <p:graphicFrame>
          <p:nvGraphicFramePr>
            <p:cNvPr id="39" name="Object 38">
              <a:extLst>
                <a:ext uri="{FF2B5EF4-FFF2-40B4-BE49-F238E27FC236}">
                  <a16:creationId xmlns:a16="http://schemas.microsoft.com/office/drawing/2014/main" xmlns="" id="{948858E2-FB5D-D81D-78AB-6E620359DEE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6714087"/>
                </p:ext>
              </p:extLst>
            </p:nvPr>
          </p:nvGraphicFramePr>
          <p:xfrm>
            <a:off x="6236313" y="2615028"/>
            <a:ext cx="321985" cy="396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8" name="Equation" r:id="rId5" imgW="126835" imgH="152202" progId="Equation.DSMT4">
                    <p:embed/>
                  </p:oleObj>
                </mc:Choice>
                <mc:Fallback>
                  <p:oleObj name="Equation" r:id="rId5" imgW="126835" imgH="152202" progId="Equation.DSMT4">
                    <p:embed/>
                    <p:pic>
                      <p:nvPicPr>
                        <p:cNvPr id="64" name="Object 63">
                          <a:extLst>
                            <a:ext uri="{FF2B5EF4-FFF2-40B4-BE49-F238E27FC236}">
                              <a16:creationId xmlns:a16="http://schemas.microsoft.com/office/drawing/2014/main" xmlns="" id="{AB722CD9-A95A-FEE1-55D5-4B573B2FE65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6313" y="2615028"/>
                          <a:ext cx="321985" cy="39628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39">
              <a:extLst>
                <a:ext uri="{FF2B5EF4-FFF2-40B4-BE49-F238E27FC236}">
                  <a16:creationId xmlns:a16="http://schemas.microsoft.com/office/drawing/2014/main" xmlns="" id="{CD9C3601-7E14-ECB4-2CB6-8810752D0F1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0255097"/>
                </p:ext>
              </p:extLst>
            </p:nvPr>
          </p:nvGraphicFramePr>
          <p:xfrm>
            <a:off x="5087305" y="2642919"/>
            <a:ext cx="332949" cy="3551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9" name="Equation" r:id="rId7" imgW="139639" imgH="152334" progId="Equation.DSMT4">
                    <p:embed/>
                  </p:oleObj>
                </mc:Choice>
                <mc:Fallback>
                  <p:oleObj name="Equation" r:id="rId7" imgW="139639" imgH="152334" progId="Equation.DSMT4">
                    <p:embed/>
                    <p:pic>
                      <p:nvPicPr>
                        <p:cNvPr id="65" name="Object 64">
                          <a:extLst>
                            <a:ext uri="{FF2B5EF4-FFF2-40B4-BE49-F238E27FC236}">
                              <a16:creationId xmlns:a16="http://schemas.microsoft.com/office/drawing/2014/main" xmlns="" id="{BD587727-3D6E-2764-9502-8C173E3F92A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87305" y="2642919"/>
                          <a:ext cx="332949" cy="35514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40">
              <a:extLst>
                <a:ext uri="{FF2B5EF4-FFF2-40B4-BE49-F238E27FC236}">
                  <a16:creationId xmlns:a16="http://schemas.microsoft.com/office/drawing/2014/main" xmlns="" id="{34A8EB73-31FC-C48C-25A9-380D26233D3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99995220"/>
                </p:ext>
              </p:extLst>
            </p:nvPr>
          </p:nvGraphicFramePr>
          <p:xfrm>
            <a:off x="5821716" y="2523651"/>
            <a:ext cx="416485" cy="4425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0" name="Equation" r:id="rId9" imgW="152268" imgH="164957" progId="Equation.DSMT4">
                    <p:embed/>
                  </p:oleObj>
                </mc:Choice>
                <mc:Fallback>
                  <p:oleObj name="Equation" r:id="rId9" imgW="152268" imgH="164957" progId="Equation.DSMT4">
                    <p:embed/>
                    <p:pic>
                      <p:nvPicPr>
                        <p:cNvPr id="66" name="Object 65">
                          <a:extLst>
                            <a:ext uri="{FF2B5EF4-FFF2-40B4-BE49-F238E27FC236}">
                              <a16:creationId xmlns:a16="http://schemas.microsoft.com/office/drawing/2014/main" xmlns="" id="{70217096-049E-E654-AAFC-15CBA7C65E4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21716" y="2523651"/>
                          <a:ext cx="416485" cy="44251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41">
              <a:extLst>
                <a:ext uri="{FF2B5EF4-FFF2-40B4-BE49-F238E27FC236}">
                  <a16:creationId xmlns:a16="http://schemas.microsoft.com/office/drawing/2014/main" xmlns="" id="{4B23B092-9F23-645D-C91A-92A6283D369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9855995"/>
                </p:ext>
              </p:extLst>
            </p:nvPr>
          </p:nvGraphicFramePr>
          <p:xfrm>
            <a:off x="7078176" y="2534929"/>
            <a:ext cx="305893" cy="4706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1" name="Equation" r:id="rId11" imgW="126890" imgH="190335" progId="Equation.DSMT4">
                    <p:embed/>
                  </p:oleObj>
                </mc:Choice>
                <mc:Fallback>
                  <p:oleObj name="Equation" r:id="rId11" imgW="126890" imgH="190335" progId="Equation.DSMT4">
                    <p:embed/>
                    <p:pic>
                      <p:nvPicPr>
                        <p:cNvPr id="67" name="Object 66">
                          <a:extLst>
                            <a:ext uri="{FF2B5EF4-FFF2-40B4-BE49-F238E27FC236}">
                              <a16:creationId xmlns:a16="http://schemas.microsoft.com/office/drawing/2014/main" xmlns="" id="{FA3BBC9F-C2E5-FD36-6707-272138451E9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78176" y="2534929"/>
                          <a:ext cx="305893" cy="47060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42">
              <a:extLst>
                <a:ext uri="{FF2B5EF4-FFF2-40B4-BE49-F238E27FC236}">
                  <a16:creationId xmlns:a16="http://schemas.microsoft.com/office/drawing/2014/main" xmlns="" id="{B5EF8C60-61AA-D523-6E52-B53CDB986B3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0575741"/>
                </p:ext>
              </p:extLst>
            </p:nvPr>
          </p:nvGraphicFramePr>
          <p:xfrm>
            <a:off x="7804406" y="2556934"/>
            <a:ext cx="401500" cy="4265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2" name="Equation" r:id="rId13" imgW="152268" imgH="164957" progId="Equation.DSMT4">
                    <p:embed/>
                  </p:oleObj>
                </mc:Choice>
                <mc:Fallback>
                  <p:oleObj name="Equation" r:id="rId13" imgW="152268" imgH="164957" progId="Equation.DSMT4">
                    <p:embed/>
                    <p:pic>
                      <p:nvPicPr>
                        <p:cNvPr id="68" name="Object 67">
                          <a:extLst>
                            <a:ext uri="{FF2B5EF4-FFF2-40B4-BE49-F238E27FC236}">
                              <a16:creationId xmlns:a16="http://schemas.microsoft.com/office/drawing/2014/main" xmlns="" id="{98F6552B-7A40-270B-22D2-1985219B45A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04406" y="2556934"/>
                          <a:ext cx="401500" cy="42659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A9AF0D9E-EFE9-EA7A-B29E-DADF5C55BAA1}"/>
                </a:ext>
              </a:extLst>
            </p:cNvPr>
            <p:cNvSpPr txBox="1"/>
            <p:nvPr/>
          </p:nvSpPr>
          <p:spPr>
            <a:xfrm>
              <a:off x="4253988" y="2510399"/>
              <a:ext cx="43024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,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</a:t>
              </a:r>
            </a:p>
          </p:txBody>
        </p:sp>
        <p:graphicFrame>
          <p:nvGraphicFramePr>
            <p:cNvPr id="46" name="Object 45">
              <a:extLst>
                <a:ext uri="{FF2B5EF4-FFF2-40B4-BE49-F238E27FC236}">
                  <a16:creationId xmlns:a16="http://schemas.microsoft.com/office/drawing/2014/main" xmlns="" id="{586A9E1C-BD65-65C7-4FD0-4D17F7BE9EA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53143532"/>
                </p:ext>
              </p:extLst>
            </p:nvPr>
          </p:nvGraphicFramePr>
          <p:xfrm>
            <a:off x="4347845" y="2614441"/>
            <a:ext cx="322263" cy="396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3" name="Equation" r:id="rId15" imgW="321691" imgH="396207" progId="Equation.DSMT4">
                    <p:embed/>
                  </p:oleObj>
                </mc:Choice>
                <mc:Fallback>
                  <p:oleObj name="Equation" r:id="rId15" imgW="321691" imgH="396207" progId="Equation.DSMT4">
                    <p:embed/>
                    <p:pic>
                      <p:nvPicPr>
                        <p:cNvPr id="71" name="Object 70">
                          <a:extLst>
                            <a:ext uri="{FF2B5EF4-FFF2-40B4-BE49-F238E27FC236}">
                              <a16:creationId xmlns:a16="http://schemas.microsoft.com/office/drawing/2014/main" xmlns="" id="{CF72A5E0-1517-214A-2B1F-3CA96DA7D1E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347845" y="2614441"/>
                          <a:ext cx="322263" cy="396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8" name="Object 57">
            <a:extLst>
              <a:ext uri="{FF2B5EF4-FFF2-40B4-BE49-F238E27FC236}">
                <a16:creationId xmlns:a16="http://schemas.microsoft.com/office/drawing/2014/main" xmlns="" id="{E296516D-5F1F-2627-6EC6-2EFD655F63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655131"/>
              </p:ext>
            </p:extLst>
          </p:nvPr>
        </p:nvGraphicFramePr>
        <p:xfrm>
          <a:off x="1834342" y="4736126"/>
          <a:ext cx="1190054" cy="604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Equation" r:id="rId17" imgW="571320" imgH="291960" progId="Equation.DSMT4">
                  <p:embed/>
                </p:oleObj>
              </mc:Choice>
              <mc:Fallback>
                <p:oleObj name="Equation" r:id="rId17" imgW="571320" imgH="2919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xmlns="" id="{E5443D8D-9230-AB85-6ED8-A17602E3C1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4342" y="4736126"/>
                        <a:ext cx="1190054" cy="6047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FFF5E531-7AA1-EBA3-5289-648ABB2993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051955"/>
              </p:ext>
            </p:extLst>
          </p:nvPr>
        </p:nvGraphicFramePr>
        <p:xfrm>
          <a:off x="1905000" y="5683294"/>
          <a:ext cx="1213250" cy="581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Equation" r:id="rId19" imgW="609480" imgH="291960" progId="Equation.DSMT4">
                  <p:embed/>
                </p:oleObj>
              </mc:Choice>
              <mc:Fallback>
                <p:oleObj name="Equation" r:id="rId19" imgW="6094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905000" y="5683294"/>
                        <a:ext cx="1213250" cy="581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>
            <a:extLst>
              <a:ext uri="{FF2B5EF4-FFF2-40B4-BE49-F238E27FC236}">
                <a16:creationId xmlns:a16="http://schemas.microsoft.com/office/drawing/2014/main" xmlns="" id="{E062CC7A-DE8B-9EF1-E5A6-51DEDD72B3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981297"/>
              </p:ext>
            </p:extLst>
          </p:nvPr>
        </p:nvGraphicFramePr>
        <p:xfrm>
          <a:off x="3196264" y="5657932"/>
          <a:ext cx="1190056" cy="604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Equation" r:id="rId21" imgW="571252" imgH="291973" progId="Equation.DSMT4">
                  <p:embed/>
                </p:oleObj>
              </mc:Choice>
              <mc:Fallback>
                <p:oleObj name="Equation" r:id="rId21" imgW="571252" imgH="291973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xmlns="" id="{638B8D94-3E4F-453B-1824-E8A848747A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6264" y="5657932"/>
                        <a:ext cx="1190056" cy="6047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C342D7F6-99AC-6AD4-D449-3E50FFFBE853}"/>
              </a:ext>
            </a:extLst>
          </p:cNvPr>
          <p:cNvGrpSpPr/>
          <p:nvPr/>
        </p:nvGrpSpPr>
        <p:grpSpPr>
          <a:xfrm>
            <a:off x="6190750" y="2974680"/>
            <a:ext cx="5831310" cy="3122790"/>
            <a:chOff x="4551602" y="176485"/>
            <a:chExt cx="5831310" cy="3122790"/>
          </a:xfrm>
        </p:grpSpPr>
        <p:graphicFrame>
          <p:nvGraphicFramePr>
            <p:cNvPr id="61" name="Object 60">
              <a:extLst>
                <a:ext uri="{FF2B5EF4-FFF2-40B4-BE49-F238E27FC236}">
                  <a16:creationId xmlns:a16="http://schemas.microsoft.com/office/drawing/2014/main" xmlns="" id="{9585A0DF-4C60-9520-8144-1356A6ED572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2731639"/>
                </p:ext>
              </p:extLst>
            </p:nvPr>
          </p:nvGraphicFramePr>
          <p:xfrm>
            <a:off x="5773001" y="945636"/>
            <a:ext cx="1037531" cy="527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7" name="Equation" r:id="rId23" imgW="571252" imgH="291973" progId="Equation.DSMT4">
                    <p:embed/>
                  </p:oleObj>
                </mc:Choice>
                <mc:Fallback>
                  <p:oleObj name="Equation" r:id="rId23" imgW="571252" imgH="291973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xmlns="" id="{FBE4FA45-BDAE-AF55-B458-3EA62831AFB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73001" y="945636"/>
                          <a:ext cx="1037531" cy="52727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" name="Object 61">
              <a:extLst>
                <a:ext uri="{FF2B5EF4-FFF2-40B4-BE49-F238E27FC236}">
                  <a16:creationId xmlns:a16="http://schemas.microsoft.com/office/drawing/2014/main" xmlns="" id="{DB6D0613-28F3-40E5-26FE-6054D7060FE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8078352"/>
                </p:ext>
              </p:extLst>
            </p:nvPr>
          </p:nvGraphicFramePr>
          <p:xfrm>
            <a:off x="4638835" y="1529609"/>
            <a:ext cx="982639" cy="4993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8" name="Equation" r:id="rId25" imgW="571252" imgH="291973" progId="Equation.DSMT4">
                    <p:embed/>
                  </p:oleObj>
                </mc:Choice>
                <mc:Fallback>
                  <p:oleObj name="Equation" r:id="rId25" imgW="571252" imgH="291973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xmlns="" id="{CDBCD39F-7196-352A-D4E5-E2B49718975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38835" y="1529609"/>
                          <a:ext cx="982639" cy="49937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3" name="Object 62">
              <a:extLst>
                <a:ext uri="{FF2B5EF4-FFF2-40B4-BE49-F238E27FC236}">
                  <a16:creationId xmlns:a16="http://schemas.microsoft.com/office/drawing/2014/main" xmlns="" id="{1EB04B5E-6403-79F0-CE16-5BD3FDAD348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2028930"/>
                </p:ext>
              </p:extLst>
            </p:nvPr>
          </p:nvGraphicFramePr>
          <p:xfrm>
            <a:off x="5773001" y="1948040"/>
            <a:ext cx="1173099" cy="596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9" name="Equation" r:id="rId27" imgW="571252" imgH="291973" progId="Equation.DSMT4">
                    <p:embed/>
                  </p:oleObj>
                </mc:Choice>
                <mc:Fallback>
                  <p:oleObj name="Equation" r:id="rId27" imgW="571252" imgH="291973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xmlns="" id="{38AA794E-EEE2-DFC2-60F4-9DD7EC448FF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73001" y="1948040"/>
                          <a:ext cx="1173099" cy="59616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" name="Object 63">
              <a:extLst>
                <a:ext uri="{FF2B5EF4-FFF2-40B4-BE49-F238E27FC236}">
                  <a16:creationId xmlns:a16="http://schemas.microsoft.com/office/drawing/2014/main" xmlns="" id="{39F09FB2-DE94-C5D2-0A97-679079FF224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7411923"/>
                </p:ext>
              </p:extLst>
            </p:nvPr>
          </p:nvGraphicFramePr>
          <p:xfrm>
            <a:off x="8828698" y="1966169"/>
            <a:ext cx="451780" cy="5749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0" name="Equation" r:id="rId29" imgW="203024" imgH="266469" progId="Equation.DSMT4">
                    <p:embed/>
                  </p:oleObj>
                </mc:Choice>
                <mc:Fallback>
                  <p:oleObj name="Equation" r:id="rId29" imgW="203024" imgH="266469" progId="Equation.DSMT4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:a16="http://schemas.microsoft.com/office/drawing/2014/main" xmlns="" id="{88BF5E55-0628-987C-AE70-F63D567C145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28698" y="1966169"/>
                          <a:ext cx="451780" cy="57499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64">
              <a:extLst>
                <a:ext uri="{FF2B5EF4-FFF2-40B4-BE49-F238E27FC236}">
                  <a16:creationId xmlns:a16="http://schemas.microsoft.com/office/drawing/2014/main" xmlns="" id="{932CF7A9-EB4F-DB70-0EED-0C9DCDAA14B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70482067"/>
                </p:ext>
              </p:extLst>
            </p:nvPr>
          </p:nvGraphicFramePr>
          <p:xfrm>
            <a:off x="8935171" y="2429516"/>
            <a:ext cx="1092151" cy="5837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1" name="Equation" r:id="rId31" imgW="545863" imgH="291973" progId="Equation.DSMT4">
                    <p:embed/>
                  </p:oleObj>
                </mc:Choice>
                <mc:Fallback>
                  <p:oleObj name="Equation" r:id="rId31" imgW="545863" imgH="291973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xmlns="" id="{72D710FD-CE7D-0911-CD27-06786E17D37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35171" y="2429516"/>
                          <a:ext cx="1092151" cy="58373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" name="Rectangle 15">
              <a:extLst>
                <a:ext uri="{FF2B5EF4-FFF2-40B4-BE49-F238E27FC236}">
                  <a16:creationId xmlns:a16="http://schemas.microsoft.com/office/drawing/2014/main" xmlns="" id="{A3A44ECF-A102-6E20-E60B-442D3BF59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1602" y="176485"/>
              <a:ext cx="2249334" cy="130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1" i="0" u="sng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Chứng</a:t>
              </a:r>
              <a:r>
                <a:rPr kumimoji="0" lang="fr-FR" altLang="en-US" sz="2800" b="1" i="0" u="sng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1" i="0" u="sng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minh</a:t>
              </a:r>
              <a:r>
                <a:rPr kumimoji="0" lang="fr-FR" altLang="en-US" sz="2800" b="1" i="0" u="sng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US" altLang="en-US" sz="28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:  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CDC1E46B-AF31-9228-5228-BC7B348CCB0B}"/>
                </a:ext>
              </a:extLst>
            </p:cNvPr>
            <p:cNvSpPr txBox="1"/>
            <p:nvPr/>
          </p:nvSpPr>
          <p:spPr>
            <a:xfrm>
              <a:off x="6799008" y="954379"/>
              <a:ext cx="18015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465662FA-AA84-D43D-F7BF-902EDC86D5D7}"/>
                </a:ext>
              </a:extLst>
            </p:cNvPr>
            <p:cNvSpPr txBox="1"/>
            <p:nvPr/>
          </p:nvSpPr>
          <p:spPr>
            <a:xfrm>
              <a:off x="5621474" y="1517686"/>
              <a:ext cx="39578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(Hai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đỉnh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A78D7F73-65C8-B41D-B355-83664ADE5591}"/>
                </a:ext>
              </a:extLst>
            </p:cNvPr>
            <p:cNvSpPr txBox="1"/>
            <p:nvPr/>
          </p:nvSpPr>
          <p:spPr>
            <a:xfrm>
              <a:off x="4590074" y="2017395"/>
              <a:ext cx="2019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Suy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ra: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6095A5B6-839B-EB49-4D13-784CAC416667}"/>
                </a:ext>
              </a:extLst>
            </p:cNvPr>
            <p:cNvSpPr txBox="1"/>
            <p:nvPr/>
          </p:nvSpPr>
          <p:spPr>
            <a:xfrm>
              <a:off x="6959747" y="1975836"/>
              <a:ext cx="34231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)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0787FF72-ABC8-E5E2-4399-27B8C5CB9DCF}"/>
                </a:ext>
              </a:extLst>
            </p:cNvPr>
            <p:cNvSpPr txBox="1"/>
            <p:nvPr/>
          </p:nvSpPr>
          <p:spPr>
            <a:xfrm>
              <a:off x="4590074" y="2499056"/>
              <a:ext cx="461536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Chứng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minh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tương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29680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1117600" y="1041400"/>
            <a:ext cx="42926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5791200" y="2581999"/>
            <a:ext cx="599440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4267" dirty="0"/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xmlns="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33" y="3568116"/>
            <a:ext cx="3093627" cy="2979963"/>
          </a:xfrm>
          <a:prstGeom prst="rect">
            <a:avLst/>
          </a:prstGeom>
        </p:spPr>
      </p:pic>
      <p:sp>
        <p:nvSpPr>
          <p:cNvPr id="8" name="WordArt 51">
            <a:extLst>
              <a:ext uri="{FF2B5EF4-FFF2-40B4-BE49-F238E27FC236}">
                <a16:creationId xmlns:a16="http://schemas.microsoft.com/office/drawing/2014/main" xmlns="" id="{8355C1F3-7949-F9B7-0C25-D545E6DA90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076" y="596387"/>
            <a:ext cx="10059847" cy="5884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8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ĐỊNH LÝ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5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B7A33A66-4F44-37E1-AB32-EA296B4E5694}"/>
              </a:ext>
            </a:extLst>
          </p:cNvPr>
          <p:cNvGrpSpPr/>
          <p:nvPr/>
        </p:nvGrpSpPr>
        <p:grpSpPr>
          <a:xfrm>
            <a:off x="0" y="645"/>
            <a:ext cx="12192000" cy="6857355"/>
            <a:chOff x="0" y="322"/>
            <a:chExt cx="12192000" cy="6857355"/>
          </a:xfrm>
        </p:grpSpPr>
        <p:pic>
          <p:nvPicPr>
            <p:cNvPr id="39" name="图片 5">
              <a:extLst>
                <a:ext uri="{FF2B5EF4-FFF2-40B4-BE49-F238E27FC236}">
                  <a16:creationId xmlns:a16="http://schemas.microsoft.com/office/drawing/2014/main" xmlns="" id="{6F8C29EE-8B0B-61A1-79F7-5D082DAF2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11917380-9F4B-5793-150B-C0CB8F868879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32519866-3EF2-2F72-C326-83938D51F3B7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DD88D1AF-B667-6024-5064-E20D9B739E29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281E8B25-B40F-98B1-588D-02951EF9736A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5FB98BD2-E8BB-03A5-0437-0A3172D9DBEF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80EA235-A097-357B-A141-35C0C936A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415" y="4055297"/>
            <a:ext cx="2491511" cy="2345827"/>
          </a:xfrm>
          <a:prstGeom prst="rect">
            <a:avLst/>
          </a:prstGeom>
        </p:spPr>
      </p:pic>
      <p:sp>
        <p:nvSpPr>
          <p:cNvPr id="37" name="AutoShape 354">
            <a:extLst>
              <a:ext uri="{FF2B5EF4-FFF2-40B4-BE49-F238E27FC236}">
                <a16:creationId xmlns:a16="http://schemas.microsoft.com/office/drawing/2014/main" xmlns="" id="{76738D22-2D8E-FAFC-8761-D83021DEB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0800" y="2642112"/>
            <a:ext cx="2239853" cy="1219200"/>
          </a:xfrm>
          <a:prstGeom prst="wedgeEllipseCallout">
            <a:avLst>
              <a:gd name="adj1" fmla="val 21258"/>
              <a:gd name="adj2" fmla="val 75555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8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en-US" sz="28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 nhân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424C2FA2-672E-47C2-938D-D516C7D05362}"/>
              </a:ext>
            </a:extLst>
          </p:cNvPr>
          <p:cNvGrpSpPr/>
          <p:nvPr/>
        </p:nvGrpSpPr>
        <p:grpSpPr>
          <a:xfrm>
            <a:off x="689478" y="916944"/>
            <a:ext cx="8584775" cy="2944368"/>
            <a:chOff x="764277" y="3251712"/>
            <a:chExt cx="8584775" cy="2944368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785B81F0-26C5-9D6C-599F-9C55FEBA5C5E}"/>
                </a:ext>
              </a:extLst>
            </p:cNvPr>
            <p:cNvSpPr/>
            <p:nvPr/>
          </p:nvSpPr>
          <p:spPr>
            <a:xfrm>
              <a:off x="764277" y="3251712"/>
              <a:ext cx="8538138" cy="294436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D973F787-5724-481C-4BBA-108B3D7CC63E}"/>
                </a:ext>
              </a:extLst>
            </p:cNvPr>
            <p:cNvSpPr txBox="1"/>
            <p:nvPr/>
          </p:nvSpPr>
          <p:spPr>
            <a:xfrm>
              <a:off x="972414" y="3385068"/>
              <a:ext cx="8376638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(SGK/107)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“Hai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song song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  <a:p>
              <a:pPr marL="342900" indent="-342900">
                <a:buAutoNum type="alphaLcParenR"/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342900">
                <a:buAutoNum type="alphaLcParenR"/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342900">
                <a:buAutoNum type="alphaLcParenR"/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191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9524DD9-8760-1A17-B27E-86FFC7BFC535}"/>
              </a:ext>
            </a:extLst>
          </p:cNvPr>
          <p:cNvGrpSpPr/>
          <p:nvPr/>
        </p:nvGrpSpPr>
        <p:grpSpPr>
          <a:xfrm>
            <a:off x="0" y="645"/>
            <a:ext cx="12192000" cy="6857355"/>
            <a:chOff x="0" y="322"/>
            <a:chExt cx="12192000" cy="6857355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xmlns="" id="{4BF562E8-2B65-7D18-70E4-2AE334F19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A498DC05-737E-D314-C8DA-190936D5149C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062EB298-BFBD-0926-F050-AEB69E70E999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BFDB5188-3257-9353-742C-6A484D778DEA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DED77569-0D23-8D9C-2636-9248E2D310CC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FA28074D-4B6B-AE23-CF3F-1BB92D46E896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770ED11-0AD9-A0E9-4326-9477304CD991}"/>
              </a:ext>
            </a:extLst>
          </p:cNvPr>
          <p:cNvGrpSpPr/>
          <p:nvPr/>
        </p:nvGrpSpPr>
        <p:grpSpPr>
          <a:xfrm>
            <a:off x="0" y="645"/>
            <a:ext cx="12192000" cy="6857355"/>
            <a:chOff x="0" y="322"/>
            <a:chExt cx="12192000" cy="6857355"/>
          </a:xfrm>
        </p:grpSpPr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xmlns="" id="{1BA1618A-1B94-DEC8-E596-EC9BE8D6E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5E8F2BAF-82E8-DBC0-70A8-774E7ABFBCA0}"/>
                </a:ext>
              </a:extLst>
            </p:cNvPr>
            <p:cNvSpPr/>
            <p:nvPr/>
          </p:nvSpPr>
          <p:spPr>
            <a:xfrm>
              <a:off x="152400" y="152400"/>
              <a:ext cx="11887200" cy="65532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FB15B1AF-8F1B-8DF8-714B-CFE28D344860}"/>
                </a:ext>
              </a:extLst>
            </p:cNvPr>
            <p:cNvCxnSpPr/>
            <p:nvPr/>
          </p:nvCxnSpPr>
          <p:spPr>
            <a:xfrm>
              <a:off x="1371600" y="3048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EC6B7D98-7989-89FC-7EE9-74C5BC34A180}"/>
                </a:ext>
              </a:extLst>
            </p:cNvPr>
            <p:cNvCxnSpPr/>
            <p:nvPr/>
          </p:nvCxnSpPr>
          <p:spPr>
            <a:xfrm>
              <a:off x="3048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FE0837BC-57FB-E616-1ABF-B49100422851}"/>
                </a:ext>
              </a:extLst>
            </p:cNvPr>
            <p:cNvCxnSpPr/>
            <p:nvPr/>
          </p:nvCxnSpPr>
          <p:spPr>
            <a:xfrm>
              <a:off x="11887200" y="1066800"/>
              <a:ext cx="0" cy="487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49BE94ED-B331-C909-FEFA-CDF943E450ED}"/>
                </a:ext>
              </a:extLst>
            </p:cNvPr>
            <p:cNvCxnSpPr/>
            <p:nvPr/>
          </p:nvCxnSpPr>
          <p:spPr>
            <a:xfrm>
              <a:off x="1524000" y="6553200"/>
              <a:ext cx="944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E45E90E-AA87-DBE7-02C1-CB8B8D3E8975}"/>
              </a:ext>
            </a:extLst>
          </p:cNvPr>
          <p:cNvSpPr txBox="1"/>
          <p:nvPr/>
        </p:nvSpPr>
        <p:spPr>
          <a:xfrm>
            <a:off x="381219" y="244398"/>
            <a:ext cx="363122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(SGK/107)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342900" indent="-342900" algn="just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A4D9860-42AF-25D5-D084-C09B048EF589}"/>
              </a:ext>
            </a:extLst>
          </p:cNvPr>
          <p:cNvGrpSpPr/>
          <p:nvPr/>
        </p:nvGrpSpPr>
        <p:grpSpPr>
          <a:xfrm>
            <a:off x="4088861" y="864810"/>
            <a:ext cx="3826840" cy="1797549"/>
            <a:chOff x="225083" y="3868615"/>
            <a:chExt cx="4220494" cy="179754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3F22DC02-8F60-4C1D-8A11-1F48C2FC55EE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868615"/>
              <a:ext cx="0" cy="1797549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FCC9F16F-3A64-FDEA-2B50-6B84CDF0C64F}"/>
                </a:ext>
              </a:extLst>
            </p:cNvPr>
            <p:cNvCxnSpPr>
              <a:cxnSpLocks/>
            </p:cNvCxnSpPr>
            <p:nvPr/>
          </p:nvCxnSpPr>
          <p:spPr>
            <a:xfrm>
              <a:off x="225083" y="5008098"/>
              <a:ext cx="4220494" cy="0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3D2AEED-4276-3CD9-BCD7-E3888CB41A7A}"/>
                </a:ext>
              </a:extLst>
            </p:cNvPr>
            <p:cNvSpPr txBox="1"/>
            <p:nvPr/>
          </p:nvSpPr>
          <p:spPr>
            <a:xfrm>
              <a:off x="475958" y="4279892"/>
              <a:ext cx="1913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4CE1D26F-DE7D-659A-1406-E041DE1A25BE}"/>
                </a:ext>
              </a:extLst>
            </p:cNvPr>
            <p:cNvSpPr txBox="1"/>
            <p:nvPr/>
          </p:nvSpPr>
          <p:spPr>
            <a:xfrm>
              <a:off x="452416" y="5154117"/>
              <a:ext cx="1913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KL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2046873-76B3-DE32-290A-694020901497}"/>
              </a:ext>
            </a:extLst>
          </p:cNvPr>
          <p:cNvCxnSpPr>
            <a:cxnSpLocks/>
          </p:cNvCxnSpPr>
          <p:nvPr/>
        </p:nvCxnSpPr>
        <p:spPr>
          <a:xfrm>
            <a:off x="4012443" y="305123"/>
            <a:ext cx="0" cy="6248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498BCFD-65E2-6183-6766-EFE97077CF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810" y="183915"/>
            <a:ext cx="3783969" cy="291283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A72653D4-96A6-0EAB-803B-F5060C589B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835016"/>
              </p:ext>
            </p:extLst>
          </p:nvPr>
        </p:nvGraphicFramePr>
        <p:xfrm>
          <a:off x="5209643" y="1350903"/>
          <a:ext cx="1711327" cy="463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5" imgW="808884" imgH="219061" progId="Equation.DSMT4">
                  <p:embed/>
                </p:oleObj>
              </mc:Choice>
              <mc:Fallback>
                <p:oleObj name="Equation" r:id="rId5" imgW="808884" imgH="21906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09643" y="1350903"/>
                        <a:ext cx="1711327" cy="463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FD8B445F-FF9C-4510-6700-76723371D7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928604"/>
              </p:ext>
            </p:extLst>
          </p:nvPr>
        </p:nvGraphicFramePr>
        <p:xfrm>
          <a:off x="5312350" y="2199989"/>
          <a:ext cx="828506" cy="394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7" imgW="399587" imgH="190285" progId="Equation.DSMT4">
                  <p:embed/>
                </p:oleObj>
              </mc:Choice>
              <mc:Fallback>
                <p:oleObj name="Equation" r:id="rId7" imgW="399587" imgH="19028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12350" y="2199989"/>
                        <a:ext cx="828506" cy="394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F4287E5A-EDF4-7C44-AEAB-3E3C8326706F}"/>
              </a:ext>
            </a:extLst>
          </p:cNvPr>
          <p:cNvGrpSpPr/>
          <p:nvPr/>
        </p:nvGrpSpPr>
        <p:grpSpPr>
          <a:xfrm>
            <a:off x="4798326" y="3543989"/>
            <a:ext cx="6455390" cy="2384732"/>
            <a:chOff x="4895079" y="965843"/>
            <a:chExt cx="6455390" cy="2384732"/>
          </a:xfrm>
        </p:grpSpPr>
        <p:graphicFrame>
          <p:nvGraphicFramePr>
            <p:cNvPr id="54" name="Object 53">
              <a:extLst>
                <a:ext uri="{FF2B5EF4-FFF2-40B4-BE49-F238E27FC236}">
                  <a16:creationId xmlns:a16="http://schemas.microsoft.com/office/drawing/2014/main" xmlns="" id="{73FDB769-46B3-8FCA-68FF-76EBD491F13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50405729"/>
                </p:ext>
              </p:extLst>
            </p:nvPr>
          </p:nvGraphicFramePr>
          <p:xfrm>
            <a:off x="5826194" y="1736725"/>
            <a:ext cx="2178050" cy="512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4" name="Equation" r:id="rId9" imgW="1244520" imgH="291960" progId="Equation.DSMT4">
                    <p:embed/>
                  </p:oleObj>
                </mc:Choice>
                <mc:Fallback>
                  <p:oleObj name="Equation" r:id="rId9" imgW="1244520" imgH="291960" progId="Equation.DSMT4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xmlns="" id="{AFBE7036-B680-D139-15AC-F9313068845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26194" y="1736725"/>
                          <a:ext cx="2178050" cy="5127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" name="Object 54">
              <a:extLst>
                <a:ext uri="{FF2B5EF4-FFF2-40B4-BE49-F238E27FC236}">
                  <a16:creationId xmlns:a16="http://schemas.microsoft.com/office/drawing/2014/main" xmlns="" id="{3F95A9D6-D6B1-5B86-E9D5-7D3DD576D16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2649571"/>
                </p:ext>
              </p:extLst>
            </p:nvPr>
          </p:nvGraphicFramePr>
          <p:xfrm>
            <a:off x="5704746" y="2911023"/>
            <a:ext cx="833912" cy="3520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5" name="Equation" r:id="rId11" imgW="419100" imgH="190500" progId="Equation.DSMT4">
                    <p:embed/>
                  </p:oleObj>
                </mc:Choice>
                <mc:Fallback>
                  <p:oleObj name="Equation" r:id="rId11" imgW="419100" imgH="190500" progId="Equation.DSMT4">
                    <p:embed/>
                    <p:pic>
                      <p:nvPicPr>
                        <p:cNvPr id="60" name="Object 59">
                          <a:extLst>
                            <a:ext uri="{FF2B5EF4-FFF2-40B4-BE49-F238E27FC236}">
                              <a16:creationId xmlns:a16="http://schemas.microsoft.com/office/drawing/2014/main" xmlns="" id="{5B390FDE-87EE-A9F2-6E43-089BB0FFBE4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04746" y="2911023"/>
                          <a:ext cx="833912" cy="35209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5244EA5C-E543-69AA-DC03-A4A7A660516D}"/>
                </a:ext>
              </a:extLst>
            </p:cNvPr>
            <p:cNvSpPr txBox="1"/>
            <p:nvPr/>
          </p:nvSpPr>
          <p:spPr>
            <a:xfrm>
              <a:off x="4895079" y="965843"/>
              <a:ext cx="2470245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066925" algn="l"/>
                </a:tabLst>
              </a:pPr>
              <a:r>
                <a:rPr kumimoji="0" lang="en-US" altLang="en-US" sz="2800" b="1" i="0" u="sng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Chứng</a:t>
              </a:r>
              <a:r>
                <a:rPr kumimoji="0" lang="en-US" altLang="en-US" sz="2800" b="1" i="0" u="sng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sng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minh</a:t>
              </a:r>
              <a:r>
                <a:rPr kumimoji="0" lang="en-US" altLang="en-US" sz="2800" b="1" i="0" u="sng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US" altLang="en-US" sz="28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066925" algn="l"/>
                </a:tabLst>
              </a:pP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A7C358CF-DE8D-E4BC-7F28-AAFA3A6616A8}"/>
                </a:ext>
              </a:extLst>
            </p:cNvPr>
            <p:cNvSpPr txBox="1"/>
            <p:nvPr/>
          </p:nvSpPr>
          <p:spPr>
            <a:xfrm>
              <a:off x="4895079" y="2304135"/>
              <a:ext cx="645539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này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ở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vị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trí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vị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C87C5205-5F53-9AB4-D10C-EB72A0174291}"/>
                </a:ext>
              </a:extLst>
            </p:cNvPr>
            <p:cNvSpPr txBox="1"/>
            <p:nvPr/>
          </p:nvSpPr>
          <p:spPr>
            <a:xfrm>
              <a:off x="4895079" y="2816146"/>
              <a:ext cx="13760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168C28CC-4FE3-EC8F-C796-AB1A33B50FD7}"/>
                </a:ext>
              </a:extLst>
            </p:cNvPr>
            <p:cNvSpPr txBox="1"/>
            <p:nvPr/>
          </p:nvSpPr>
          <p:spPr>
            <a:xfrm>
              <a:off x="6538658" y="2827355"/>
              <a:ext cx="3717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dấu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hiệu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77076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0125" y="4343400"/>
            <a:ext cx="2921876" cy="2514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071756" y="274019"/>
            <a:ext cx="6908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AE87A2D5-2F59-7CC0-C67F-A90526D2D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287" y="1249981"/>
            <a:ext cx="7620000" cy="5334000"/>
          </a:xfrm>
          <a:prstGeom prst="horizontalScroll">
            <a:avLst>
              <a:gd name="adj" fmla="val 6324"/>
            </a:avLst>
          </a:prstGeom>
          <a:gradFill rotWithShape="1">
            <a:gsLst>
              <a:gs pos="0">
                <a:srgbClr val="DDDDDD"/>
              </a:gs>
              <a:gs pos="100000">
                <a:srgbClr val="00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800" b="0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DBF83E31-F3D0-EB23-18CC-A76537475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288" y="2686489"/>
            <a:ext cx="5894810" cy="25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85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125E670A-F252-425E-8FBD-2584A901E93B}"/>
              </a:ext>
            </a:extLst>
          </p:cNvPr>
          <p:cNvSpPr/>
          <p:nvPr/>
        </p:nvSpPr>
        <p:spPr>
          <a:xfrm>
            <a:off x="2323835" y="5666666"/>
            <a:ext cx="8118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vi-VN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xmlns="" id="{FF13D352-FF12-4774-BF7F-7823AED9D71C}"/>
              </a:ext>
            </a:extLst>
          </p:cNvPr>
          <p:cNvGrpSpPr/>
          <p:nvPr/>
        </p:nvGrpSpPr>
        <p:grpSpPr>
          <a:xfrm>
            <a:off x="1139828" y="1744643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xmlns="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37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xmlns="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792478" cy="666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3733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xmlns="" id="{02197C0D-4039-4F65-A23B-3D8031420B89}"/>
              </a:ext>
            </a:extLst>
          </p:cNvPr>
          <p:cNvGrpSpPr/>
          <p:nvPr/>
        </p:nvGrpSpPr>
        <p:grpSpPr>
          <a:xfrm>
            <a:off x="5564197" y="328872"/>
            <a:ext cx="3699409" cy="1503534"/>
            <a:chOff x="5714125" y="780700"/>
            <a:chExt cx="3028822" cy="1503533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xmlns="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37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xmlns="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17573" cy="124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733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733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733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2743DAFD-E003-42CA-BE1A-E2285E182AD8}"/>
              </a:ext>
            </a:extLst>
          </p:cNvPr>
          <p:cNvGrpSpPr/>
          <p:nvPr/>
        </p:nvGrpSpPr>
        <p:grpSpPr>
          <a:xfrm>
            <a:off x="8750650" y="1765452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xmlns="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37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xmlns="" id="{74DC3889-63BE-4E10-AD0D-8A371EC699CD}"/>
                </a:ext>
              </a:extLst>
            </p:cNvPr>
            <p:cNvSpPr txBox="1"/>
            <p:nvPr/>
          </p:nvSpPr>
          <p:spPr>
            <a:xfrm>
              <a:off x="7522712" y="2884088"/>
              <a:ext cx="250354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733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>
            <a:extLst>
              <a:ext uri="{FF2B5EF4-FFF2-40B4-BE49-F238E27FC236}">
                <a16:creationId xmlns:a16="http://schemas.microsoft.com/office/drawing/2014/main" xmlns="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37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xmlns="" id="{5A49C3E4-32FC-415B-B0A0-356A49F60C39}"/>
              </a:ext>
            </a:extLst>
          </p:cNvPr>
          <p:cNvGrpSpPr/>
          <p:nvPr/>
        </p:nvGrpSpPr>
        <p:grpSpPr>
          <a:xfrm>
            <a:off x="7413899" y="4017733"/>
            <a:ext cx="3429139" cy="1643559"/>
            <a:chOff x="6997439" y="2348815"/>
            <a:chExt cx="3429138" cy="1643557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xmlns="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429138" cy="16310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37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486229" cy="1241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733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733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733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733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tòi</a:t>
              </a:r>
              <a:endPara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97FC6197-CFF6-6F49-8E03-A05AAFC955B4}"/>
              </a:ext>
            </a:extLst>
          </p:cNvPr>
          <p:cNvGrpSpPr/>
          <p:nvPr/>
        </p:nvGrpSpPr>
        <p:grpSpPr>
          <a:xfrm>
            <a:off x="-403246" y="-349025"/>
            <a:ext cx="12546299" cy="7657707"/>
            <a:chOff x="-403246" y="-349025"/>
            <a:chExt cx="12546299" cy="7657707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62E70CBF-4FFE-834D-906B-F87254D44A82}"/>
                </a:ext>
              </a:extLst>
            </p:cNvPr>
            <p:cNvSpPr/>
            <p:nvPr/>
          </p:nvSpPr>
          <p:spPr>
            <a:xfrm>
              <a:off x="516732" y="469294"/>
              <a:ext cx="11158537" cy="5919412"/>
            </a:xfrm>
            <a:prstGeom prst="rect">
              <a:avLst/>
            </a:prstGeom>
            <a:noFill/>
            <a:ln w="63500"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xmlns="" id="{682B811B-EFEF-394A-86A1-6FBC4599B71B}"/>
                </a:ext>
              </a:extLst>
            </p:cNvPr>
            <p:cNvSpPr/>
            <p:nvPr/>
          </p:nvSpPr>
          <p:spPr>
            <a:xfrm>
              <a:off x="-224147" y="-171430"/>
              <a:ext cx="703249" cy="703249"/>
            </a:xfrm>
            <a:prstGeom prst="ellipse">
              <a:avLst/>
            </a:prstGeom>
            <a:solidFill>
              <a:srgbClr val="FFE799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7" name="image 102">
              <a:extLst>
                <a:ext uri="{FF2B5EF4-FFF2-40B4-BE49-F238E27FC236}">
                  <a16:creationId xmlns:a16="http://schemas.microsoft.com/office/drawing/2014/main" xmlns="" id="{0250F910-AEBE-CD4E-A44D-26480AEF8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1077121" y="-349025"/>
              <a:ext cx="933436" cy="698048"/>
            </a:xfrm>
            <a:prstGeom prst="rect">
              <a:avLst/>
            </a:prstGeom>
          </p:spPr>
        </p:pic>
        <p:sp>
          <p:nvSpPr>
            <p:cNvPr id="8" name="任意形状 7">
              <a:extLst>
                <a:ext uri="{FF2B5EF4-FFF2-40B4-BE49-F238E27FC236}">
                  <a16:creationId xmlns:a16="http://schemas.microsoft.com/office/drawing/2014/main" xmlns="" id="{F6FD2D53-8E08-0241-826A-6E67A4331B65}"/>
                </a:ext>
              </a:extLst>
            </p:cNvPr>
            <p:cNvSpPr/>
            <p:nvPr/>
          </p:nvSpPr>
          <p:spPr>
            <a:xfrm>
              <a:off x="-403246" y="5468729"/>
              <a:ext cx="1839953" cy="1839953"/>
            </a:xfrm>
            <a:custGeom>
              <a:avLst/>
              <a:gdLst>
                <a:gd name="connsiteX0" fmla="*/ 1537456 w 3074912"/>
                <a:gd name="connsiteY0" fmla="*/ 0 h 3074912"/>
                <a:gd name="connsiteX1" fmla="*/ 3074912 w 3074912"/>
                <a:gd name="connsiteY1" fmla="*/ 1537456 h 3074912"/>
                <a:gd name="connsiteX2" fmla="*/ 1537456 w 3074912"/>
                <a:gd name="connsiteY2" fmla="*/ 3074912 h 3074912"/>
                <a:gd name="connsiteX3" fmla="*/ 0 w 3074912"/>
                <a:gd name="connsiteY3" fmla="*/ 1537456 h 3074912"/>
                <a:gd name="connsiteX4" fmla="*/ 1537456 w 3074912"/>
                <a:gd name="connsiteY4" fmla="*/ 0 h 3074912"/>
                <a:gd name="connsiteX5" fmla="*/ 1540876 w 3074912"/>
                <a:gd name="connsiteY5" fmla="*/ 550444 h 3074912"/>
                <a:gd name="connsiteX6" fmla="*/ 553864 w 3074912"/>
                <a:gd name="connsiteY6" fmla="*/ 1537456 h 3074912"/>
                <a:gd name="connsiteX7" fmla="*/ 1540876 w 3074912"/>
                <a:gd name="connsiteY7" fmla="*/ 2524468 h 3074912"/>
                <a:gd name="connsiteX8" fmla="*/ 2527888 w 3074912"/>
                <a:gd name="connsiteY8" fmla="*/ 1537456 h 3074912"/>
                <a:gd name="connsiteX9" fmla="*/ 1540876 w 3074912"/>
                <a:gd name="connsiteY9" fmla="*/ 550444 h 307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4912" h="3074912">
                  <a:moveTo>
                    <a:pt x="1537456" y="0"/>
                  </a:moveTo>
                  <a:cubicBezTo>
                    <a:pt x="2386570" y="0"/>
                    <a:pt x="3074912" y="688342"/>
                    <a:pt x="3074912" y="1537456"/>
                  </a:cubicBezTo>
                  <a:cubicBezTo>
                    <a:pt x="3074912" y="2386570"/>
                    <a:pt x="2386570" y="3074912"/>
                    <a:pt x="1537456" y="3074912"/>
                  </a:cubicBezTo>
                  <a:cubicBezTo>
                    <a:pt x="688342" y="3074912"/>
                    <a:pt x="0" y="2386570"/>
                    <a:pt x="0" y="1537456"/>
                  </a:cubicBezTo>
                  <a:cubicBezTo>
                    <a:pt x="0" y="688342"/>
                    <a:pt x="688342" y="0"/>
                    <a:pt x="1537456" y="0"/>
                  </a:cubicBezTo>
                  <a:close/>
                  <a:moveTo>
                    <a:pt x="1540876" y="550444"/>
                  </a:moveTo>
                  <a:cubicBezTo>
                    <a:pt x="995764" y="550444"/>
                    <a:pt x="553864" y="992344"/>
                    <a:pt x="553864" y="1537456"/>
                  </a:cubicBezTo>
                  <a:cubicBezTo>
                    <a:pt x="553864" y="2082568"/>
                    <a:pt x="995764" y="2524468"/>
                    <a:pt x="1540876" y="2524468"/>
                  </a:cubicBezTo>
                  <a:cubicBezTo>
                    <a:pt x="2085988" y="2524468"/>
                    <a:pt x="2527888" y="2082568"/>
                    <a:pt x="2527888" y="1537456"/>
                  </a:cubicBezTo>
                  <a:cubicBezTo>
                    <a:pt x="2527888" y="992344"/>
                    <a:pt x="2085988" y="550444"/>
                    <a:pt x="1540876" y="550444"/>
                  </a:cubicBezTo>
                  <a:close/>
                </a:path>
              </a:pathLst>
            </a:custGeom>
            <a:solidFill>
              <a:srgbClr val="FCC4D2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xmlns="" id="{46F9CADD-9841-474D-8568-2C91F5361FF6}"/>
                </a:ext>
              </a:extLst>
            </p:cNvPr>
            <p:cNvSpPr/>
            <p:nvPr/>
          </p:nvSpPr>
          <p:spPr>
            <a:xfrm>
              <a:off x="11764215" y="6442391"/>
              <a:ext cx="302177" cy="30217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B0EA8BB5-0914-3C41-8FB0-96E031FC5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700000">
              <a:off x="10957684" y="5135837"/>
              <a:ext cx="602779" cy="1767959"/>
            </a:xfrm>
            <a:prstGeom prst="rect">
              <a:avLst/>
            </a:prstGeom>
          </p:spPr>
        </p:pic>
        <p:sp>
          <p:nvSpPr>
            <p:cNvPr id="11" name="椭圆 10">
              <a:extLst>
                <a:ext uri="{FF2B5EF4-FFF2-40B4-BE49-F238E27FC236}">
                  <a16:creationId xmlns:a16="http://schemas.microsoft.com/office/drawing/2014/main" xmlns="" id="{BCCFAF3C-53AD-814B-ABD3-5347EDB0C6BE}"/>
                </a:ext>
              </a:extLst>
            </p:cNvPr>
            <p:cNvSpPr/>
            <p:nvPr/>
          </p:nvSpPr>
          <p:spPr>
            <a:xfrm>
              <a:off x="10478501" y="-122394"/>
              <a:ext cx="417175" cy="417175"/>
            </a:xfrm>
            <a:prstGeom prst="ellipse">
              <a:avLst/>
            </a:prstGeom>
            <a:solidFill>
              <a:srgbClr val="FCA1B7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F2547761-A4CB-F445-A55D-170298F31FA1}"/>
              </a:ext>
            </a:extLst>
          </p:cNvPr>
          <p:cNvSpPr/>
          <p:nvPr/>
        </p:nvSpPr>
        <p:spPr>
          <a:xfrm>
            <a:off x="818414" y="2511353"/>
            <a:ext cx="3151315" cy="3079939"/>
          </a:xfrm>
          <a:prstGeom prst="ellipse">
            <a:avLst/>
          </a:prstGeom>
          <a:solidFill>
            <a:srgbClr val="FCA1B7">
              <a:alpha val="29951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24" name="椭圆 21">
            <a:extLst>
              <a:ext uri="{FF2B5EF4-FFF2-40B4-BE49-F238E27FC236}">
                <a16:creationId xmlns:a16="http://schemas.microsoft.com/office/drawing/2014/main" xmlns="" id="{F2547761-A4CB-F445-A55D-170298F31FA1}"/>
              </a:ext>
            </a:extLst>
          </p:cNvPr>
          <p:cNvSpPr/>
          <p:nvPr/>
        </p:nvSpPr>
        <p:spPr>
          <a:xfrm>
            <a:off x="4717773" y="2511353"/>
            <a:ext cx="3287099" cy="3242614"/>
          </a:xfrm>
          <a:prstGeom prst="ellipse">
            <a:avLst/>
          </a:prstGeom>
          <a:solidFill>
            <a:srgbClr val="FCA1B7">
              <a:alpha val="29951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25" name="椭圆 21">
            <a:extLst>
              <a:ext uri="{FF2B5EF4-FFF2-40B4-BE49-F238E27FC236}">
                <a16:creationId xmlns:a16="http://schemas.microsoft.com/office/drawing/2014/main" xmlns="" id="{F2547761-A4CB-F445-A55D-170298F31FA1}"/>
              </a:ext>
            </a:extLst>
          </p:cNvPr>
          <p:cNvSpPr/>
          <p:nvPr/>
        </p:nvSpPr>
        <p:spPr>
          <a:xfrm>
            <a:off x="8300478" y="2595679"/>
            <a:ext cx="3043944" cy="3099308"/>
          </a:xfrm>
          <a:prstGeom prst="ellipse">
            <a:avLst/>
          </a:prstGeom>
          <a:solidFill>
            <a:srgbClr val="FCA1B7">
              <a:alpha val="29951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pic>
        <p:nvPicPr>
          <p:cNvPr id="29" name="图片 13">
            <a:extLst>
              <a:ext uri="{FF2B5EF4-FFF2-40B4-BE49-F238E27FC236}">
                <a16:creationId xmlns:a16="http://schemas.microsoft.com/office/drawing/2014/main" xmlns="" id="{7AE8E70C-7995-124F-BD53-EED92708F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162509" y="5423604"/>
            <a:ext cx="971344" cy="9727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32" y="5953350"/>
            <a:ext cx="11158537" cy="542591"/>
          </a:xfrm>
          <a:prstGeom prst="rect">
            <a:avLst/>
          </a:prstGeom>
        </p:spPr>
      </p:pic>
      <p:sp>
        <p:nvSpPr>
          <p:cNvPr id="31" name="燕尾形 6">
            <a:extLst>
              <a:ext uri="{FF2B5EF4-FFF2-40B4-BE49-F238E27FC236}">
                <a16:creationId xmlns:a16="http://schemas.microsoft.com/office/drawing/2014/main" xmlns="" id="{E5EC0824-29E9-4CBC-9E5F-DF577E335C38}"/>
              </a:ext>
            </a:extLst>
          </p:cNvPr>
          <p:cNvSpPr/>
          <p:nvPr/>
        </p:nvSpPr>
        <p:spPr>
          <a:xfrm>
            <a:off x="546659" y="535852"/>
            <a:ext cx="2911473" cy="733511"/>
          </a:xfrm>
          <a:prstGeom prst="chevron">
            <a:avLst/>
          </a:prstGeom>
          <a:solidFill>
            <a:srgbClr val="37A59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600" b="1" dirty="0">
              <a:solidFill>
                <a:prstClr val="white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8165" y="640997"/>
            <a:ext cx="289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1E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 THÍCH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698" y="2934978"/>
            <a:ext cx="2491511" cy="2345827"/>
          </a:xfrm>
          <a:prstGeom prst="rect">
            <a:avLst/>
          </a:prstGeom>
        </p:spPr>
      </p:pic>
      <p:sp>
        <p:nvSpPr>
          <p:cNvPr id="32" name="AutoShape 354"/>
          <p:cNvSpPr>
            <a:spLocks noChangeArrowheads="1"/>
          </p:cNvSpPr>
          <p:nvPr/>
        </p:nvSpPr>
        <p:spPr bwMode="auto">
          <a:xfrm>
            <a:off x="8614638" y="1195450"/>
            <a:ext cx="2239853" cy="1219200"/>
          </a:xfrm>
          <a:prstGeom prst="wedgeEllipseCallout">
            <a:avLst>
              <a:gd name="adj1" fmla="val 21258"/>
              <a:gd name="adj2" fmla="val 75555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8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en-US" sz="28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 nhân</a:t>
            </a:r>
          </a:p>
        </p:txBody>
      </p:sp>
      <p:sp>
        <p:nvSpPr>
          <p:cNvPr id="33" name="AutoShape 353"/>
          <p:cNvSpPr>
            <a:spLocks noChangeArrowheads="1"/>
          </p:cNvSpPr>
          <p:nvPr/>
        </p:nvSpPr>
        <p:spPr bwMode="auto">
          <a:xfrm>
            <a:off x="5550805" y="1121035"/>
            <a:ext cx="2243055" cy="1010633"/>
          </a:xfrm>
          <a:prstGeom prst="wedgeEllipseCallout">
            <a:avLst>
              <a:gd name="adj1" fmla="val -12728"/>
              <a:gd name="adj2" fmla="val 92460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28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en-US" sz="28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nhóm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AD6B943-0C47-8E72-DC99-B23DBC9417B8}"/>
              </a:ext>
            </a:extLst>
          </p:cNvPr>
          <p:cNvGrpSpPr/>
          <p:nvPr/>
        </p:nvGrpSpPr>
        <p:grpSpPr>
          <a:xfrm>
            <a:off x="1010186" y="1144641"/>
            <a:ext cx="3501604" cy="3930485"/>
            <a:chOff x="1162755" y="1133820"/>
            <a:chExt cx="3501604" cy="3930485"/>
          </a:xfrm>
        </p:grpSpPr>
        <p:sp>
          <p:nvSpPr>
            <p:cNvPr id="30" name="AutoShape 355"/>
            <p:cNvSpPr>
              <a:spLocks noChangeArrowheads="1"/>
            </p:cNvSpPr>
            <p:nvPr/>
          </p:nvSpPr>
          <p:spPr bwMode="auto">
            <a:xfrm>
              <a:off x="2509269" y="1133820"/>
              <a:ext cx="2155090" cy="1219200"/>
            </a:xfrm>
            <a:prstGeom prst="wedgeEllipseCallout">
              <a:avLst>
                <a:gd name="adj1" fmla="val -28398"/>
                <a:gd name="adj2" fmla="val 84898"/>
              </a:avLst>
            </a:prstGeom>
            <a:solidFill>
              <a:srgbClr val="9BBB59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b="1" kern="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HĐ</a:t>
              </a:r>
              <a:r>
                <a:rPr lang="en-US" sz="2800" b="1" kern="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: cặp đôi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2755" y="2968167"/>
              <a:ext cx="2501843" cy="2096138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1595" y="2872073"/>
            <a:ext cx="29051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89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92D050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6324600" y="2541658"/>
            <a:ext cx="4495800" cy="830997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4800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836023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533972" y="4893347"/>
            <a:ext cx="71240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NHANH NHƯ CHỚP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2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773210" y="1681867"/>
            <a:ext cx="9622971" cy="387735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HAPPY CLASS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63" y="6528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63" y="6528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63" y="6528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943" y="4918035"/>
            <a:ext cx="1969179" cy="17436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8" y="4405926"/>
            <a:ext cx="2060627" cy="1383912"/>
          </a:xfrm>
          <a:prstGeom prst="rect">
            <a:avLst/>
          </a:prstGeom>
        </p:spPr>
      </p:pic>
      <p:sp>
        <p:nvSpPr>
          <p:cNvPr id="34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423656" y="3977428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437" y="3976231"/>
            <a:ext cx="495300" cy="4381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608" y="3879228"/>
            <a:ext cx="714375" cy="11906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98BC33C-B9D0-4A7A-7600-482260617E33}"/>
              </a:ext>
            </a:extLst>
          </p:cNvPr>
          <p:cNvSpPr txBox="1"/>
          <p:nvPr/>
        </p:nvSpPr>
        <p:spPr>
          <a:xfrm>
            <a:off x="977899" y="1899137"/>
            <a:ext cx="88978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9B23AC5-9BF0-2922-A198-A98A1F847B34}"/>
              </a:ext>
            </a:extLst>
          </p:cNvPr>
          <p:cNvSpPr txBox="1"/>
          <p:nvPr/>
        </p:nvSpPr>
        <p:spPr>
          <a:xfrm>
            <a:off x="5118101" y="2596796"/>
            <a:ext cx="6096000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xmlns="" id="{D2879A4D-CD8F-16B0-93BE-4869FA7CAE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4705668" y="2944483"/>
            <a:ext cx="584612" cy="58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4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4.16667E-6 -0.224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7" grpId="0" animBg="1"/>
      <p:bldP spid="34" grpId="0" animBg="1"/>
      <p:bldP spid="3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626569" y="940142"/>
            <a:ext cx="9622971" cy="478479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Câu 2:</a:t>
            </a:r>
            <a:r>
              <a:rPr lang="en-US"/>
              <a:t> Định lí: “ Hai góc đối đỉnh thì bằng nhau” có GT và KL là:</a:t>
            </a:r>
          </a:p>
          <a:p>
            <a:r>
              <a:rPr lang="en-US"/>
              <a:t>A.GT: Hai góc đổi đỉnh; KL: Bù nhau.</a:t>
            </a:r>
          </a:p>
          <a:p>
            <a:r>
              <a:rPr lang="en-US"/>
              <a:t>B. GT: Bằng nhau; KL: Hai góc đối đỉnh.</a:t>
            </a:r>
          </a:p>
          <a:p>
            <a:r>
              <a:rPr lang="en-US"/>
              <a:t>C. GT: Hai góc đối đỉnh; KL : Bằng nhau.</a:t>
            </a:r>
          </a:p>
          <a:p>
            <a:r>
              <a:rPr lang="en-US"/>
              <a:t>D. Cả ba đáp án trên đều sai.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5550704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625613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HAPPY CLASS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601405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750918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7107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30" y="3826895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4221471"/>
            <a:ext cx="880161" cy="8431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742" y="5046056"/>
            <a:ext cx="1969179" cy="17436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17" y="4533947"/>
            <a:ext cx="2060627" cy="1383912"/>
          </a:xfrm>
          <a:prstGeom prst="rect">
            <a:avLst/>
          </a:prstGeom>
        </p:spPr>
      </p:pic>
      <p:sp>
        <p:nvSpPr>
          <p:cNvPr id="3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76455" y="4105449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nửa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BKTGK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236" y="4104252"/>
            <a:ext cx="495300" cy="4381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407" y="4007249"/>
            <a:ext cx="714375" cy="11906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D239A39-50E2-F082-5A54-2252B0193A40}"/>
              </a:ext>
            </a:extLst>
          </p:cNvPr>
          <p:cNvSpPr txBox="1"/>
          <p:nvPr/>
        </p:nvSpPr>
        <p:spPr>
          <a:xfrm>
            <a:off x="1372406" y="1670239"/>
            <a:ext cx="892135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 Hai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GT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KL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A.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Hai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B.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Hai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C.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GT: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D.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xmlns="" id="{E7723350-7BEB-218C-F906-CC584E4E114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2157176" y="2881754"/>
            <a:ext cx="584612" cy="58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1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1.66667E-6 -0.224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7" grpId="0" animBg="1"/>
      <p:bldP spid="39" grpId="0" animBg="1"/>
      <p:bldP spid="3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626569" y="1609754"/>
            <a:ext cx="9622971" cy="416819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Câu hỏi 3:</a:t>
            </a:r>
            <a:r>
              <a:rPr lang="en-US"/>
              <a:t> Điền phần còn thiếu kết luận của định lí sau: “ Nếu hai đường thẳng phân biệt cùng vuông góc với đường thẳng thứ ba thì chúng….”</a:t>
            </a:r>
          </a:p>
          <a:p>
            <a:r>
              <a:rPr lang="en-US"/>
              <a:t>A.song song với nhau.</a:t>
            </a:r>
          </a:p>
          <a:p>
            <a:r>
              <a:rPr lang="en-US"/>
              <a:t>B.vuông góc với nhau.</a:t>
            </a:r>
          </a:p>
          <a:p>
            <a:r>
              <a:rPr lang="en-US"/>
              <a:t>C.cắt nhau.</a:t>
            </a:r>
          </a:p>
          <a:p>
            <a:r>
              <a:rPr lang="en-US"/>
              <a:t>D. Cả ba đáp án trên đều sai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HAPPY CLASS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177" y="5011067"/>
            <a:ext cx="1969179" cy="1743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452" y="4498958"/>
            <a:ext cx="2060627" cy="1383912"/>
          </a:xfrm>
          <a:prstGeom prst="rect">
            <a:avLst/>
          </a:prstGeom>
        </p:spPr>
      </p:pic>
      <p:sp>
        <p:nvSpPr>
          <p:cNvPr id="21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10177890" y="4070460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miệng</a:t>
            </a: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71" y="4069263"/>
            <a:ext cx="495300" cy="4381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842" y="3972260"/>
            <a:ext cx="714375" cy="11906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EAF7E9D-F18E-E690-635F-B44EA6B69E05}"/>
              </a:ext>
            </a:extLst>
          </p:cNvPr>
          <p:cNvSpPr txBox="1"/>
          <p:nvPr/>
        </p:nvSpPr>
        <p:spPr>
          <a:xfrm>
            <a:off x="899953" y="1935935"/>
            <a:ext cx="9234718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….”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							A. song song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							B.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							C.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							D.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xmlns="" id="{EA8C7F8D-5D6E-828D-F1B4-23DDDAE5027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438054" y="3045695"/>
            <a:ext cx="584612" cy="58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4.79167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7" grpId="0" animBg="1"/>
      <p:bldP spid="21" grpId="0" animBg="1"/>
      <p:bldP spid="2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2022CD STT115
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872</TotalTime>
  <Words>1709</Words>
  <Application>Microsoft Office PowerPoint</Application>
  <PresentationFormat>Widescreen</PresentationFormat>
  <Paragraphs>767</Paragraphs>
  <Slides>26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微软雅黑</vt:lpstr>
      <vt:lpstr>Arial</vt:lpstr>
      <vt:lpstr>Calibri</vt:lpstr>
      <vt:lpstr>Calibri Light</vt:lpstr>
      <vt:lpstr>Tahoma</vt:lpstr>
      <vt:lpstr>Times New Roman</vt:lpstr>
      <vt:lpstr>等线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59</cp:revision>
  <dcterms:created xsi:type="dcterms:W3CDTF">2021-03-23T01:04:53Z</dcterms:created>
  <dcterms:modified xsi:type="dcterms:W3CDTF">2022-07-24T17:31:53Z</dcterms:modified>
</cp:coreProperties>
</file>