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33" r:id="rId3"/>
    <p:sldMasterId id="2147483745" r:id="rId4"/>
  </p:sldMasterIdLst>
  <p:notesMasterIdLst>
    <p:notesMasterId r:id="rId37"/>
  </p:notesMasterIdLst>
  <p:sldIdLst>
    <p:sldId id="258" r:id="rId5"/>
    <p:sldId id="280" r:id="rId6"/>
    <p:sldId id="281" r:id="rId7"/>
    <p:sldId id="282" r:id="rId8"/>
    <p:sldId id="304" r:id="rId9"/>
    <p:sldId id="270" r:id="rId10"/>
    <p:sldId id="305" r:id="rId11"/>
    <p:sldId id="262" r:id="rId12"/>
    <p:sldId id="276" r:id="rId13"/>
    <p:sldId id="277" r:id="rId14"/>
    <p:sldId id="291" r:id="rId15"/>
    <p:sldId id="264" r:id="rId16"/>
    <p:sldId id="266" r:id="rId17"/>
    <p:sldId id="293" r:id="rId18"/>
    <p:sldId id="289" r:id="rId19"/>
    <p:sldId id="303" r:id="rId20"/>
    <p:sldId id="294" r:id="rId21"/>
    <p:sldId id="279" r:id="rId22"/>
    <p:sldId id="272" r:id="rId23"/>
    <p:sldId id="307" r:id="rId24"/>
    <p:sldId id="315" r:id="rId25"/>
    <p:sldId id="308" r:id="rId26"/>
    <p:sldId id="316" r:id="rId27"/>
    <p:sldId id="310" r:id="rId28"/>
    <p:sldId id="317" r:id="rId29"/>
    <p:sldId id="311" r:id="rId30"/>
    <p:sldId id="320" r:id="rId31"/>
    <p:sldId id="318" r:id="rId32"/>
    <p:sldId id="321" r:id="rId33"/>
    <p:sldId id="313" r:id="rId34"/>
    <p:sldId id="286" r:id="rId35"/>
    <p:sldId id="295"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F62C3A-23BE-4C0A-AFCC-64F6AA7F710F}" type="datetimeFigureOut">
              <a:rPr lang="en-US" smtClean="0"/>
              <a:t>11/10/2025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F21AE9-F79E-4F37-A2B7-39228ED92BFB}" type="slidenum">
              <a:rPr lang="en-US" smtClean="0"/>
              <a:t>‹#›</a:t>
            </a:fld>
            <a:endParaRPr lang="en-US"/>
          </a:p>
        </p:txBody>
      </p:sp>
    </p:spTree>
    <p:extLst>
      <p:ext uri="{BB962C8B-B14F-4D97-AF65-F5344CB8AC3E}">
        <p14:creationId xmlns:p14="http://schemas.microsoft.com/office/powerpoint/2010/main" val="184144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966061"/>
      </p:ext>
    </p:extLst>
  </p:cSld>
  <p:clrMapOvr>
    <a:masterClrMapping/>
  </p:clrMapOvr>
  <p:transition spd="slow">
    <p:wipe/>
    <p:sndAc>
      <p:stSnd>
        <p:snd r:embed="rId1" name="breeze.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782507"/>
      </p:ext>
    </p:extLst>
  </p:cSld>
  <p:clrMapOvr>
    <a:masterClrMapping/>
  </p:clrMapOvr>
  <p:transition spd="slow">
    <p:wipe/>
    <p:sndAc>
      <p:stSnd>
        <p:snd r:embed="rId1" name="breeze.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658255"/>
      </p:ext>
    </p:extLst>
  </p:cSld>
  <p:clrMapOvr>
    <a:masterClrMapping/>
  </p:clrMapOvr>
  <p:transition spd="slow">
    <p:wipe/>
    <p:sndAc>
      <p:stSnd>
        <p:snd r:embed="rId1" name="breeze.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6D1233-67FE-4915-8844-7E1829DF31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297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98CEDA-2A08-43B6-9CD5-988115023E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7184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EC1D46-E848-43DC-A6D5-E99232557B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6668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92E2A7-231F-442E-9F20-018A5C0355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6762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3D4CE83-1923-4349-AD6A-453A59FE2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7579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298C2C-65A5-4D33-A023-8D1084D6FB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7365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4B6BDF-BED1-4108-B2A1-07BC5BB58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5740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BADF77-37E5-4CBA-81EC-865F49F26C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0486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809200"/>
      </p:ext>
    </p:extLst>
  </p:cSld>
  <p:clrMapOvr>
    <a:masterClrMapping/>
  </p:clrMapOvr>
  <p:transition spd="slow">
    <p:wipe/>
    <p:sndAc>
      <p:stSnd>
        <p:snd r:embed="rId1" name="breeze.wav"/>
      </p:stSnd>
    </p:sndAc>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892F4A-43FF-4D38-8D78-722399F2BA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5619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C09FC6-BC00-450C-8A16-F908ABA597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571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709A44-2A0F-4A90-A41B-A4E99CAA7C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66508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8D9D98-B958-4567-A4B1-FC197F8597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5512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327718"/>
      </p:ext>
    </p:extLst>
  </p:cSld>
  <p:clrMapOvr>
    <a:masterClrMapping/>
  </p:clrMapOvr>
  <p:transition spd="slow">
    <p:wipe/>
    <p:sndAc>
      <p:stSnd>
        <p:snd r:embed="rId1" name="breeze.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377976"/>
      </p:ext>
    </p:extLst>
  </p:cSld>
  <p:clrMapOvr>
    <a:masterClrMapping/>
  </p:clrMapOvr>
  <p:transition spd="slow">
    <p:wipe/>
    <p:sndAc>
      <p:stSnd>
        <p:snd r:embed="rId1" name="breeze.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5657606"/>
      </p:ext>
    </p:extLst>
  </p:cSld>
  <p:clrMapOvr>
    <a:masterClrMapping/>
  </p:clrMapOvr>
  <p:transition spd="slow">
    <p:wipe/>
    <p:sndAc>
      <p:stSnd>
        <p:snd r:embed="rId1" name="breeze.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11/10/2025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904620"/>
      </p:ext>
    </p:extLst>
  </p:cSld>
  <p:clrMapOvr>
    <a:masterClrMapping/>
  </p:clrMapOvr>
  <p:transition spd="slow">
    <p:wipe/>
    <p:sndAc>
      <p:stSnd>
        <p:snd r:embed="rId1" name="breeze.wav"/>
      </p:stSnd>
    </p:sndAc>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BB300D-9749-47AD-90AC-47AB0A08CA55}" type="datetimeFigureOut">
              <a:rPr lang="en-US" smtClean="0">
                <a:solidFill>
                  <a:prstClr val="black">
                    <a:tint val="75000"/>
                  </a:prstClr>
                </a:solidFill>
              </a:rPr>
              <a:pPr/>
              <a:t>11/10/2025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324900"/>
      </p:ext>
    </p:extLst>
  </p:cSld>
  <p:clrMapOvr>
    <a:masterClrMapping/>
  </p:clrMapOvr>
  <p:transition spd="slow">
    <p:wipe/>
    <p:sndAc>
      <p:stSnd>
        <p:snd r:embed="rId1" name="breeze.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BB300D-9749-47AD-90AC-47AB0A08CA55}" type="datetimeFigureOut">
              <a:rPr lang="en-US" smtClean="0">
                <a:solidFill>
                  <a:prstClr val="black">
                    <a:tint val="75000"/>
                  </a:prstClr>
                </a:solidFill>
              </a:rPr>
              <a:pPr/>
              <a:t>11/10/2025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568233"/>
      </p:ext>
    </p:extLst>
  </p:cSld>
  <p:clrMapOvr>
    <a:masterClrMapping/>
  </p:clrMapOvr>
  <p:transition spd="slow">
    <p:wipe/>
    <p:sndAc>
      <p:stSnd>
        <p:snd r:embed="rId1" name="breeze.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5076459"/>
      </p:ext>
    </p:extLst>
  </p:cSld>
  <p:clrMapOvr>
    <a:masterClrMapping/>
  </p:clrMapOvr>
  <p:transition spd="slow">
    <p:wipe/>
    <p:sndAc>
      <p:stSnd>
        <p:snd r:embed="rId1" name="breeze.wav"/>
      </p:stSnd>
    </p:sndAc>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BB300D-9749-47AD-90AC-47AB0A08CA55}" type="datetimeFigureOut">
              <a:rPr lang="en-US" smtClean="0">
                <a:solidFill>
                  <a:prstClr val="black">
                    <a:tint val="75000"/>
                  </a:prstClr>
                </a:solidFill>
              </a:rPr>
              <a:pPr/>
              <a:t>11/10/2025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04533"/>
      </p:ext>
    </p:extLst>
  </p:cSld>
  <p:clrMapOvr>
    <a:masterClrMapping/>
  </p:clrMapOvr>
  <p:transition spd="slow">
    <p:wipe/>
    <p:sndAc>
      <p:stSnd>
        <p:snd r:embed="rId1" name="breeze.wav"/>
      </p:stSnd>
    </p:sndAc>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11/10/2025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6716343"/>
      </p:ext>
    </p:extLst>
  </p:cSld>
  <p:clrMapOvr>
    <a:masterClrMapping/>
  </p:clrMapOvr>
  <p:transition spd="slow">
    <p:wipe/>
    <p:sndAc>
      <p:stSnd>
        <p:snd r:embed="rId1" name="breeze.wav"/>
      </p:stSnd>
    </p:sndAc>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11/10/2025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137340"/>
      </p:ext>
    </p:extLst>
  </p:cSld>
  <p:clrMapOvr>
    <a:masterClrMapping/>
  </p:clrMapOvr>
  <p:transition spd="slow">
    <p:wipe/>
    <p:sndAc>
      <p:stSnd>
        <p:snd r:embed="rId1" name="breeze.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0187636"/>
      </p:ext>
    </p:extLst>
  </p:cSld>
  <p:clrMapOvr>
    <a:masterClrMapping/>
  </p:clrMapOvr>
  <p:transition spd="slow">
    <p:wipe/>
    <p:sndAc>
      <p:stSnd>
        <p:snd r:embed="rId1" name="breeze.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97474"/>
      </p:ext>
    </p:extLst>
  </p:cSld>
  <p:clrMapOvr>
    <a:masterClrMapping/>
  </p:clrMapOvr>
  <p:transition spd="slow">
    <p:wipe/>
    <p:sndAc>
      <p:stSnd>
        <p:snd r:embed="rId1" name="breeze.wav"/>
      </p:st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0"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3" name="Slide Number Placeholder 5"/>
          <p:cNvSpPr>
            <a:spLocks noGrp="1"/>
          </p:cNvSpPr>
          <p:nvPr>
            <p:ph type="sldNum" sz="quarter" idx="12"/>
          </p:nvPr>
        </p:nvSpPr>
        <p:spPr/>
        <p:txBody>
          <a:bodyPr/>
          <a:lstStyle>
            <a:lvl1pPr>
              <a:defRPr/>
            </a:lvl1pPr>
          </a:lstStyle>
          <a:p>
            <a:pPr>
              <a:defRPr/>
            </a:pPr>
            <a:fld id="{E04CEEEF-6595-4874-BB89-CC631697FF4D}"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460051897"/>
      </p:ext>
    </p:extLst>
  </p:cSld>
  <p:clrMapOvr>
    <a:masterClrMapping/>
  </p:clrMapOvr>
  <p:transition spd="med">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pPr>
              <a:defRPr/>
            </a:pPr>
            <a:fld id="{FFE4F5E7-4AE3-4F20-8404-7D700AE8D22F}"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581011879"/>
      </p:ext>
    </p:extLst>
  </p:cSld>
  <p:clrMapOvr>
    <a:masterClrMapping/>
  </p:clrMapOvr>
  <p:transition spd="med">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Freeform 14"/>
          <p:cNvSpPr>
            <a:spLocks/>
          </p:cNvSpPr>
          <p:nvPr/>
        </p:nvSpPr>
        <p:spPr bwMode="hidden">
          <a:xfrm>
            <a:off x="6046788" y="4203700"/>
            <a:ext cx="2876550" cy="714375"/>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6" name="Freeform 18"/>
          <p:cNvSpPr>
            <a:spLocks/>
          </p:cNvSpPr>
          <p:nvPr/>
        </p:nvSpPr>
        <p:spPr bwMode="hidden">
          <a:xfrm>
            <a:off x="2619375" y="4075113"/>
            <a:ext cx="5545138" cy="850900"/>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7" name="Freeform 22"/>
          <p:cNvSpPr>
            <a:spLocks/>
          </p:cNvSpPr>
          <p:nvPr/>
        </p:nvSpPr>
        <p:spPr bwMode="hidden">
          <a:xfrm>
            <a:off x="2828925" y="4087813"/>
            <a:ext cx="5467350" cy="774700"/>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26"/>
          <p:cNvSpPr>
            <a:spLocks/>
          </p:cNvSpPr>
          <p:nvPr/>
        </p:nvSpPr>
        <p:spPr bwMode="hidden">
          <a:xfrm>
            <a:off x="5610225" y="4073525"/>
            <a:ext cx="3306763" cy="652463"/>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9" name="Freeform 10"/>
          <p:cNvSpPr>
            <a:spLocks/>
          </p:cNvSpPr>
          <p:nvPr/>
        </p:nvSpPr>
        <p:spPr bwMode="hidden">
          <a:xfrm>
            <a:off x="211138" y="4059238"/>
            <a:ext cx="8723312" cy="1328737"/>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11"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2" name="Slide Number Placeholder 5"/>
          <p:cNvSpPr>
            <a:spLocks noGrp="1"/>
          </p:cNvSpPr>
          <p:nvPr>
            <p:ph type="sldNum" sz="quarter" idx="12"/>
          </p:nvPr>
        </p:nvSpPr>
        <p:spPr/>
        <p:txBody>
          <a:bodyPr/>
          <a:lstStyle>
            <a:lvl1pPr>
              <a:defRPr/>
            </a:lvl1pPr>
          </a:lstStyle>
          <a:p>
            <a:pPr>
              <a:defRPr/>
            </a:pPr>
            <a:fld id="{5926787A-E6A1-4357-86A8-34107D1B3F7B}"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3333367954"/>
      </p:ext>
    </p:extLst>
  </p:cSld>
  <p:clrMapOvr>
    <a:masterClrMapping/>
  </p:clrMapOvr>
  <p:transition spd="med">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endParaRPr lang="en-US">
              <a:solidFill>
                <a:srgbClr val="073E87"/>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srgbClr val="073E87"/>
              </a:solidFill>
            </a:endParaRPr>
          </a:p>
        </p:txBody>
      </p:sp>
      <p:sp>
        <p:nvSpPr>
          <p:cNvPr id="7" name="Slide Number Placeholder 5"/>
          <p:cNvSpPr>
            <a:spLocks noGrp="1"/>
          </p:cNvSpPr>
          <p:nvPr>
            <p:ph type="sldNum" sz="quarter" idx="17"/>
          </p:nvPr>
        </p:nvSpPr>
        <p:spPr/>
        <p:txBody>
          <a:bodyPr/>
          <a:lstStyle>
            <a:lvl1pPr>
              <a:defRPr/>
            </a:lvl1pPr>
          </a:lstStyle>
          <a:p>
            <a:pPr>
              <a:defRPr/>
            </a:pPr>
            <a:fld id="{D5262217-A1AD-4ED1-9B9D-1AC6DEB587AF}"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1175084842"/>
      </p:ext>
    </p:extLst>
  </p:cSld>
  <p:clrMapOvr>
    <a:masterClrMapping/>
  </p:clrMapOvr>
  <p:transition spd="med">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9" name="Slide Number Placeholder 5"/>
          <p:cNvSpPr>
            <a:spLocks noGrp="1"/>
          </p:cNvSpPr>
          <p:nvPr>
            <p:ph type="sldNum" sz="quarter" idx="12"/>
          </p:nvPr>
        </p:nvSpPr>
        <p:spPr/>
        <p:txBody>
          <a:bodyPr/>
          <a:lstStyle>
            <a:lvl1pPr>
              <a:defRPr/>
            </a:lvl1pPr>
          </a:lstStyle>
          <a:p>
            <a:pPr>
              <a:defRPr/>
            </a:pPr>
            <a:fld id="{28356113-D494-40DC-8A3A-F395191B9A10}"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3819445416"/>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11/10/2025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496968"/>
      </p:ext>
    </p:extLst>
  </p:cSld>
  <p:clrMapOvr>
    <a:masterClrMapping/>
  </p:clrMapOvr>
  <p:transition spd="slow">
    <p:wipe/>
    <p:sndAc>
      <p:stSnd>
        <p:snd r:embed="rId1" name="breeze.wav"/>
      </p:stSnd>
    </p:sndAc>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5" name="Slide Number Placeholder 5"/>
          <p:cNvSpPr>
            <a:spLocks noGrp="1"/>
          </p:cNvSpPr>
          <p:nvPr>
            <p:ph type="sldNum" sz="quarter" idx="12"/>
          </p:nvPr>
        </p:nvSpPr>
        <p:spPr/>
        <p:txBody>
          <a:bodyPr/>
          <a:lstStyle>
            <a:lvl1pPr>
              <a:defRPr/>
            </a:lvl1pPr>
          </a:lstStyle>
          <a:p>
            <a:pPr>
              <a:defRPr/>
            </a:pPr>
            <a:fld id="{72E97F98-DFD7-4AFC-B5DA-7B7583C2922C}"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2894166020"/>
      </p:ext>
    </p:extLst>
  </p:cSld>
  <p:clrMapOvr>
    <a:masterClrMapping/>
  </p:clrMapOvr>
  <p:transition spd="med">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3" name="Group 1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5"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6"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7"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8" name="Freeform 25"/>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9" name="Date Placeholder 1"/>
          <p:cNvSpPr>
            <a:spLocks noGrp="1"/>
          </p:cNvSpPr>
          <p:nvPr>
            <p:ph type="dt" sz="half" idx="10"/>
          </p:nvPr>
        </p:nvSpPr>
        <p:spPr/>
        <p:txBody>
          <a:bodyPr/>
          <a:lstStyle>
            <a:lvl1pPr>
              <a:defRPr/>
            </a:lvl1pPr>
          </a:lstStyle>
          <a:p>
            <a:pPr>
              <a:defRPr/>
            </a:pPr>
            <a:endParaRPr lang="en-US">
              <a:solidFill>
                <a:srgbClr val="073E87"/>
              </a:solidFill>
            </a:endParaRPr>
          </a:p>
        </p:txBody>
      </p:sp>
      <p:sp>
        <p:nvSpPr>
          <p:cNvPr id="10" name="Footer Placeholder 2"/>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1" name="Slide Number Placeholder 3"/>
          <p:cNvSpPr>
            <a:spLocks noGrp="1"/>
          </p:cNvSpPr>
          <p:nvPr>
            <p:ph type="sldNum" sz="quarter" idx="12"/>
          </p:nvPr>
        </p:nvSpPr>
        <p:spPr/>
        <p:txBody>
          <a:bodyPr/>
          <a:lstStyle>
            <a:lvl1pPr>
              <a:defRPr/>
            </a:lvl1pPr>
          </a:lstStyle>
          <a:p>
            <a:pPr>
              <a:defRPr/>
            </a:pPr>
            <a:fld id="{398C26E6-A7CD-4F87-ABD4-A50135252E16}"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4227603675"/>
      </p:ext>
    </p:extLst>
  </p:cSld>
  <p:clrMapOvr>
    <a:masterClrMapping/>
  </p:clrMapOvr>
  <p:transition spd="med">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1" name="Freeform 25"/>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4"/>
          <p:cNvSpPr>
            <a:spLocks noGrp="1"/>
          </p:cNvSpPr>
          <p:nvPr>
            <p:ph type="dt" sz="half" idx="10"/>
          </p:nvPr>
        </p:nvSpPr>
        <p:spPr/>
        <p:txBody>
          <a:bodyPr/>
          <a:lstStyle>
            <a:lvl1pPr>
              <a:defRPr/>
            </a:lvl1pPr>
          </a:lstStyle>
          <a:p>
            <a:pPr>
              <a:defRPr/>
            </a:pPr>
            <a:endParaRPr lang="en-US">
              <a:solidFill>
                <a:srgbClr val="073E87"/>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4" name="Slide Number Placeholder 6"/>
          <p:cNvSpPr>
            <a:spLocks noGrp="1"/>
          </p:cNvSpPr>
          <p:nvPr>
            <p:ph type="sldNum" sz="quarter" idx="12"/>
          </p:nvPr>
        </p:nvSpPr>
        <p:spPr/>
        <p:txBody>
          <a:bodyPr/>
          <a:lstStyle>
            <a:lvl1pPr>
              <a:defRPr/>
            </a:lvl1pPr>
          </a:lstStyle>
          <a:p>
            <a:pPr>
              <a:defRPr/>
            </a:pPr>
            <a:fld id="{802F2E81-73AA-40B4-A076-A2DFC044E68D}"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3867854047"/>
      </p:ext>
    </p:extLst>
  </p:cSld>
  <p:clrMapOvr>
    <a:masterClrMapping/>
  </p:clrMapOvr>
  <p:transition spd="med">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6" name="Group 15"/>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1"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2" name="Date Placeholder 4"/>
          <p:cNvSpPr>
            <a:spLocks noGrp="1"/>
          </p:cNvSpPr>
          <p:nvPr>
            <p:ph type="dt" sz="half" idx="10"/>
          </p:nvPr>
        </p:nvSpPr>
        <p:spPr/>
        <p:txBody>
          <a:bodyPr/>
          <a:lstStyle>
            <a:lvl1pPr>
              <a:defRPr/>
            </a:lvl1pPr>
          </a:lstStyle>
          <a:p>
            <a:pPr>
              <a:defRPr/>
            </a:pPr>
            <a:endParaRPr lang="en-US">
              <a:solidFill>
                <a:srgbClr val="073E87"/>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4" name="Slide Number Placeholder 6"/>
          <p:cNvSpPr>
            <a:spLocks noGrp="1"/>
          </p:cNvSpPr>
          <p:nvPr>
            <p:ph type="sldNum" sz="quarter" idx="12"/>
          </p:nvPr>
        </p:nvSpPr>
        <p:spPr/>
        <p:txBody>
          <a:bodyPr/>
          <a:lstStyle>
            <a:lvl1pPr>
              <a:defRPr/>
            </a:lvl1pPr>
          </a:lstStyle>
          <a:p>
            <a:pPr>
              <a:defRPr/>
            </a:pPr>
            <a:fld id="{C7242DAD-21BD-4C9D-BDD1-8EC4426AC263}"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136225052"/>
      </p:ext>
    </p:extLst>
  </p:cSld>
  <p:clrMapOvr>
    <a:masterClrMapping/>
  </p:clrMapOvr>
  <p:transition spd="med">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pPr>
              <a:defRPr/>
            </a:pPr>
            <a:fld id="{A3C92270-1388-4A33-BEE3-91E70EC7A781}"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2600073669"/>
      </p:ext>
    </p:extLst>
  </p:cSld>
  <p:clrMapOvr>
    <a:masterClrMapping/>
  </p:clrMapOvr>
  <p:transition spd="med">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ounded Rectangle 3"/>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5" name="Group 15"/>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0" name="Freeform 25"/>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3" name="Slide Number Placeholder 5"/>
          <p:cNvSpPr>
            <a:spLocks noGrp="1"/>
          </p:cNvSpPr>
          <p:nvPr>
            <p:ph type="sldNum" sz="quarter" idx="12"/>
          </p:nvPr>
        </p:nvSpPr>
        <p:spPr/>
        <p:txBody>
          <a:bodyPr/>
          <a:lstStyle>
            <a:lvl1pPr>
              <a:defRPr/>
            </a:lvl1pPr>
          </a:lstStyle>
          <a:p>
            <a:pPr>
              <a:defRPr/>
            </a:pPr>
            <a:fld id="{F968DDE9-EC6E-4A72-907C-02E25DADDBB5}"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2207939283"/>
      </p:ext>
    </p:extLst>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BB300D-9749-47AD-90AC-47AB0A08CA55}" type="datetimeFigureOut">
              <a:rPr lang="en-US" smtClean="0">
                <a:solidFill>
                  <a:prstClr val="black">
                    <a:tint val="75000"/>
                  </a:prstClr>
                </a:solidFill>
              </a:rPr>
              <a:pPr/>
              <a:t>11/10/2025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4135829"/>
      </p:ext>
    </p:extLst>
  </p:cSld>
  <p:clrMapOvr>
    <a:masterClrMapping/>
  </p:clrMapOvr>
  <p:transition spd="slow">
    <p:wipe/>
    <p:sndAc>
      <p:stSnd>
        <p:snd r:embed="rId1" name="breeze.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BB300D-9749-47AD-90AC-47AB0A08CA55}" type="datetimeFigureOut">
              <a:rPr lang="en-US" smtClean="0">
                <a:solidFill>
                  <a:prstClr val="black">
                    <a:tint val="75000"/>
                  </a:prstClr>
                </a:solidFill>
              </a:rPr>
              <a:pPr/>
              <a:t>11/10/2025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945671"/>
      </p:ext>
    </p:extLst>
  </p:cSld>
  <p:clrMapOvr>
    <a:masterClrMapping/>
  </p:clrMapOvr>
  <p:transition spd="slow">
    <p:wipe/>
    <p:sndAc>
      <p:stSnd>
        <p:snd r:embed="rId1" name="breeze.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BB300D-9749-47AD-90AC-47AB0A08CA55}" type="datetimeFigureOut">
              <a:rPr lang="en-US" smtClean="0">
                <a:solidFill>
                  <a:prstClr val="black">
                    <a:tint val="75000"/>
                  </a:prstClr>
                </a:solidFill>
              </a:rPr>
              <a:pPr/>
              <a:t>11/10/2025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076013"/>
      </p:ext>
    </p:extLst>
  </p:cSld>
  <p:clrMapOvr>
    <a:masterClrMapping/>
  </p:clrMapOvr>
  <p:transition spd="slow">
    <p:wipe/>
    <p:sndAc>
      <p:stSnd>
        <p:snd r:embed="rId1" name="breeze.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11/10/2025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928376"/>
      </p:ext>
    </p:extLst>
  </p:cSld>
  <p:clrMapOvr>
    <a:masterClrMapping/>
  </p:clrMapOvr>
  <p:transition spd="slow">
    <p:wipe/>
    <p:sndAc>
      <p:stSnd>
        <p:snd r:embed="rId1" name="breeze.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11/10/2025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3548470"/>
      </p:ext>
    </p:extLst>
  </p:cSld>
  <p:clrMapOvr>
    <a:masterClrMapping/>
  </p:clrMapOvr>
  <p:transition spd="slow">
    <p:wipe/>
    <p:sndAc>
      <p:stSnd>
        <p:snd r:embed="rId1" name="breeze.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audio" Target="../media/audio1.wav"/><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BB300D-9749-47AD-90AC-47AB0A08CA55}"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467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sndAc>
      <p:stSnd>
        <p:snd r:embed="rId13" name="breeze.wav"/>
      </p:stSnd>
    </p:sndAc>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34871A4D-2E49-4E3D-A472-DB68414756F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6945096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BB300D-9749-47AD-90AC-47AB0A08CA55}"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05274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spd="slow">
    <p:wipe/>
    <p:sndAc>
      <p:stSnd>
        <p:snd r:embed="rId13" name="breeze.wav"/>
      </p:stSnd>
    </p:sndAc>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1027" name="Group 15"/>
          <p:cNvGrpSpPr>
            <a:grpSpLocks noChangeAspect="1"/>
          </p:cNvGrpSpPr>
          <p:nvPr/>
        </p:nvGrpSpPr>
        <p:grpSpPr bwMode="auto">
          <a:xfrm>
            <a:off x="211138" y="1679575"/>
            <a:ext cx="8723312" cy="1330325"/>
            <a:chOff x="-3905251" y="4294188"/>
            <a:chExt cx="13027839" cy="1892300"/>
          </a:xfrm>
        </p:grpSpPr>
        <p:sp>
          <p:nvSpPr>
            <p:cNvPr id="1033"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34"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35"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36"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037" name="Freeform 10"/>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1028"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a:defRPr sz="1000">
                <a:solidFill>
                  <a:schemeClr val="tx2"/>
                </a:solidFill>
              </a:defRPr>
            </a:lvl1pPr>
          </a:lstStyle>
          <a:p>
            <a:pPr fontAlgn="base">
              <a:spcBef>
                <a:spcPct val="0"/>
              </a:spcBef>
              <a:spcAft>
                <a:spcPct val="0"/>
              </a:spcAft>
              <a:defRPr/>
            </a:pPr>
            <a:endParaRPr lang="en-US">
              <a:solidFill>
                <a:srgbClr val="073E87"/>
              </a:solidFill>
              <a:latin typeface="VNI-Times" pitchFamily="2" charset="0"/>
              <a:cs typeface="Arial" charset="0"/>
            </a:endParaRPr>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a:defRPr sz="1000">
                <a:solidFill>
                  <a:schemeClr val="tx2"/>
                </a:solidFill>
              </a:defRPr>
            </a:lvl1pPr>
          </a:lstStyle>
          <a:p>
            <a:pPr fontAlgn="base">
              <a:spcBef>
                <a:spcPct val="0"/>
              </a:spcBef>
              <a:spcAft>
                <a:spcPct val="0"/>
              </a:spcAft>
              <a:defRPr/>
            </a:pPr>
            <a:endParaRPr lang="en-US">
              <a:solidFill>
                <a:srgbClr val="073E87"/>
              </a:solidFill>
              <a:latin typeface="VNI-Times" pitchFamily="2" charset="0"/>
              <a:cs typeface="Arial" charset="0"/>
            </a:endParaRPr>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a:defRPr sz="1000" smtClean="0">
                <a:solidFill>
                  <a:schemeClr val="tx2"/>
                </a:solidFill>
              </a:defRPr>
            </a:lvl1pPr>
          </a:lstStyle>
          <a:p>
            <a:pPr fontAlgn="base">
              <a:spcBef>
                <a:spcPct val="0"/>
              </a:spcBef>
              <a:spcAft>
                <a:spcPct val="0"/>
              </a:spcAft>
              <a:defRPr/>
            </a:pPr>
            <a:fld id="{456BB7D4-7164-4892-BE14-CD9980AEEAD0}" type="slidenum">
              <a:rPr lang="en-US">
                <a:solidFill>
                  <a:srgbClr val="073E87"/>
                </a:solidFill>
                <a:latin typeface="VNI-Times" pitchFamily="2" charset="0"/>
                <a:cs typeface="Arial" charset="0"/>
              </a:rPr>
              <a:pPr fontAlgn="base">
                <a:spcBef>
                  <a:spcPct val="0"/>
                </a:spcBef>
                <a:spcAft>
                  <a:spcPct val="0"/>
                </a:spcAft>
                <a:defRPr/>
              </a:pPr>
              <a:t>‹#›</a:t>
            </a:fld>
            <a:endParaRPr lang="en-US">
              <a:solidFill>
                <a:srgbClr val="073E87"/>
              </a:solidFill>
              <a:latin typeface="VNI-Times" pitchFamily="2" charset="0"/>
              <a:cs typeface="Arial" charset="0"/>
            </a:endParaRPr>
          </a:p>
        </p:txBody>
      </p:sp>
      <p:sp>
        <p:nvSpPr>
          <p:cNvPr id="1032"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255987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ransition spd="med">
    <p:fade thruBlk="1"/>
  </p:transition>
  <p:txStyles>
    <p:titleStyle>
      <a:lvl1pPr algn="ctr" rtl="0" fontAlgn="base">
        <a:spcBef>
          <a:spcPct val="0"/>
        </a:spcBef>
        <a:spcAft>
          <a:spcPct val="0"/>
        </a:spcAft>
        <a:defRPr sz="4400" kern="1200">
          <a:solidFill>
            <a:srgbClr val="FFFFFF"/>
          </a:solidFill>
          <a:latin typeface="+mj-lt"/>
          <a:ea typeface="+mj-ea"/>
          <a:cs typeface="+mj-cs"/>
        </a:defRPr>
      </a:lvl1pPr>
      <a:lvl2pPr algn="ctr" rtl="0" fontAlgn="base">
        <a:spcBef>
          <a:spcPct val="0"/>
        </a:spcBef>
        <a:spcAft>
          <a:spcPct val="0"/>
        </a:spcAft>
        <a:defRPr sz="4400">
          <a:solidFill>
            <a:srgbClr val="FFFFFF"/>
          </a:solidFill>
          <a:latin typeface="Candara" pitchFamily="34" charset="0"/>
        </a:defRPr>
      </a:lvl2pPr>
      <a:lvl3pPr algn="ctr" rtl="0" fontAlgn="base">
        <a:spcBef>
          <a:spcPct val="0"/>
        </a:spcBef>
        <a:spcAft>
          <a:spcPct val="0"/>
        </a:spcAft>
        <a:defRPr sz="4400">
          <a:solidFill>
            <a:srgbClr val="FFFFFF"/>
          </a:solidFill>
          <a:latin typeface="Candara" pitchFamily="34" charset="0"/>
        </a:defRPr>
      </a:lvl3pPr>
      <a:lvl4pPr algn="ctr" rtl="0" fontAlgn="base">
        <a:spcBef>
          <a:spcPct val="0"/>
        </a:spcBef>
        <a:spcAft>
          <a:spcPct val="0"/>
        </a:spcAft>
        <a:defRPr sz="4400">
          <a:solidFill>
            <a:srgbClr val="FFFFFF"/>
          </a:solidFill>
          <a:latin typeface="Candara" pitchFamily="34" charset="0"/>
        </a:defRPr>
      </a:lvl4pPr>
      <a:lvl5pPr algn="ctr" rtl="0" fontAlgn="base">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fontAlgn="base">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fontAlgn="base">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fontAlgn="base">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fontAlgn="base">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fontAlgn="base">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3.jpg"/><Relationship Id="rId1" Type="http://schemas.openxmlformats.org/officeDocument/2006/relationships/slideLayout" Target="../slideLayouts/slideLayout2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jpg"/><Relationship Id="rId1" Type="http://schemas.openxmlformats.org/officeDocument/2006/relationships/slideLayout" Target="../slideLayouts/slideLayout25.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jpg"/><Relationship Id="rId1" Type="http://schemas.openxmlformats.org/officeDocument/2006/relationships/slideLayout" Target="../slideLayouts/slideLayout2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audio" Target="../media/audio2.wav"/><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2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4485548"/>
          </a:xfrm>
        </p:spPr>
        <p:txBody>
          <a:bodyPr>
            <a:noAutofit/>
          </a:bodyPr>
          <a:lstStyle/>
          <a:p>
            <a:r>
              <a:rPr lang="en-US" sz="4800" b="1" dirty="0">
                <a:solidFill>
                  <a:srgbClr val="FF0000"/>
                </a:solidFill>
                <a:latin typeface="Times New Roman" panose="02020603050405020304" pitchFamily="18" charset="0"/>
                <a:cs typeface="Times New Roman" panose="02020603050405020304" pitchFamily="18" charset="0"/>
              </a:rPr>
              <a:t>               CHỦ ĐỀ</a:t>
            </a:r>
            <a:br>
              <a:rPr lang="en-US" sz="4800" b="1" dirty="0">
                <a:solidFill>
                  <a:srgbClr val="FF0000"/>
                </a:solidFill>
                <a:latin typeface="Times New Roman" panose="02020603050405020304" pitchFamily="18" charset="0"/>
                <a:cs typeface="Times New Roman" panose="02020603050405020304" pitchFamily="18" charset="0"/>
              </a:rPr>
            </a:br>
            <a:r>
              <a:rPr lang="en-US" sz="48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BIỂU CẢM CỦA MÀU SẮC </a:t>
            </a:r>
            <a:r>
              <a:rPr lang="en-US" sz="4800" b="1" dirty="0">
                <a:solidFill>
                  <a:srgbClr val="FF0000"/>
                </a:solidFill>
                <a:latin typeface="Times New Roman" panose="02020603050405020304" pitchFamily="18" charset="0"/>
                <a:cs typeface="Times New Roman" panose="02020603050405020304" pitchFamily="18" charset="0"/>
              </a:rPr>
              <a:t/>
            </a:r>
            <a:br>
              <a:rPr lang="en-US" sz="4800" b="1" dirty="0">
                <a:solidFill>
                  <a:srgbClr val="FF0000"/>
                </a:solidFill>
                <a:latin typeface="Times New Roman" panose="02020603050405020304" pitchFamily="18" charset="0"/>
                <a:cs typeface="Times New Roman" panose="02020603050405020304" pitchFamily="18" charset="0"/>
              </a:rPr>
            </a:br>
            <a:r>
              <a:rPr lang="en-US" sz="4800" b="1"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Bài</a:t>
            </a:r>
            <a:r>
              <a:rPr lang="en-US" sz="3200" b="1" u="sng" dirty="0">
                <a:solidFill>
                  <a:srgbClr val="FF0000"/>
                </a:solidFill>
                <a:latin typeface="Times New Roman" panose="02020603050405020304" pitchFamily="18" charset="0"/>
                <a:cs typeface="Times New Roman" panose="02020603050405020304" pitchFamily="18" charset="0"/>
              </a:rPr>
              <a:t> 3</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Tranh</a:t>
            </a:r>
            <a:r>
              <a:rPr lang="en-US" sz="3200" b="1" dirty="0">
                <a:solidFill>
                  <a:srgbClr val="FF0000"/>
                </a:solidFill>
                <a:latin typeface="Times New Roman" panose="02020603050405020304" pitchFamily="18" charset="0"/>
                <a:cs typeface="Times New Roman" panose="02020603050405020304" pitchFamily="18" charset="0"/>
              </a:rPr>
              <a:t> in </a:t>
            </a:r>
            <a:r>
              <a:rPr lang="en-US" sz="3200" b="1" dirty="0" err="1">
                <a:solidFill>
                  <a:srgbClr val="FF0000"/>
                </a:solidFill>
                <a:latin typeface="Times New Roman" panose="02020603050405020304" pitchFamily="18" charset="0"/>
                <a:cs typeface="Times New Roman" panose="02020603050405020304" pitchFamily="18" charset="0"/>
              </a:rPr>
              <a:t>hoa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lá</a:t>
            </a:r>
            <a:r>
              <a:rPr lang="en-US" sz="32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Tiết</a:t>
            </a:r>
            <a:r>
              <a:rPr lang="en-US" sz="2800" b="1" dirty="0">
                <a:solidFill>
                  <a:srgbClr val="FF0000"/>
                </a:solidFill>
                <a:latin typeface="Times New Roman" panose="02020603050405020304" pitchFamily="18" charset="0"/>
                <a:cs typeface="Times New Roman" panose="02020603050405020304" pitchFamily="18" charset="0"/>
              </a:rPr>
              <a:t> 2)</a:t>
            </a:r>
            <a:endParaRPr lang="en-US" sz="2800" dirty="0"/>
          </a:p>
        </p:txBody>
      </p:sp>
    </p:spTree>
    <p:extLst>
      <p:ext uri="{BB962C8B-B14F-4D97-AF65-F5344CB8AC3E}">
        <p14:creationId xmlns:p14="http://schemas.microsoft.com/office/powerpoint/2010/main" val="2174760399"/>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C:\Users\Administrator\Downloads\b0dec8ba4067b739ee76.jpg"/>
          <p:cNvPicPr>
            <a:picLocks noChangeAspect="1" noChangeArrowheads="1"/>
          </p:cNvPicPr>
          <p:nvPr/>
        </p:nvPicPr>
        <p:blipFill>
          <a:blip r:embed="rId2"/>
          <a:srcRect/>
          <a:stretch>
            <a:fillRect/>
          </a:stretch>
        </p:blipFill>
        <p:spPr bwMode="auto">
          <a:xfrm>
            <a:off x="1572491" y="1143000"/>
            <a:ext cx="2743200" cy="33350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109" name="Picture 13" descr="C:\Users\Administrator\Downloads\37f6c7994f44b81ae155.jpg"/>
          <p:cNvPicPr>
            <a:picLocks noChangeAspect="1" noChangeArrowheads="1"/>
          </p:cNvPicPr>
          <p:nvPr/>
        </p:nvPicPr>
        <p:blipFill>
          <a:blip r:embed="rId3"/>
          <a:srcRect/>
          <a:stretch>
            <a:fillRect/>
          </a:stretch>
        </p:blipFill>
        <p:spPr bwMode="auto">
          <a:xfrm>
            <a:off x="5133109" y="1143000"/>
            <a:ext cx="2687782" cy="33350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p:cNvSpPr txBox="1"/>
          <p:nvPr/>
        </p:nvSpPr>
        <p:spPr>
          <a:xfrm>
            <a:off x="304800" y="109537"/>
            <a:ext cx="3048000"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fontAlgn="base">
              <a:spcBef>
                <a:spcPct val="0"/>
              </a:spcBef>
              <a:spcAft>
                <a:spcPct val="0"/>
              </a:spcAft>
              <a:defRPr/>
            </a:pPr>
            <a:r>
              <a:rPr lang="en-US" sz="2800" b="1">
                <a:solidFill>
                  <a:srgbClr val="FF0000"/>
                </a:solidFill>
                <a:latin typeface="Times New Roman" pitchFamily="18" charset="0"/>
                <a:cs typeface="Times New Roman" pitchFamily="18" charset="0"/>
              </a:rPr>
              <a:t>1. </a:t>
            </a:r>
            <a:r>
              <a:rPr lang="en-US" sz="2800" b="1" smtClean="0">
                <a:solidFill>
                  <a:srgbClr val="FF0000"/>
                </a:solidFill>
                <a:latin typeface="Times New Roman" pitchFamily="18" charset="0"/>
                <a:cs typeface="Times New Roman" pitchFamily="18" charset="0"/>
              </a:rPr>
              <a:t>KHÁM  PHÁ</a:t>
            </a:r>
            <a:endParaRPr lang="en-US" sz="2800" b="1">
              <a:solidFill>
                <a:srgbClr val="FF0000"/>
              </a:solidFill>
              <a:latin typeface="Times New Roman" pitchFamily="18" charset="0"/>
              <a:cs typeface="Times New Roman" pitchFamily="18" charset="0"/>
            </a:endParaRPr>
          </a:p>
        </p:txBody>
      </p:sp>
      <p:sp>
        <p:nvSpPr>
          <p:cNvPr id="4" name="Rectangle 3"/>
          <p:cNvSpPr/>
          <p:nvPr/>
        </p:nvSpPr>
        <p:spPr>
          <a:xfrm>
            <a:off x="1077189" y="4800600"/>
            <a:ext cx="7391399" cy="166199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indent="457200" algn="just" fontAlgn="base">
              <a:lnSpc>
                <a:spcPct val="115000"/>
              </a:lnSpc>
              <a:spcBef>
                <a:spcPts val="600"/>
              </a:spcBef>
              <a:spcAft>
                <a:spcPts val="600"/>
              </a:spcAft>
            </a:pPr>
            <a:r>
              <a:rPr lang="fr-FR" sz="2000" b="1">
                <a:solidFill>
                  <a:srgbClr val="FF0000"/>
                </a:solidFill>
                <a:latin typeface="Times New Roman" pitchFamily="18" charset="0"/>
                <a:cs typeface="Times New Roman" pitchFamily="18" charset="0"/>
              </a:rPr>
              <a:t>+ Những bức tranh này có ý nghĩa như thế nào trong đời sống hằng ngày?</a:t>
            </a:r>
          </a:p>
          <a:p>
            <a:pPr lvl="0" indent="457200" algn="just" fontAlgn="base">
              <a:lnSpc>
                <a:spcPct val="115000"/>
              </a:lnSpc>
              <a:spcBef>
                <a:spcPts val="600"/>
              </a:spcBef>
              <a:spcAft>
                <a:spcPts val="600"/>
              </a:spcAft>
            </a:pPr>
            <a:r>
              <a:rPr lang="fr-FR" sz="2000" b="1">
                <a:latin typeface="Times New Roman" pitchFamily="18" charset="0"/>
                <a:ea typeface="Calibri" pitchFamily="34" charset="0"/>
                <a:cs typeface="Times New Roman" pitchFamily="18" charset="0"/>
              </a:rPr>
              <a:t>TL: </a:t>
            </a:r>
            <a:r>
              <a:rPr lang="fr-FR" sz="2000">
                <a:solidFill>
                  <a:srgbClr val="000000"/>
                </a:solidFill>
                <a:latin typeface="Times New Roman"/>
                <a:ea typeface="Times New Roman"/>
              </a:rPr>
              <a:t>Cảm nhận vẻ đẹp của thiên nhiên, từ đó ứng dụng vào trang trí ,tạo ra nhiều sản phẩm  cho  cuộc sống </a:t>
            </a:r>
            <a:endParaRPr lang="fr-FR" sz="2000" b="1">
              <a:latin typeface="Times New Roman" pitchFamily="18" charset="0"/>
              <a:cs typeface="Times New Roman" pitchFamily="18" charset="0"/>
            </a:endParaRPr>
          </a:p>
        </p:txBody>
      </p:sp>
    </p:spTree>
    <p:extLst>
      <p:ext uri="{BB962C8B-B14F-4D97-AF65-F5344CB8AC3E}">
        <p14:creationId xmlns:p14="http://schemas.microsoft.com/office/powerpoint/2010/main" val="161276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108"/>
                                        </p:tgtEl>
                                        <p:attrNameLst>
                                          <p:attrName>style.visibility</p:attrName>
                                        </p:attrNameLst>
                                      </p:cBhvr>
                                      <p:to>
                                        <p:strVal val="visible"/>
                                      </p:to>
                                    </p:set>
                                    <p:animEffect transition="in" filter="barn(inVertical)">
                                      <p:cBhvr>
                                        <p:cTn id="10" dur="500"/>
                                        <p:tgtEl>
                                          <p:spTgt spid="410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9"/>
                                        </p:tgtEl>
                                        <p:attrNameLst>
                                          <p:attrName>style.visibility</p:attrName>
                                        </p:attrNameLst>
                                      </p:cBhvr>
                                      <p:to>
                                        <p:strVal val="visible"/>
                                      </p:to>
                                    </p:set>
                                    <p:animEffect transition="in" filter="barn(inVertical)">
                                      <p:cBhvr>
                                        <p:cTn id="13" dur="500"/>
                                        <p:tgtEl>
                                          <p:spTgt spid="410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barn(inVertical)">
                                      <p:cBhvr>
                                        <p:cTn id="2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27" name="Picture 3" descr="C:\Users\Administrator\Desktop\3c997bb1996012ddbf331561115508f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59278" y="387927"/>
            <a:ext cx="2941122" cy="228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8" name="Picture 4" descr="C:\Users\Administrator\Desktop\everon-210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4822" y="526029"/>
            <a:ext cx="2590800" cy="228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9" name="Picture 5" descr="C:\Users\Administrator\Desktop\HTB19IBGaiDxK1RjSsphq6zHrpXa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9451" y="595080"/>
            <a:ext cx="2189390" cy="21478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0" name="Picture 6" descr="C:\Users\Administrator\Desktop\THAD-M64-1daidie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9092" y="3276600"/>
            <a:ext cx="2490107" cy="32511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1" name="Picture 7" descr="C:\Users\Administrator\Desktop\in-giay-goi-qua-tai-da-nang-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091" y="3529618"/>
            <a:ext cx="2770909" cy="23163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2" name="Picture 8" descr="C:\Users\Administrator\Desktop\44a872e6026f3434a339ed3b7513b71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49782" y="3262745"/>
            <a:ext cx="2488993" cy="32250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27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heel(1)">
                                      <p:cBhvr>
                                        <p:cTn id="12" dur="20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barn(inVertical)">
                                      <p:cBhvr>
                                        <p:cTn id="17" dur="500"/>
                                        <p:tgtEl>
                                          <p:spTgt spid="10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31"/>
                                        </p:tgtEl>
                                        <p:attrNameLst>
                                          <p:attrName>style.visibility</p:attrName>
                                        </p:attrNameLst>
                                      </p:cBhvr>
                                      <p:to>
                                        <p:strVal val="visible"/>
                                      </p:to>
                                    </p:set>
                                    <p:animEffect transition="in" filter="barn(inVertical)">
                                      <p:cBhvr>
                                        <p:cTn id="22" dur="500"/>
                                        <p:tgtEl>
                                          <p:spTgt spid="10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wipe(down)">
                                      <p:cBhvr>
                                        <p:cTn id="27" dur="500"/>
                                        <p:tgtEl>
                                          <p:spTgt spid="103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wheel(1)">
                                      <p:cBhvr>
                                        <p:cTn id="32"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00600" y="2667000"/>
            <a:ext cx="3657600" cy="370870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indent="457200" algn="ctr">
              <a:lnSpc>
                <a:spcPct val="115000"/>
              </a:lnSpc>
              <a:spcBef>
                <a:spcPts val="600"/>
              </a:spcBef>
              <a:spcAft>
                <a:spcPts val="600"/>
              </a:spcAft>
              <a:tabLst>
                <a:tab pos="2743200" algn="ctr"/>
                <a:tab pos="5486400" algn="r"/>
              </a:tabLst>
            </a:pPr>
            <a:r>
              <a:rPr lang="en-US" sz="2400" b="1" smtClean="0">
                <a:solidFill>
                  <a:srgbClr val="FF0000"/>
                </a:solidFill>
                <a:latin typeface="Times New Roman"/>
                <a:ea typeface="Times New Roman"/>
                <a:cs typeface="Times New Roman"/>
              </a:rPr>
              <a:t>Nhiệm vụ  </a:t>
            </a:r>
            <a:r>
              <a:rPr lang="en-US" sz="2400" b="1">
                <a:solidFill>
                  <a:srgbClr val="FF0000"/>
                </a:solidFill>
                <a:latin typeface="Times New Roman"/>
                <a:ea typeface="Times New Roman"/>
                <a:cs typeface="Times New Roman"/>
              </a:rPr>
              <a:t>học tập</a:t>
            </a:r>
            <a:endParaRPr lang="en-US" sz="2400">
              <a:solidFill>
                <a:srgbClr val="FF0000"/>
              </a:solidFill>
              <a:latin typeface="Times New Roman"/>
              <a:ea typeface="Calibri"/>
              <a:cs typeface="Times New Roman"/>
            </a:endParaRPr>
          </a:p>
          <a:p>
            <a:pPr indent="457200" algn="just">
              <a:lnSpc>
                <a:spcPct val="115000"/>
              </a:lnSpc>
              <a:spcBef>
                <a:spcPts val="600"/>
              </a:spcBef>
              <a:spcAft>
                <a:spcPts val="600"/>
              </a:spcAft>
            </a:pPr>
            <a:r>
              <a:rPr lang="nl-NL" sz="2400">
                <a:solidFill>
                  <a:srgbClr val="000000"/>
                </a:solidFill>
                <a:latin typeface="Times New Roman"/>
                <a:ea typeface="Times New Roman"/>
                <a:cs typeface="Times New Roman"/>
              </a:rPr>
              <a:t>+ Có thể tạo khuôn in bằng vật liệu gì?</a:t>
            </a:r>
            <a:r>
              <a:rPr lang="nl-NL" sz="2400" i="1">
                <a:solidFill>
                  <a:srgbClr val="000000"/>
                </a:solidFill>
                <a:latin typeface="Times New Roman"/>
                <a:ea typeface="Times New Roman"/>
                <a:cs typeface="Times New Roman"/>
              </a:rPr>
              <a:t> </a:t>
            </a:r>
            <a:endParaRPr lang="en-US" sz="2400">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a:solidFill>
                  <a:srgbClr val="000000"/>
                </a:solidFill>
                <a:latin typeface="Times New Roman"/>
                <a:ea typeface="Times New Roman"/>
                <a:cs typeface="Times New Roman"/>
              </a:rPr>
              <a:t>+ Tạo hình từ khuôn in được thực hiện như thế nào?</a:t>
            </a:r>
            <a:endParaRPr lang="en-US" sz="2400">
              <a:latin typeface="Times New Roman"/>
              <a:ea typeface="Calibri"/>
              <a:cs typeface="Times New Roman"/>
            </a:endParaRPr>
          </a:p>
          <a:p>
            <a:r>
              <a:rPr lang="nl-NL" sz="2400">
                <a:solidFill>
                  <a:srgbClr val="000000"/>
                </a:solidFill>
                <a:latin typeface="Times New Roman"/>
                <a:ea typeface="Times New Roman"/>
              </a:rPr>
              <a:t>      + Tạo bức tranh in màu như thế nào để có nhịp điệu và sự   hài hoà?</a:t>
            </a:r>
            <a:endParaRPr lang="en-US" sz="2400"/>
          </a:p>
        </p:txBody>
      </p:sp>
      <p:sp>
        <p:nvSpPr>
          <p:cNvPr id="2" name="TextBox 1"/>
          <p:cNvSpPr txBox="1"/>
          <p:nvPr/>
        </p:nvSpPr>
        <p:spPr>
          <a:xfrm>
            <a:off x="92574" y="308032"/>
            <a:ext cx="7451226" cy="123726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indent="457200" algn="just">
              <a:lnSpc>
                <a:spcPct val="115000"/>
              </a:lnSpc>
              <a:spcBef>
                <a:spcPts val="600"/>
              </a:spcBef>
              <a:spcAft>
                <a:spcPts val="600"/>
              </a:spcAft>
            </a:pPr>
            <a:r>
              <a:rPr lang="en-US" sz="2800" b="1">
                <a:solidFill>
                  <a:srgbClr val="FF0000"/>
                </a:solidFill>
                <a:latin typeface="Times New Roman" pitchFamily="18" charset="0"/>
                <a:cs typeface="Times New Roman" pitchFamily="18" charset="0"/>
              </a:rPr>
              <a:t>2</a:t>
            </a:r>
            <a:r>
              <a:rPr lang="en-US" sz="2800">
                <a:solidFill>
                  <a:srgbClr val="FF0000"/>
                </a:solidFill>
                <a:latin typeface="Times New Roman" pitchFamily="18" charset="0"/>
                <a:cs typeface="Times New Roman" pitchFamily="18" charset="0"/>
              </a:rPr>
              <a:t>.</a:t>
            </a:r>
            <a:r>
              <a:rPr lang="fr-FR" sz="2800" b="1">
                <a:solidFill>
                  <a:srgbClr val="FF0000"/>
                </a:solidFill>
                <a:latin typeface="Times New Roman"/>
                <a:ea typeface="Times New Roman"/>
                <a:cs typeface="Times New Roman"/>
              </a:rPr>
              <a:t> KIẾN TẠO KIẾN THỨC - KĨ </a:t>
            </a:r>
            <a:r>
              <a:rPr lang="fr-FR" sz="2800" b="1" smtClean="0">
                <a:solidFill>
                  <a:srgbClr val="FF0000"/>
                </a:solidFill>
                <a:latin typeface="Times New Roman"/>
                <a:ea typeface="Times New Roman"/>
                <a:cs typeface="Times New Roman"/>
              </a:rPr>
              <a:t>NĂNG</a:t>
            </a:r>
          </a:p>
          <a:p>
            <a:pPr indent="457200" algn="just">
              <a:lnSpc>
                <a:spcPct val="115000"/>
              </a:lnSpc>
              <a:spcBef>
                <a:spcPts val="600"/>
              </a:spcBef>
              <a:spcAft>
                <a:spcPts val="600"/>
              </a:spcAft>
            </a:pPr>
            <a:r>
              <a:rPr lang="fr-FR" sz="2800" b="1" smtClean="0">
                <a:solidFill>
                  <a:srgbClr val="C00000"/>
                </a:solidFill>
                <a:latin typeface="Times New Roman"/>
                <a:ea typeface="Times New Roman"/>
                <a:cs typeface="Times New Roman"/>
              </a:rPr>
              <a:t>Cách </a:t>
            </a:r>
            <a:r>
              <a:rPr lang="fr-FR" sz="2800" b="1">
                <a:solidFill>
                  <a:srgbClr val="C00000"/>
                </a:solidFill>
                <a:latin typeface="Times New Roman"/>
                <a:ea typeface="Times New Roman"/>
                <a:cs typeface="Times New Roman"/>
              </a:rPr>
              <a:t>tạo bức tranh bằng hình thức in</a:t>
            </a:r>
            <a:endParaRPr lang="en-US" sz="2800">
              <a:solidFill>
                <a:srgbClr val="C00000"/>
              </a:solidFill>
              <a:latin typeface="Times New Roman"/>
              <a:ea typeface="Calibri"/>
              <a:cs typeface="Times New Roman"/>
            </a:endParaRPr>
          </a:p>
        </p:txBody>
      </p:sp>
      <p:pic>
        <p:nvPicPr>
          <p:cNvPr id="1026" name="Picture 2" descr="C:\Users\Administrator\Downloads\359b9bdb8c3b7b6522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10" y="2057400"/>
            <a:ext cx="4139990" cy="4492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007946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descr="C:\Users\Administrator\Downloads\49c8fefa7d228a7cd3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316" y="4249556"/>
            <a:ext cx="2527301" cy="22911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0" name="Picture 2" descr="C:\Users\Administrator\Desktop\unnamed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6461" y="4214055"/>
            <a:ext cx="2514601"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316" y="1257301"/>
            <a:ext cx="4037446" cy="26271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 name="Picture 2" descr="C:\Users\Administrator\Downloads\d2fcbb141dfeeaa0b3e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249556"/>
            <a:ext cx="2503993" cy="23788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Rectangle 2"/>
          <p:cNvSpPr/>
          <p:nvPr/>
        </p:nvSpPr>
        <p:spPr>
          <a:xfrm>
            <a:off x="585571" y="161615"/>
            <a:ext cx="7848600" cy="48301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indent="457200" algn="just">
              <a:lnSpc>
                <a:spcPct val="115000"/>
              </a:lnSpc>
              <a:spcBef>
                <a:spcPts val="600"/>
              </a:spcBef>
              <a:spcAft>
                <a:spcPts val="600"/>
              </a:spcAft>
            </a:pPr>
            <a:r>
              <a:rPr lang="nl-NL" sz="2400">
                <a:solidFill>
                  <a:srgbClr val="FF0000"/>
                </a:solidFill>
                <a:latin typeface="Times New Roman"/>
                <a:ea typeface="Times New Roman"/>
                <a:cs typeface="Times New Roman"/>
              </a:rPr>
              <a:t>+ Có thể tạo khuôn in bằng vật liệu gì?</a:t>
            </a:r>
            <a:r>
              <a:rPr lang="nl-NL" sz="2400" i="1">
                <a:solidFill>
                  <a:srgbClr val="FF0000"/>
                </a:solidFill>
                <a:latin typeface="Times New Roman"/>
                <a:ea typeface="Times New Roman"/>
                <a:cs typeface="Times New Roman"/>
              </a:rPr>
              <a:t> </a:t>
            </a:r>
            <a:endParaRPr lang="en-US" sz="2400">
              <a:solidFill>
                <a:srgbClr val="FF0000"/>
              </a:solidFill>
              <a:latin typeface="Times New Roman"/>
              <a:ea typeface="Calibri"/>
              <a:cs typeface="Times New Roman"/>
            </a:endParaRPr>
          </a:p>
        </p:txBody>
      </p:sp>
      <p:pic>
        <p:nvPicPr>
          <p:cNvPr id="4" name="Picture 2" descr="C:\Users\Administrator\Downloads\IMG_176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4901" y="1257301"/>
            <a:ext cx="3519270" cy="25526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280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175"/>
                                        </p:tgtEl>
                                        <p:attrNameLst>
                                          <p:attrName>style.visibility</p:attrName>
                                        </p:attrNameLst>
                                      </p:cBhvr>
                                      <p:to>
                                        <p:strVal val="visible"/>
                                      </p:to>
                                    </p:set>
                                    <p:animEffect transition="in" filter="barn(inVertical)">
                                      <p:cBhvr>
                                        <p:cTn id="25" dur="500"/>
                                        <p:tgtEl>
                                          <p:spTgt spid="717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barn(inVertical)">
                                      <p:cBhvr>
                                        <p:cTn id="30" dur="500"/>
                                        <p:tgtEl>
                                          <p:spTgt spid="205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0" y="2133600"/>
            <a:ext cx="3657600" cy="42442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7200">
              <a:lnSpc>
                <a:spcPct val="115000"/>
              </a:lnSpc>
              <a:spcBef>
                <a:spcPts val="600"/>
              </a:spcBef>
              <a:spcAft>
                <a:spcPts val="600"/>
              </a:spcAft>
              <a:tabLst>
                <a:tab pos="2743200" algn="ctr"/>
                <a:tab pos="5486400" algn="r"/>
              </a:tabLst>
            </a:pPr>
            <a:r>
              <a:rPr lang="nl-NL" sz="2400">
                <a:solidFill>
                  <a:srgbClr val="FF0000"/>
                </a:solidFill>
                <a:latin typeface="Times New Roman"/>
                <a:ea typeface="Times New Roman"/>
                <a:cs typeface="Times New Roman"/>
              </a:rPr>
              <a:t>+ Tạo hình từ khuôn in được thực hiện như thế nào?</a:t>
            </a:r>
          </a:p>
          <a:p>
            <a:pPr indent="457200">
              <a:lnSpc>
                <a:spcPct val="115000"/>
              </a:lnSpc>
              <a:spcBef>
                <a:spcPts val="600"/>
              </a:spcBef>
              <a:spcAft>
                <a:spcPts val="600"/>
              </a:spcAft>
              <a:tabLst>
                <a:tab pos="2743200" algn="ctr"/>
                <a:tab pos="5486400" algn="r"/>
              </a:tabLst>
            </a:pPr>
            <a:r>
              <a:rPr lang="fr-FR" sz="2400">
                <a:solidFill>
                  <a:srgbClr val="0070C0"/>
                </a:solidFill>
                <a:latin typeface="Times New Roman"/>
                <a:ea typeface="Times New Roman"/>
                <a:cs typeface="Times New Roman"/>
              </a:rPr>
              <a:t>B1: Lựa chọn hoặc tạo những vật liệu có bề mặt nổi làm khuôn in.</a:t>
            </a:r>
            <a:endParaRPr lang="en-US" sz="2400">
              <a:solidFill>
                <a:srgbClr val="0070C0"/>
              </a:solidFill>
              <a:latin typeface="Times New Roman"/>
              <a:ea typeface="Times New Roman"/>
              <a:cs typeface="Times New Roman"/>
            </a:endParaRPr>
          </a:p>
          <a:p>
            <a:pPr indent="457200" algn="just">
              <a:lnSpc>
                <a:spcPct val="115000"/>
              </a:lnSpc>
              <a:spcBef>
                <a:spcPts val="600"/>
              </a:spcBef>
              <a:spcAft>
                <a:spcPts val="600"/>
              </a:spcAft>
              <a:tabLst>
                <a:tab pos="2743200" algn="ctr"/>
                <a:tab pos="5486400" algn="r"/>
              </a:tabLst>
            </a:pPr>
            <a:r>
              <a:rPr lang="fr-FR" sz="2400">
                <a:solidFill>
                  <a:srgbClr val="7030A0"/>
                </a:solidFill>
                <a:latin typeface="Times New Roman"/>
                <a:ea typeface="Times New Roman"/>
                <a:cs typeface="Times New Roman"/>
              </a:rPr>
              <a:t>B2: Bôi màu vào khuôn và in hình</a:t>
            </a:r>
            <a:r>
              <a:rPr lang="en-US" sz="2400">
                <a:solidFill>
                  <a:srgbClr val="7030A0"/>
                </a:solidFill>
                <a:latin typeface="Times New Roman"/>
                <a:ea typeface="Times New Roman"/>
                <a:cs typeface="Times New Roman"/>
              </a:rPr>
              <a:t> l</a:t>
            </a:r>
            <a:r>
              <a:rPr lang="fr-FR" sz="2400">
                <a:solidFill>
                  <a:srgbClr val="7030A0"/>
                </a:solidFill>
                <a:latin typeface="Times New Roman"/>
                <a:ea typeface="Times New Roman"/>
                <a:cs typeface="Times New Roman"/>
              </a:rPr>
              <a:t>ên giấy để tạo bức tranh.</a:t>
            </a:r>
            <a:endParaRPr lang="en-US" sz="2400">
              <a:solidFill>
                <a:srgbClr val="7030A0"/>
              </a:solidFill>
              <a:latin typeface="Times New Roman"/>
              <a:ea typeface="Calibri"/>
              <a:cs typeface="Times New Roman"/>
            </a:endParaRPr>
          </a:p>
          <a:p>
            <a:endParaRPr lang="en-US" sz="2400">
              <a:solidFill>
                <a:srgbClr val="000000"/>
              </a:solidFill>
            </a:endParaRPr>
          </a:p>
        </p:txBody>
      </p:sp>
      <p:sp>
        <p:nvSpPr>
          <p:cNvPr id="2" name="TextBox 1"/>
          <p:cNvSpPr txBox="1"/>
          <p:nvPr/>
        </p:nvSpPr>
        <p:spPr>
          <a:xfrm>
            <a:off x="92574" y="308032"/>
            <a:ext cx="7451226" cy="123726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indent="457200" algn="just">
              <a:lnSpc>
                <a:spcPct val="115000"/>
              </a:lnSpc>
              <a:spcBef>
                <a:spcPts val="600"/>
              </a:spcBef>
              <a:spcAft>
                <a:spcPts val="600"/>
              </a:spcAft>
            </a:pPr>
            <a:r>
              <a:rPr lang="en-US" sz="2800" b="1">
                <a:solidFill>
                  <a:srgbClr val="FF0000"/>
                </a:solidFill>
                <a:latin typeface="Times New Roman" pitchFamily="18" charset="0"/>
                <a:cs typeface="Times New Roman" pitchFamily="18" charset="0"/>
              </a:rPr>
              <a:t>2</a:t>
            </a:r>
            <a:r>
              <a:rPr lang="en-US" sz="2800">
                <a:solidFill>
                  <a:srgbClr val="FF0000"/>
                </a:solidFill>
                <a:latin typeface="Times New Roman" pitchFamily="18" charset="0"/>
                <a:cs typeface="Times New Roman" pitchFamily="18" charset="0"/>
              </a:rPr>
              <a:t>.</a:t>
            </a:r>
            <a:r>
              <a:rPr lang="fr-FR" sz="2800" b="1">
                <a:solidFill>
                  <a:srgbClr val="FF0000"/>
                </a:solidFill>
                <a:latin typeface="Times New Roman"/>
                <a:ea typeface="Times New Roman"/>
                <a:cs typeface="Times New Roman"/>
              </a:rPr>
              <a:t> KIẾN TẠO KIẾN THỨC - KĨ </a:t>
            </a:r>
            <a:r>
              <a:rPr lang="fr-FR" sz="2800" b="1" smtClean="0">
                <a:solidFill>
                  <a:srgbClr val="FF0000"/>
                </a:solidFill>
                <a:latin typeface="Times New Roman"/>
                <a:ea typeface="Times New Roman"/>
                <a:cs typeface="Times New Roman"/>
              </a:rPr>
              <a:t>NĂNG</a:t>
            </a:r>
          </a:p>
          <a:p>
            <a:pPr indent="457200" algn="just">
              <a:lnSpc>
                <a:spcPct val="115000"/>
              </a:lnSpc>
              <a:spcBef>
                <a:spcPts val="600"/>
              </a:spcBef>
              <a:spcAft>
                <a:spcPts val="600"/>
              </a:spcAft>
            </a:pPr>
            <a:r>
              <a:rPr lang="fr-FR" sz="2800" b="1" smtClean="0">
                <a:solidFill>
                  <a:srgbClr val="C00000"/>
                </a:solidFill>
                <a:latin typeface="Times New Roman"/>
                <a:ea typeface="Times New Roman"/>
                <a:cs typeface="Times New Roman"/>
              </a:rPr>
              <a:t>Cách </a:t>
            </a:r>
            <a:r>
              <a:rPr lang="fr-FR" sz="2800" b="1">
                <a:solidFill>
                  <a:srgbClr val="C00000"/>
                </a:solidFill>
                <a:latin typeface="Times New Roman"/>
                <a:ea typeface="Times New Roman"/>
                <a:cs typeface="Times New Roman"/>
              </a:rPr>
              <a:t>tạo bức tranh bằng hình thức in</a:t>
            </a:r>
            <a:endParaRPr lang="en-US" sz="2800">
              <a:solidFill>
                <a:srgbClr val="C00000"/>
              </a:solidFill>
              <a:latin typeface="Times New Roman"/>
              <a:ea typeface="Calibri"/>
              <a:cs typeface="Times New Roman"/>
            </a:endParaRPr>
          </a:p>
        </p:txBody>
      </p:sp>
      <p:pic>
        <p:nvPicPr>
          <p:cNvPr id="1026" name="Picture 2" descr="C:\Users\Administrator\Downloads\359b9bdb8c3b7b6522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10" y="1676400"/>
            <a:ext cx="4292390" cy="487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0488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051" name="Picture 3" descr="C:\Users\Administrator\Desktop\92b0c8142b20ccc4d322287d20b372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9" y="3733801"/>
            <a:ext cx="2743201"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3" name="Picture 5" descr="C:\Users\Administrator\Desktop\80e02bc7b413a3b0d584ef10c7e13b8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3713018"/>
            <a:ext cx="2667000"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5" name="Picture 7" descr="C:\Users\Administrator\Desktop\images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762001"/>
            <a:ext cx="2514600" cy="2438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568613"/>
            <a:ext cx="292331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1910" y="3561557"/>
            <a:ext cx="2835275" cy="27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1382" y="627857"/>
            <a:ext cx="2768600" cy="27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0302225"/>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2" descr="C:\Users\Administrator\Downloads\5a86077507f0f0aea9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267" y="990599"/>
            <a:ext cx="2504133" cy="24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9" name="Picture 3" descr="C:\Users\Administrator\Downloads\IMG_174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3886199"/>
            <a:ext cx="2626735" cy="2590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1" name="Picture 5" descr="C:\Users\Administrator\Downloads\a7e284afb52a42741b3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1011380"/>
            <a:ext cx="2514600" cy="2417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2" name="Picture 6" descr="C:\Users\Administrator\Downloads\319dcf13cf9638c8618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1011381"/>
            <a:ext cx="2542218" cy="2417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3" name="Picture 7" descr="C:\Users\Administrator\Downloads\ba36a89c99196e47370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200" y="3886197"/>
            <a:ext cx="2895601" cy="2590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0989855"/>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29200" y="2001092"/>
            <a:ext cx="3657600" cy="437658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57200" algn="just">
              <a:lnSpc>
                <a:spcPct val="115000"/>
              </a:lnSpc>
              <a:spcBef>
                <a:spcPts val="600"/>
              </a:spcBef>
              <a:spcAft>
                <a:spcPts val="600"/>
              </a:spcAft>
            </a:pPr>
            <a:r>
              <a:rPr lang="nl-NL" sz="2400">
                <a:solidFill>
                  <a:srgbClr val="FF0000"/>
                </a:solidFill>
                <a:latin typeface="Times New Roman"/>
                <a:ea typeface="Times New Roman"/>
              </a:rPr>
              <a:t>+ Tạo bức tranh in màu như thế nào để có nhịp điệu và sự   hài hoà?</a:t>
            </a:r>
          </a:p>
          <a:p>
            <a:pPr indent="457200" algn="just">
              <a:lnSpc>
                <a:spcPct val="115000"/>
              </a:lnSpc>
              <a:spcBef>
                <a:spcPts val="600"/>
              </a:spcBef>
              <a:spcAft>
                <a:spcPts val="600"/>
              </a:spcAft>
              <a:tabLst>
                <a:tab pos="2743200" algn="ctr"/>
                <a:tab pos="5486400" algn="r"/>
              </a:tabLst>
            </a:pPr>
            <a:r>
              <a:rPr lang="fr-FR" sz="2400">
                <a:solidFill>
                  <a:srgbClr val="C00000"/>
                </a:solidFill>
                <a:latin typeface="Times New Roman"/>
                <a:ea typeface="Times New Roman"/>
                <a:cs typeface="Times New Roman"/>
              </a:rPr>
              <a:t> </a:t>
            </a:r>
            <a:r>
              <a:rPr lang="fr-FR" sz="2400">
                <a:solidFill>
                  <a:srgbClr val="00B0F0"/>
                </a:solidFill>
                <a:latin typeface="Times New Roman"/>
                <a:ea typeface="Times New Roman"/>
                <a:cs typeface="Times New Roman"/>
              </a:rPr>
              <a:t>B3: In thêm hình, màu tạo sự hài hoà và nhịp điệu cho bức tranh.</a:t>
            </a:r>
            <a:endParaRPr lang="en-US" sz="2400">
              <a:solidFill>
                <a:srgbClr val="00B0F0"/>
              </a:solidFill>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fr-FR" sz="2400">
                <a:solidFill>
                  <a:srgbClr val="0070C0"/>
                </a:solidFill>
                <a:latin typeface="Times New Roman"/>
                <a:ea typeface="Times New Roman"/>
                <a:cs typeface="Times New Roman"/>
              </a:rPr>
              <a:t>B4: Hoàn thiện bức tranh.</a:t>
            </a:r>
            <a:endParaRPr lang="en-US" sz="2400">
              <a:solidFill>
                <a:srgbClr val="0070C0"/>
              </a:solidFill>
              <a:latin typeface="Times New Roman"/>
              <a:ea typeface="Calibri"/>
              <a:cs typeface="Times New Roman"/>
            </a:endParaRPr>
          </a:p>
          <a:p>
            <a:pPr indent="457200" algn="just">
              <a:lnSpc>
                <a:spcPct val="115000"/>
              </a:lnSpc>
              <a:spcBef>
                <a:spcPts val="600"/>
              </a:spcBef>
              <a:spcAft>
                <a:spcPts val="600"/>
              </a:spcAft>
            </a:pPr>
            <a:endParaRPr lang="en-US" sz="2400">
              <a:solidFill>
                <a:srgbClr val="000000"/>
              </a:solidFill>
            </a:endParaRPr>
          </a:p>
        </p:txBody>
      </p:sp>
      <p:sp>
        <p:nvSpPr>
          <p:cNvPr id="2" name="TextBox 1"/>
          <p:cNvSpPr txBox="1"/>
          <p:nvPr/>
        </p:nvSpPr>
        <p:spPr>
          <a:xfrm>
            <a:off x="92574" y="308032"/>
            <a:ext cx="7451226" cy="123726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indent="457200" algn="just">
              <a:lnSpc>
                <a:spcPct val="115000"/>
              </a:lnSpc>
              <a:spcBef>
                <a:spcPts val="600"/>
              </a:spcBef>
              <a:spcAft>
                <a:spcPts val="600"/>
              </a:spcAft>
            </a:pPr>
            <a:r>
              <a:rPr lang="en-US" sz="2800" b="1">
                <a:solidFill>
                  <a:srgbClr val="FF0000"/>
                </a:solidFill>
                <a:latin typeface="Times New Roman" pitchFamily="18" charset="0"/>
                <a:cs typeface="Times New Roman" pitchFamily="18" charset="0"/>
              </a:rPr>
              <a:t>2</a:t>
            </a:r>
            <a:r>
              <a:rPr lang="en-US" sz="2800">
                <a:solidFill>
                  <a:srgbClr val="FF0000"/>
                </a:solidFill>
                <a:latin typeface="Times New Roman" pitchFamily="18" charset="0"/>
                <a:cs typeface="Times New Roman" pitchFamily="18" charset="0"/>
              </a:rPr>
              <a:t>.</a:t>
            </a:r>
            <a:r>
              <a:rPr lang="fr-FR" sz="2800" b="1">
                <a:solidFill>
                  <a:srgbClr val="FF0000"/>
                </a:solidFill>
                <a:latin typeface="Times New Roman"/>
                <a:ea typeface="Times New Roman"/>
                <a:cs typeface="Times New Roman"/>
              </a:rPr>
              <a:t> </a:t>
            </a:r>
            <a:r>
              <a:rPr lang="fr-FR" sz="2800" b="1" smtClean="0">
                <a:solidFill>
                  <a:srgbClr val="FF0000"/>
                </a:solidFill>
                <a:latin typeface="Times New Roman"/>
                <a:ea typeface="Times New Roman"/>
                <a:cs typeface="Times New Roman"/>
              </a:rPr>
              <a:t>KIẾN TẠO KIẾN THỨC - KĨ NĂNG</a:t>
            </a:r>
          </a:p>
          <a:p>
            <a:pPr indent="457200" algn="just">
              <a:lnSpc>
                <a:spcPct val="115000"/>
              </a:lnSpc>
              <a:spcBef>
                <a:spcPts val="600"/>
              </a:spcBef>
              <a:spcAft>
                <a:spcPts val="600"/>
              </a:spcAft>
            </a:pPr>
            <a:r>
              <a:rPr lang="fr-FR" sz="2800" b="1" smtClean="0">
                <a:solidFill>
                  <a:srgbClr val="C00000"/>
                </a:solidFill>
                <a:latin typeface="Times New Roman"/>
                <a:ea typeface="Times New Roman"/>
                <a:cs typeface="Times New Roman"/>
              </a:rPr>
              <a:t>Cách </a:t>
            </a:r>
            <a:r>
              <a:rPr lang="fr-FR" sz="2800" b="1">
                <a:solidFill>
                  <a:srgbClr val="C00000"/>
                </a:solidFill>
                <a:latin typeface="Times New Roman"/>
                <a:ea typeface="Times New Roman"/>
                <a:cs typeface="Times New Roman"/>
              </a:rPr>
              <a:t>tạo bức tranh bằng hình thức in</a:t>
            </a:r>
            <a:endParaRPr lang="en-US" sz="2800">
              <a:solidFill>
                <a:srgbClr val="C00000"/>
              </a:solidFill>
              <a:latin typeface="Times New Roman"/>
              <a:ea typeface="Calibri"/>
              <a:cs typeface="Times New Roman"/>
            </a:endParaRPr>
          </a:p>
        </p:txBody>
      </p:sp>
      <p:pic>
        <p:nvPicPr>
          <p:cNvPr id="1026" name="Picture 2" descr="C:\Users\Administrator\Downloads\359b9bdb8c3b7b6522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10" y="1828799"/>
            <a:ext cx="4292390" cy="4721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82416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122" name="Picture 2" descr="C:\Users\Administrator\Downloads\317dc52b9dcc6a9233d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554182"/>
            <a:ext cx="2819400" cy="304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0" name="Picture 2" descr="C:\Users\Administrator\Downloads\82dfd82a88c97f9726d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516082"/>
            <a:ext cx="2712027" cy="3124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7526" y="4050217"/>
            <a:ext cx="3155373" cy="23923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5" name="Picture 3" descr="C:\Users\Administrator\Downloads\ba60c542f3c704995dd6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8700" y="3938262"/>
            <a:ext cx="3352799" cy="25563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7" name="Picture 5" descr="C:\Users\Administrator\Downloads\8a00e241ecc51b9b42d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0" y="3938262"/>
            <a:ext cx="3619499" cy="2691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428224"/>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074" name="Picture 2" descr="C:\Users\Administrator\Downloads\65eb3d00d6dd218378c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855" y="1028700"/>
            <a:ext cx="2667000" cy="3657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6" name="Picture 4" descr="C:\Users\Administrator\Downloads\e76c499ea243551d0c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2073" y="2971800"/>
            <a:ext cx="2590800" cy="3429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678874"/>
            <a:ext cx="2548448" cy="36645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2073" y="374073"/>
            <a:ext cx="2445328" cy="23137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02271430"/>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1143000"/>
            <a:ext cx="7772400" cy="368100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pPr>
            <a:r>
              <a:rPr lang="en-US" sz="2400" b="1">
                <a:latin typeface="Times New Roman"/>
                <a:ea typeface="Times New Roman"/>
                <a:cs typeface="Times New Roman"/>
              </a:rPr>
              <a:t>I. MỤC TIÊU</a:t>
            </a:r>
            <a:endParaRPr lang="en-US" sz="2400">
              <a:latin typeface="Times New Roman"/>
              <a:ea typeface="Calibri"/>
              <a:cs typeface="Times New Roman"/>
            </a:endParaRPr>
          </a:p>
          <a:p>
            <a:pPr indent="457200" algn="just">
              <a:lnSpc>
                <a:spcPct val="115000"/>
              </a:lnSpc>
              <a:spcBef>
                <a:spcPts val="600"/>
              </a:spcBef>
              <a:spcAft>
                <a:spcPts val="600"/>
              </a:spcAft>
            </a:pPr>
            <a:r>
              <a:rPr lang="en-US" sz="2400" b="1">
                <a:solidFill>
                  <a:srgbClr val="0070C0"/>
                </a:solidFill>
                <a:latin typeface="Times New Roman"/>
                <a:ea typeface="Times New Roman"/>
                <a:cs typeface="Times New Roman"/>
              </a:rPr>
              <a:t>1. Mức độ, yêu cầu cần đạt</a:t>
            </a:r>
            <a:endParaRPr lang="en-US" sz="2400">
              <a:solidFill>
                <a:srgbClr val="0070C0"/>
              </a:solidFill>
              <a:latin typeface="Times New Roman"/>
              <a:ea typeface="Calibri"/>
              <a:cs typeface="Times New Roman"/>
            </a:endParaRPr>
          </a:p>
          <a:p>
            <a:pPr indent="457200" algn="just">
              <a:lnSpc>
                <a:spcPct val="115000"/>
              </a:lnSpc>
              <a:spcBef>
                <a:spcPts val="600"/>
              </a:spcBef>
              <a:spcAft>
                <a:spcPts val="600"/>
              </a:spcAft>
            </a:pPr>
            <a:r>
              <a:rPr lang="en-US" sz="2400">
                <a:latin typeface="Times New Roman"/>
                <a:ea typeface="Times New Roman"/>
                <a:cs typeface="Times New Roman"/>
              </a:rPr>
              <a:t>- Chỉ ra được một số kĩ thuật in từ các vật liệu khác nhau.</a:t>
            </a:r>
            <a:endParaRPr lang="en-US" sz="2400">
              <a:latin typeface="Times New Roman"/>
              <a:ea typeface="Calibri"/>
              <a:cs typeface="Times New Roman"/>
            </a:endParaRPr>
          </a:p>
          <a:p>
            <a:pPr indent="457200" algn="just">
              <a:lnSpc>
                <a:spcPct val="115000"/>
              </a:lnSpc>
              <a:spcBef>
                <a:spcPts val="600"/>
              </a:spcBef>
              <a:spcAft>
                <a:spcPts val="600"/>
              </a:spcAft>
            </a:pPr>
            <a:r>
              <a:rPr lang="en-US" sz="2400">
                <a:latin typeface="Times New Roman"/>
                <a:ea typeface="Times New Roman"/>
                <a:cs typeface="Times New Roman"/>
              </a:rPr>
              <a:t>- Tạo được bức tranh in hoa, lá.</a:t>
            </a:r>
            <a:endParaRPr lang="en-US" sz="2400">
              <a:latin typeface="Times New Roman"/>
              <a:ea typeface="Calibri"/>
              <a:cs typeface="Times New Roman"/>
            </a:endParaRPr>
          </a:p>
          <a:p>
            <a:pPr indent="457200" algn="just">
              <a:lnSpc>
                <a:spcPct val="115000"/>
              </a:lnSpc>
              <a:spcBef>
                <a:spcPts val="600"/>
              </a:spcBef>
              <a:spcAft>
                <a:spcPts val="600"/>
              </a:spcAft>
            </a:pPr>
            <a:r>
              <a:rPr lang="en-US" sz="2400">
                <a:latin typeface="Times New Roman"/>
                <a:ea typeface="Times New Roman"/>
                <a:cs typeface="Times New Roman"/>
              </a:rPr>
              <a:t>- Nhận biết được biểu cảm và nét đẹp tạo hình của hoa, lá trong sản phẩm in. Biết được cách vận dụng kĩ thuật in trong học tập và sáng tạo mĩ thuật.</a:t>
            </a:r>
            <a:endParaRPr lang="en-US" sz="2400">
              <a:latin typeface="Times New Roman"/>
              <a:ea typeface="Calibri"/>
              <a:cs typeface="Times New Roman"/>
            </a:endParaRPr>
          </a:p>
        </p:txBody>
      </p:sp>
    </p:spTree>
    <p:extLst>
      <p:ext uri="{BB962C8B-B14F-4D97-AF65-F5344CB8AC3E}">
        <p14:creationId xmlns:p14="http://schemas.microsoft.com/office/powerpoint/2010/main" val="438552970"/>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38202" y="1676397"/>
            <a:ext cx="3352793" cy="4267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tangle 3"/>
          <p:cNvSpPr/>
          <p:nvPr/>
        </p:nvSpPr>
        <p:spPr>
          <a:xfrm>
            <a:off x="4804062" y="1812708"/>
            <a:ext cx="4111337" cy="465819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15000"/>
              </a:lnSpc>
              <a:spcAft>
                <a:spcPts val="800"/>
              </a:spcAft>
            </a:pPr>
            <a:r>
              <a:rPr lang="fr-FR" sz="2200">
                <a:solidFill>
                  <a:srgbClr val="0070C0"/>
                </a:solidFill>
                <a:latin typeface="Times New Roman"/>
                <a:ea typeface="Calibri"/>
                <a:cs typeface="Times New Roman"/>
              </a:rPr>
              <a:t>+ Có thể chọn những vật liệu nào để làm khuôn in?</a:t>
            </a:r>
            <a:endParaRPr lang="en-US" sz="2200">
              <a:solidFill>
                <a:srgbClr val="0070C0"/>
              </a:solidFill>
              <a:ea typeface="Calibri"/>
              <a:cs typeface="Times New Roman"/>
            </a:endParaRPr>
          </a:p>
          <a:p>
            <a:pPr algn="just">
              <a:lnSpc>
                <a:spcPct val="115000"/>
              </a:lnSpc>
              <a:spcAft>
                <a:spcPts val="800"/>
              </a:spcAft>
            </a:pPr>
            <a:r>
              <a:rPr lang="fr-FR" sz="2200">
                <a:solidFill>
                  <a:schemeClr val="accent2"/>
                </a:solidFill>
                <a:latin typeface="Times New Roman"/>
                <a:ea typeface="Calibri"/>
                <a:cs typeface="Times New Roman"/>
              </a:rPr>
              <a:t>+ Khi in, cần sử dụng loại màu nào?</a:t>
            </a:r>
            <a:endParaRPr lang="en-US" sz="2200">
              <a:solidFill>
                <a:schemeClr val="accent2"/>
              </a:solidFill>
              <a:ea typeface="Calibri"/>
              <a:cs typeface="Times New Roman"/>
            </a:endParaRPr>
          </a:p>
          <a:p>
            <a:pPr algn="just">
              <a:lnSpc>
                <a:spcPct val="115000"/>
              </a:lnSpc>
              <a:spcAft>
                <a:spcPts val="800"/>
              </a:spcAft>
            </a:pPr>
            <a:r>
              <a:rPr lang="fr-FR" sz="2200">
                <a:solidFill>
                  <a:srgbClr val="000000"/>
                </a:solidFill>
                <a:latin typeface="Times New Roman"/>
                <a:ea typeface="Calibri"/>
                <a:cs typeface="Times New Roman"/>
              </a:rPr>
              <a:t>+ Khi thực hiện in, mức độ màu phải như thế nào để in được hình rõ nét?</a:t>
            </a:r>
            <a:endParaRPr lang="en-US" sz="2200">
              <a:ea typeface="Calibri"/>
              <a:cs typeface="Times New Roman"/>
            </a:endParaRPr>
          </a:p>
          <a:p>
            <a:pPr algn="just">
              <a:lnSpc>
                <a:spcPct val="115000"/>
              </a:lnSpc>
              <a:spcAft>
                <a:spcPts val="800"/>
              </a:spcAft>
            </a:pPr>
            <a:r>
              <a:rPr lang="fr-FR" sz="2200">
                <a:solidFill>
                  <a:schemeClr val="accent2">
                    <a:lumMod val="75000"/>
                  </a:schemeClr>
                </a:solidFill>
                <a:latin typeface="Times New Roman"/>
                <a:ea typeface="Calibri"/>
                <a:cs typeface="Times New Roman"/>
              </a:rPr>
              <a:t>+ Bố cục các hình in mong bức tranh phải như thế nào để tạo được bức tranh hài hoà về nét, hình, màu?</a:t>
            </a:r>
            <a:endParaRPr lang="en-US" sz="2200">
              <a:solidFill>
                <a:schemeClr val="accent2">
                  <a:lumMod val="75000"/>
                </a:schemeClr>
              </a:solidFill>
              <a:ea typeface="Calibri"/>
              <a:cs typeface="Times New Roman"/>
            </a:endParaRPr>
          </a:p>
        </p:txBody>
      </p:sp>
      <p:sp>
        <p:nvSpPr>
          <p:cNvPr id="5" name="Rectangle 4"/>
          <p:cNvSpPr/>
          <p:nvPr/>
        </p:nvSpPr>
        <p:spPr>
          <a:xfrm>
            <a:off x="380999" y="418135"/>
            <a:ext cx="5486401" cy="123726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indent="457200" algn="ctr">
              <a:lnSpc>
                <a:spcPct val="115000"/>
              </a:lnSpc>
              <a:spcBef>
                <a:spcPts val="600"/>
              </a:spcBef>
              <a:spcAft>
                <a:spcPts val="600"/>
              </a:spcAft>
              <a:defRPr/>
            </a:pPr>
            <a:r>
              <a:rPr lang="en-US" sz="2800" b="1" kern="0" smtClean="0">
                <a:solidFill>
                  <a:srgbClr val="FF0000"/>
                </a:solidFill>
                <a:latin typeface="Times New Roman"/>
                <a:ea typeface="Calibri"/>
                <a:cs typeface="Times New Roman"/>
              </a:rPr>
              <a:t>3. LUYỆN TẬP - SÁNG TẠO </a:t>
            </a:r>
          </a:p>
          <a:p>
            <a:pPr lvl="0" indent="457200" algn="ctr">
              <a:lnSpc>
                <a:spcPct val="115000"/>
              </a:lnSpc>
              <a:spcBef>
                <a:spcPts val="600"/>
              </a:spcBef>
              <a:spcAft>
                <a:spcPts val="600"/>
              </a:spcAft>
              <a:defRPr/>
            </a:pPr>
            <a:r>
              <a:rPr lang="en-US" sz="2800" b="1" kern="0" smtClean="0">
                <a:solidFill>
                  <a:srgbClr val="C00000"/>
                </a:solidFill>
                <a:latin typeface="Times New Roman"/>
                <a:ea typeface="Calibri"/>
                <a:cs typeface="Times New Roman"/>
              </a:rPr>
              <a:t>Tạo </a:t>
            </a:r>
            <a:r>
              <a:rPr lang="en-US" sz="2800" b="1" kern="0">
                <a:solidFill>
                  <a:srgbClr val="C00000"/>
                </a:solidFill>
                <a:latin typeface="Times New Roman"/>
                <a:ea typeface="Calibri"/>
                <a:cs typeface="Times New Roman"/>
              </a:rPr>
              <a:t>bức tranh in hoa, lá</a:t>
            </a:r>
            <a:endParaRPr lang="en-US" sz="2800" b="1" kern="0" dirty="0">
              <a:solidFill>
                <a:srgbClr val="C00000"/>
              </a:solidFill>
              <a:latin typeface="Times New Roman"/>
              <a:ea typeface="Calibri"/>
              <a:cs typeface="Times New Roman"/>
            </a:endParaRPr>
          </a:p>
        </p:txBody>
      </p:sp>
    </p:spTree>
    <p:extLst>
      <p:ext uri="{BB962C8B-B14F-4D97-AF65-F5344CB8AC3E}">
        <p14:creationId xmlns:p14="http://schemas.microsoft.com/office/powerpoint/2010/main" val="7096843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additive="base">
                                        <p:cTn id="2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1295400" y="304800"/>
            <a:ext cx="6705600" cy="253607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ctr">
              <a:lnSpc>
                <a:spcPct val="115000"/>
              </a:lnSpc>
              <a:spcBef>
                <a:spcPts val="600"/>
              </a:spcBef>
              <a:spcAft>
                <a:spcPts val="600"/>
              </a:spcAft>
              <a:defRPr/>
            </a:pPr>
            <a:r>
              <a:rPr lang="en-US" sz="3200" b="1" kern="0" dirty="0">
                <a:solidFill>
                  <a:srgbClr val="FF0000"/>
                </a:solidFill>
                <a:latin typeface="Times New Roman"/>
                <a:ea typeface="Calibri"/>
                <a:cs typeface="Times New Roman"/>
              </a:rPr>
              <a:t>3</a:t>
            </a:r>
            <a:r>
              <a:rPr lang="en-US" sz="3200" b="1" kern="0">
                <a:solidFill>
                  <a:srgbClr val="FF0000"/>
                </a:solidFill>
                <a:latin typeface="Times New Roman"/>
                <a:ea typeface="Calibri"/>
                <a:cs typeface="Times New Roman"/>
              </a:rPr>
              <a:t>. </a:t>
            </a:r>
            <a:r>
              <a:rPr lang="en-US" sz="3200" b="1" kern="0" smtClean="0">
                <a:solidFill>
                  <a:srgbClr val="FF0000"/>
                </a:solidFill>
                <a:latin typeface="Times New Roman"/>
                <a:ea typeface="Calibri"/>
                <a:cs typeface="Times New Roman"/>
              </a:rPr>
              <a:t>LUYỆN TẬP – SÁNG TẠO</a:t>
            </a:r>
          </a:p>
          <a:p>
            <a:pPr indent="457200" algn="ctr">
              <a:lnSpc>
                <a:spcPct val="115000"/>
              </a:lnSpc>
              <a:spcBef>
                <a:spcPts val="600"/>
              </a:spcBef>
              <a:spcAft>
                <a:spcPts val="600"/>
              </a:spcAft>
              <a:defRPr/>
            </a:pPr>
            <a:r>
              <a:rPr lang="en-US" sz="2800" b="1" kern="0" smtClean="0">
                <a:solidFill>
                  <a:srgbClr val="C00000"/>
                </a:solidFill>
                <a:latin typeface="Times New Roman"/>
                <a:ea typeface="Calibri"/>
                <a:cs typeface="Times New Roman"/>
              </a:rPr>
              <a:t>Tạo </a:t>
            </a:r>
            <a:r>
              <a:rPr lang="en-US" sz="2800" b="1" kern="0" dirty="0" err="1">
                <a:solidFill>
                  <a:srgbClr val="C00000"/>
                </a:solidFill>
                <a:latin typeface="Times New Roman"/>
                <a:ea typeface="Calibri"/>
                <a:cs typeface="Times New Roman"/>
              </a:rPr>
              <a:t>bức</a:t>
            </a:r>
            <a:r>
              <a:rPr lang="en-US" sz="2800" b="1" kern="0" dirty="0">
                <a:solidFill>
                  <a:srgbClr val="C00000"/>
                </a:solidFill>
                <a:latin typeface="Times New Roman"/>
                <a:ea typeface="Calibri"/>
                <a:cs typeface="Times New Roman"/>
              </a:rPr>
              <a:t> </a:t>
            </a:r>
            <a:r>
              <a:rPr lang="en-US" sz="2800" b="1" kern="0" dirty="0" err="1">
                <a:solidFill>
                  <a:srgbClr val="C00000"/>
                </a:solidFill>
                <a:latin typeface="Times New Roman"/>
                <a:ea typeface="Calibri"/>
                <a:cs typeface="Times New Roman"/>
              </a:rPr>
              <a:t>tranh</a:t>
            </a:r>
            <a:r>
              <a:rPr lang="en-US" sz="2800" b="1" kern="0" dirty="0">
                <a:solidFill>
                  <a:srgbClr val="C00000"/>
                </a:solidFill>
                <a:latin typeface="Times New Roman"/>
                <a:ea typeface="Calibri"/>
                <a:cs typeface="Times New Roman"/>
              </a:rPr>
              <a:t> in </a:t>
            </a:r>
            <a:r>
              <a:rPr lang="en-US" sz="2800" b="1" kern="0" dirty="0" err="1">
                <a:solidFill>
                  <a:srgbClr val="C00000"/>
                </a:solidFill>
                <a:latin typeface="Times New Roman"/>
                <a:ea typeface="Calibri"/>
                <a:cs typeface="Times New Roman"/>
              </a:rPr>
              <a:t>hoa</a:t>
            </a:r>
            <a:r>
              <a:rPr lang="en-US" sz="2800" b="1" kern="0" dirty="0">
                <a:solidFill>
                  <a:srgbClr val="C00000"/>
                </a:solidFill>
                <a:latin typeface="Times New Roman"/>
                <a:ea typeface="Calibri"/>
                <a:cs typeface="Times New Roman"/>
              </a:rPr>
              <a:t>, </a:t>
            </a:r>
            <a:r>
              <a:rPr lang="en-US" sz="2800" b="1" kern="0" dirty="0" err="1">
                <a:solidFill>
                  <a:srgbClr val="C00000"/>
                </a:solidFill>
                <a:latin typeface="Times New Roman"/>
                <a:ea typeface="Calibri"/>
                <a:cs typeface="Times New Roman"/>
              </a:rPr>
              <a:t>lá</a:t>
            </a:r>
            <a:endParaRPr lang="en-US" sz="2800" b="1" kern="0" dirty="0">
              <a:solidFill>
                <a:srgbClr val="C00000"/>
              </a:solidFill>
              <a:latin typeface="Times New Roman"/>
              <a:ea typeface="Calibri"/>
              <a:cs typeface="Times New Roman"/>
            </a:endParaRPr>
          </a:p>
          <a:p>
            <a:pPr marL="342900" indent="-342900" algn="just">
              <a:lnSpc>
                <a:spcPct val="115000"/>
              </a:lnSpc>
              <a:spcBef>
                <a:spcPts val="600"/>
              </a:spcBef>
              <a:spcAft>
                <a:spcPts val="600"/>
              </a:spcAft>
              <a:buFontTx/>
              <a:buChar char="-"/>
              <a:defRPr/>
            </a:pPr>
            <a:r>
              <a:rPr lang="en-US" sz="2400" b="1" kern="0" dirty="0" err="1">
                <a:solidFill>
                  <a:sysClr val="windowText" lastClr="000000"/>
                </a:solidFill>
                <a:latin typeface="Times New Roman"/>
                <a:ea typeface="Calibri"/>
                <a:cs typeface="Times New Roman"/>
              </a:rPr>
              <a:t>Chọn</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khuôn</a:t>
            </a:r>
            <a:r>
              <a:rPr lang="en-US" sz="2400" b="1" kern="0" dirty="0">
                <a:solidFill>
                  <a:sysClr val="windowText" lastClr="000000"/>
                </a:solidFill>
                <a:latin typeface="Times New Roman"/>
                <a:ea typeface="Calibri"/>
                <a:cs typeface="Times New Roman"/>
              </a:rPr>
              <a:t> in </a:t>
            </a:r>
            <a:r>
              <a:rPr lang="en-US" sz="2400" b="1" kern="0" dirty="0" err="1">
                <a:solidFill>
                  <a:sysClr val="windowText" lastClr="000000"/>
                </a:solidFill>
                <a:latin typeface="Times New Roman"/>
                <a:ea typeface="Calibri"/>
                <a:cs typeface="Times New Roman"/>
              </a:rPr>
              <a:t>bằng</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vật</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sẵn</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có</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hoặc</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tự</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tạo</a:t>
            </a:r>
            <a:endParaRPr lang="en-US" sz="2400" b="1" kern="0" dirty="0">
              <a:solidFill>
                <a:sysClr val="windowText" lastClr="000000"/>
              </a:solidFill>
              <a:latin typeface="Times New Roman"/>
              <a:ea typeface="Calibri"/>
              <a:cs typeface="Times New Roman"/>
            </a:endParaRPr>
          </a:p>
          <a:p>
            <a:pPr marL="342900" indent="-342900" algn="just">
              <a:lnSpc>
                <a:spcPct val="115000"/>
              </a:lnSpc>
              <a:spcBef>
                <a:spcPts val="600"/>
              </a:spcBef>
              <a:spcAft>
                <a:spcPts val="600"/>
              </a:spcAft>
              <a:buFontTx/>
              <a:buChar char="-"/>
              <a:defRPr/>
            </a:pPr>
            <a:r>
              <a:rPr lang="en-US" sz="2400" b="1" kern="0" dirty="0" err="1">
                <a:solidFill>
                  <a:sysClr val="windowText" lastClr="000000"/>
                </a:solidFill>
                <a:latin typeface="Times New Roman"/>
                <a:ea typeface="Calibri"/>
                <a:cs typeface="Times New Roman"/>
              </a:rPr>
              <a:t>Thực</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hiện</a:t>
            </a:r>
            <a:r>
              <a:rPr lang="en-US" sz="2400" b="1" kern="0" dirty="0">
                <a:solidFill>
                  <a:sysClr val="windowText" lastClr="000000"/>
                </a:solidFill>
                <a:latin typeface="Times New Roman"/>
                <a:ea typeface="Calibri"/>
                <a:cs typeface="Times New Roman"/>
              </a:rPr>
              <a:t> in </a:t>
            </a:r>
            <a:r>
              <a:rPr lang="en-US" sz="2400" b="1" kern="0" dirty="0" err="1">
                <a:solidFill>
                  <a:sysClr val="windowText" lastClr="000000"/>
                </a:solidFill>
                <a:latin typeface="Times New Roman"/>
                <a:ea typeface="Calibri"/>
                <a:cs typeface="Times New Roman"/>
              </a:rPr>
              <a:t>tranh</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hoa</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lá</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theo</a:t>
            </a:r>
            <a:r>
              <a:rPr lang="en-US" sz="2400" b="1" kern="0" dirty="0">
                <a:solidFill>
                  <a:sysClr val="windowText" lastClr="000000"/>
                </a:solidFill>
                <a:latin typeface="Times New Roman"/>
                <a:ea typeface="Calibri"/>
                <a:cs typeface="Times New Roman"/>
              </a:rPr>
              <a:t> ý </a:t>
            </a:r>
            <a:r>
              <a:rPr lang="en-US" sz="2400" b="1" kern="0" dirty="0" err="1">
                <a:solidFill>
                  <a:sysClr val="windowText" lastClr="000000"/>
                </a:solidFill>
                <a:latin typeface="Times New Roman"/>
                <a:ea typeface="Calibri"/>
                <a:cs typeface="Times New Roman"/>
              </a:rPr>
              <a:t>thích</a:t>
            </a:r>
            <a:endParaRPr lang="en-US" sz="2400" b="1" kern="0" dirty="0">
              <a:solidFill>
                <a:sysClr val="windowText" lastClr="000000"/>
              </a:solidFill>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843646" y="1804552"/>
            <a:ext cx="3200400" cy="58396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508257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barn(inVertical)">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2362200" y="457200"/>
            <a:ext cx="3962400" cy="51706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just" defTabSz="914400" eaLnBrk="1" fontAlgn="auto" latinLnBrk="0" hangingPunct="1">
              <a:lnSpc>
                <a:spcPct val="115000"/>
              </a:lnSpc>
              <a:spcBef>
                <a:spcPts val="600"/>
              </a:spcBef>
              <a:spcAft>
                <a:spcPts val="60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rPr>
              <a:t>KHUÔN</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IN TỰ NHIÊN</a:t>
            </a:r>
            <a:endPar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219200"/>
            <a:ext cx="8153400" cy="51238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78840606"/>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458352"/>
            <a:ext cx="2659705" cy="20085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027" y="4458352"/>
            <a:ext cx="2719387" cy="19593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28" name="Picture 4" descr="C:\Users\Administrator\Downloads\5eb4ce36c9843eda679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9932" y="1464035"/>
            <a:ext cx="2346868" cy="24544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30" name="Picture 6" descr="C:\Users\Administrator\Downloads\0050c7c8c07a37246e6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085" y="4507575"/>
            <a:ext cx="2335775" cy="19593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 name="Rectangle 1"/>
          <p:cNvSpPr/>
          <p:nvPr/>
        </p:nvSpPr>
        <p:spPr>
          <a:xfrm>
            <a:off x="2500744" y="533400"/>
            <a:ext cx="3839187" cy="51706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indent="457200" algn="just">
              <a:lnSpc>
                <a:spcPct val="115000"/>
              </a:lnSpc>
              <a:spcBef>
                <a:spcPts val="600"/>
              </a:spcBef>
              <a:spcAft>
                <a:spcPts val="600"/>
              </a:spcAft>
              <a:defRPr/>
            </a:pPr>
            <a:r>
              <a:rPr lang="en-US" sz="2400" b="1" kern="0">
                <a:solidFill>
                  <a:sysClr val="windowText" lastClr="000000"/>
                </a:solidFill>
                <a:latin typeface="Times New Roman"/>
                <a:ea typeface="Calibri"/>
                <a:cs typeface="Times New Roman"/>
              </a:rPr>
              <a:t>KHUÔN IN TỰ LÀM</a:t>
            </a:r>
            <a:endParaRPr lang="en-US" sz="2400" b="1" kern="0" dirty="0">
              <a:solidFill>
                <a:sysClr val="windowText" lastClr="000000"/>
              </a:solidFill>
              <a:latin typeface="Times New Roman"/>
              <a:ea typeface="Calibri"/>
              <a:cs typeface="Times New Roman"/>
            </a:endParaRPr>
          </a:p>
        </p:txBody>
      </p:sp>
      <p:pic>
        <p:nvPicPr>
          <p:cNvPr id="1031" name="Picture 7" descr="C:\Users\Administrator\Downloads\abab83cc877e7020296f.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1490521"/>
            <a:ext cx="2514600" cy="23668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32" name="Picture 8" descr="C:\Users\Administrator\Downloads\8305360e79bc8ee2d7a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1085" y="1525156"/>
            <a:ext cx="2560268" cy="23321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155726270"/>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457200" y="457200"/>
            <a:ext cx="8229600" cy="83984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ctr" defTabSz="914400" eaLnBrk="1" fontAlgn="auto" latinLnBrk="0" hangingPunct="1">
              <a:lnSpc>
                <a:spcPct val="115000"/>
              </a:lnSpc>
              <a:spcBef>
                <a:spcPts val="600"/>
              </a:spcBef>
              <a:spcAft>
                <a:spcPts val="600"/>
              </a:spcAft>
              <a:buClrTx/>
              <a:buSzTx/>
              <a:buFontTx/>
              <a:buNone/>
              <a:tabLst/>
              <a:defRPr/>
            </a:pPr>
            <a:r>
              <a:rPr lang="en-US" sz="2200" b="1" kern="0" dirty="0">
                <a:solidFill>
                  <a:sysClr val="windowText" lastClr="000000"/>
                </a:solidFill>
                <a:latin typeface="Times New Roman"/>
                <a:ea typeface="Calibri"/>
                <a:cs typeface="Times New Roman"/>
              </a:rPr>
              <a:t>MỘT SỐ TRANH TỪ KHUÔN IN TỰ NHIÊN VÀ KHUÔN IN TỰ TẠO HÌNH HOA LÁ</a:t>
            </a:r>
            <a:endParaRPr kumimoji="0" lang="en-US" sz="22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1" y="1524001"/>
            <a:ext cx="3962400" cy="2438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1" y="1524000"/>
            <a:ext cx="3810000" cy="24384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1" y="4132153"/>
            <a:ext cx="3962401" cy="24400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6800" y="4189355"/>
            <a:ext cx="3809999" cy="23256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98358795"/>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051" name="Picture 3" descr="C:\Users\Administrator\Downloads\31b1bc4f5792a0ccf9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715364"/>
            <a:ext cx="2438400" cy="3352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3" name="Picture 5" descr="C:\Users\Administrator\Downloads\f403e21509c8fe96a7d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715364"/>
            <a:ext cx="2438400" cy="33061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6" name="Picture 8" descr="C:\Users\Administrator\Downloads\975a9652efe018be41f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668698"/>
            <a:ext cx="2590800" cy="3352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191000"/>
            <a:ext cx="3432175" cy="24237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05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799" y="4191000"/>
            <a:ext cx="3352801" cy="24237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75466400"/>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191086" y="304800"/>
            <a:ext cx="8038514" cy="434272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just" defTabSz="914400" eaLnBrk="1" fontAlgn="auto" latinLnBrk="0" hangingPunct="1">
              <a:lnSpc>
                <a:spcPct val="115000"/>
              </a:lnSpc>
              <a:spcBef>
                <a:spcPts val="600"/>
              </a:spcBef>
              <a:spcAft>
                <a:spcPts val="600"/>
              </a:spcAft>
              <a:buClrTx/>
              <a:buSzTx/>
              <a:buFontTx/>
              <a:buNone/>
              <a:tabLst/>
              <a:defRPr/>
            </a:pPr>
            <a:r>
              <a:rPr lang="en-US" sz="2400" b="1" kern="0" smtClean="0">
                <a:solidFill>
                  <a:srgbClr val="FF0000"/>
                </a:solidFill>
                <a:latin typeface="Times New Roman"/>
                <a:ea typeface="Calibri"/>
                <a:cs typeface="Times New Roman"/>
              </a:rPr>
              <a:t>4. PHÂN TÍCH – ĐÁNH GIÁ</a:t>
            </a:r>
          </a:p>
          <a:p>
            <a:pPr marL="0" marR="0" lvl="0" indent="457200" algn="just" defTabSz="914400" eaLnBrk="1" fontAlgn="auto" latinLnBrk="0" hangingPunct="1">
              <a:lnSpc>
                <a:spcPct val="115000"/>
              </a:lnSpc>
              <a:spcBef>
                <a:spcPts val="600"/>
              </a:spcBef>
              <a:spcAft>
                <a:spcPts val="600"/>
              </a:spcAft>
              <a:buClrTx/>
              <a:buSzTx/>
              <a:buFontTx/>
              <a:buNone/>
              <a:tabLst/>
              <a:defRPr/>
            </a:pPr>
            <a:r>
              <a:rPr lang="en-US" sz="2400" b="1" kern="0" smtClean="0">
                <a:solidFill>
                  <a:srgbClr val="C00000"/>
                </a:solidFill>
                <a:latin typeface="Times New Roman"/>
                <a:ea typeface="Calibri"/>
                <a:cs typeface="Times New Roman"/>
              </a:rPr>
              <a:t>Trưng bày sản phẩm và chia sẻ</a:t>
            </a:r>
            <a:endParaRPr lang="en-US" sz="2400" b="1" kern="0" dirty="0">
              <a:solidFill>
                <a:srgbClr val="C00000"/>
              </a:solidFill>
              <a:latin typeface="Times New Roman"/>
              <a:ea typeface="Calibri"/>
              <a:cs typeface="Times New Roman"/>
            </a:endParaRPr>
          </a:p>
          <a:p>
            <a:pPr marL="0" marR="0" lvl="0" indent="457200" algn="just" defTabSz="914400" eaLnBrk="1" fontAlgn="auto" latinLnBrk="0" hangingPunct="1">
              <a:lnSpc>
                <a:spcPct val="115000"/>
              </a:lnSpc>
              <a:spcBef>
                <a:spcPts val="600"/>
              </a:spcBef>
              <a:spcAft>
                <a:spcPts val="600"/>
              </a:spcAft>
              <a:buClrTx/>
              <a:buSzTx/>
              <a:buFontTx/>
              <a:buNone/>
              <a:tabLst/>
              <a:defRPr/>
            </a:pPr>
            <a:r>
              <a:rPr kumimoji="0" lang="en-US" sz="2400" i="0" u="none" strike="noStrike" kern="0" cap="none" spc="0" normalizeH="0" baseline="0" noProof="0" dirty="0" err="1">
                <a:ln>
                  <a:noFill/>
                </a:ln>
                <a:solidFill>
                  <a:sysClr val="windowText" lastClr="000000"/>
                </a:solidFill>
                <a:effectLst/>
                <a:uLnTx/>
                <a:uFillTx/>
                <a:latin typeface="Times New Roman"/>
                <a:ea typeface="Calibri"/>
                <a:cs typeface="Times New Roman"/>
              </a:rPr>
              <a:t>Nêu</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cảm</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nhận</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và</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phân</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tích</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lang="en-US" sz="2400" kern="0" dirty="0" err="1">
                <a:solidFill>
                  <a:sysClr val="windowText" lastClr="000000"/>
                </a:solidFill>
                <a:latin typeface="Times New Roman"/>
                <a:ea typeface="Calibri"/>
                <a:cs typeface="Times New Roman"/>
              </a:rPr>
              <a:t>Bài</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tranh</a:t>
            </a:r>
            <a:r>
              <a:rPr lang="en-US" sz="2400" kern="0" dirty="0">
                <a:solidFill>
                  <a:sysClr val="windowText" lastClr="000000"/>
                </a:solidFill>
                <a:latin typeface="Times New Roman"/>
                <a:ea typeface="Calibri"/>
                <a:cs typeface="Times New Roman"/>
              </a:rPr>
              <a:t> in </a:t>
            </a:r>
            <a:r>
              <a:rPr lang="en-US" sz="2400" kern="0" dirty="0" err="1">
                <a:solidFill>
                  <a:sysClr val="windowText" lastClr="000000"/>
                </a:solidFill>
                <a:latin typeface="Times New Roman"/>
                <a:ea typeface="Calibri"/>
                <a:cs typeface="Times New Roman"/>
              </a:rPr>
              <a:t>hoa</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lá</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em</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yêu</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thích</a:t>
            </a:r>
            <a:endParaRPr lang="en-US" sz="2400" kern="0" dirty="0">
              <a:solidFill>
                <a:sysClr val="windowText" lastClr="000000"/>
              </a:solidFill>
              <a:latin typeface="Times New Roman"/>
              <a:ea typeface="Calibri"/>
              <a:cs typeface="Times New Roman"/>
            </a:endParaRP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i="0" u="none" strike="noStrike" kern="0" cap="none" spc="0" normalizeH="0" baseline="0" noProof="0" dirty="0" err="1">
                <a:ln>
                  <a:noFill/>
                </a:ln>
                <a:solidFill>
                  <a:sysClr val="windowText" lastClr="000000"/>
                </a:solidFill>
                <a:effectLst/>
                <a:uLnTx/>
                <a:uFillTx/>
                <a:latin typeface="Times New Roman"/>
                <a:ea typeface="Calibri"/>
                <a:cs typeface="Times New Roman"/>
              </a:rPr>
              <a:t>Biểu</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cảm</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của</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nét</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hình</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màu</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trong</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tranh</a:t>
            </a:r>
            <a:endParaRPr lang="en-US" sz="2400" kern="0" dirty="0">
              <a:solidFill>
                <a:sysClr val="windowText" lastClr="000000"/>
              </a:solidFill>
              <a:latin typeface="Times New Roman"/>
              <a:ea typeface="Calibri"/>
              <a:cs typeface="Times New Roman"/>
            </a:endParaRP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i="0" u="none" strike="noStrike" kern="0" cap="none" spc="0" normalizeH="0" baseline="0" noProof="0" dirty="0" err="1">
                <a:ln>
                  <a:noFill/>
                </a:ln>
                <a:solidFill>
                  <a:sysClr val="windowText" lastClr="000000"/>
                </a:solidFill>
                <a:effectLst/>
                <a:uLnTx/>
                <a:uFillTx/>
                <a:latin typeface="Times New Roman"/>
                <a:ea typeface="Calibri"/>
                <a:cs typeface="Times New Roman"/>
              </a:rPr>
              <a:t>Kĩ</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thuật</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in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và</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chất</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lượng</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hình</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in</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lang="en-US" sz="2400" kern="0" baseline="0" dirty="0" err="1">
                <a:solidFill>
                  <a:sysClr val="windowText" lastClr="000000"/>
                </a:solidFill>
                <a:latin typeface="Times New Roman"/>
                <a:ea typeface="Calibri"/>
                <a:cs typeface="Times New Roman"/>
              </a:rPr>
              <a:t>Cách</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điều</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chỉnh</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để</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hoàn</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thiện</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và</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nâng</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cao</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tính</a:t>
            </a:r>
            <a:r>
              <a:rPr lang="en-US" sz="24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thẩm</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mĩ</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cho</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bức</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tranh</a:t>
            </a:r>
            <a:r>
              <a:rPr lang="en-US" sz="2200" kern="0" dirty="0">
                <a:solidFill>
                  <a:sysClr val="windowText" lastClr="000000"/>
                </a:solidFill>
                <a:latin typeface="Times New Roman"/>
                <a:ea typeface="Calibri"/>
                <a:cs typeface="Times New Roman"/>
              </a:rPr>
              <a:t> </a:t>
            </a:r>
            <a:endParaRPr kumimoji="0" lang="en-US" sz="220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4364181"/>
            <a:ext cx="3295943" cy="21474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654627"/>
            <a:ext cx="2452369"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7476" y="4343400"/>
            <a:ext cx="2779835" cy="21335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421632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barn(inVertical)">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barn(inVertical)">
                                      <p:cBhvr>
                                        <p:cTn id="28" dur="500"/>
                                        <p:tgtEl>
                                          <p:spTgt spid="2">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barn(inVertical)">
                                      <p:cBhvr>
                                        <p:cTn id="33" dur="500"/>
                                        <p:tgtEl>
                                          <p:spTgt spid="2">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Effect transition="in" filter="barn(inVertical)">
                                      <p:cBhvr>
                                        <p:cTn id="3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457200"/>
            <a:ext cx="8458200" cy="291567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defRPr/>
            </a:pPr>
            <a:r>
              <a:rPr lang="en-US" sz="2800" b="1" kern="0" smtClean="0">
                <a:solidFill>
                  <a:srgbClr val="FF0000"/>
                </a:solidFill>
                <a:latin typeface="Times New Roman"/>
                <a:ea typeface="Calibri"/>
                <a:cs typeface="Times New Roman"/>
              </a:rPr>
              <a:t>5</a:t>
            </a:r>
            <a:r>
              <a:rPr lang="en-US" sz="2800" b="1" kern="0">
                <a:solidFill>
                  <a:srgbClr val="FF0000"/>
                </a:solidFill>
                <a:latin typeface="Times New Roman"/>
                <a:ea typeface="Calibri"/>
                <a:cs typeface="Times New Roman"/>
              </a:rPr>
              <a:t>.</a:t>
            </a:r>
            <a:r>
              <a:rPr lang="en-US" sz="2800" b="1" kern="0" smtClean="0">
                <a:solidFill>
                  <a:srgbClr val="FF0000"/>
                </a:solidFill>
                <a:latin typeface="Times New Roman"/>
                <a:ea typeface="Calibri"/>
                <a:cs typeface="Times New Roman"/>
              </a:rPr>
              <a:t> VẬN DỤNG – PHÁT TRIỂN</a:t>
            </a:r>
          </a:p>
          <a:p>
            <a:pPr indent="457200" algn="just">
              <a:lnSpc>
                <a:spcPct val="115000"/>
              </a:lnSpc>
              <a:spcBef>
                <a:spcPts val="600"/>
              </a:spcBef>
              <a:spcAft>
                <a:spcPts val="600"/>
              </a:spcAft>
              <a:defRPr/>
            </a:pPr>
            <a:r>
              <a:rPr lang="en-US" sz="2800" b="1" kern="0" smtClean="0">
                <a:solidFill>
                  <a:srgbClr val="C00000"/>
                </a:solidFill>
                <a:latin typeface="Times New Roman"/>
                <a:ea typeface="Calibri"/>
                <a:cs typeface="Times New Roman"/>
              </a:rPr>
              <a:t>Tìm hiểu nghệ thuật trong đời sống </a:t>
            </a:r>
          </a:p>
          <a:p>
            <a:pPr indent="457200" algn="just">
              <a:lnSpc>
                <a:spcPct val="115000"/>
              </a:lnSpc>
              <a:spcBef>
                <a:spcPts val="600"/>
              </a:spcBef>
              <a:spcAft>
                <a:spcPts val="600"/>
              </a:spcAft>
              <a:defRPr/>
            </a:pPr>
            <a:r>
              <a:rPr lang="en-US" sz="2800" b="1" kern="0" smtClean="0">
                <a:solidFill>
                  <a:srgbClr val="0070C0"/>
                </a:solidFill>
                <a:latin typeface="Times New Roman"/>
                <a:ea typeface="Calibri"/>
                <a:cs typeface="Times New Roman"/>
              </a:rPr>
              <a:t>* Quan sát 2 tác phẩm tranh in </a:t>
            </a:r>
            <a:endParaRPr lang="en-US" sz="2000" b="1" kern="0" dirty="0">
              <a:solidFill>
                <a:srgbClr val="0070C0"/>
              </a:solidFill>
              <a:latin typeface="Times New Roman"/>
              <a:ea typeface="Calibri"/>
              <a:cs typeface="Times New Roman"/>
            </a:endParaRPr>
          </a:p>
          <a:p>
            <a:pPr algn="just">
              <a:lnSpc>
                <a:spcPct val="115000"/>
              </a:lnSpc>
              <a:spcAft>
                <a:spcPts val="800"/>
              </a:spcAft>
            </a:pPr>
            <a:r>
              <a:rPr lang="fr-FR" sz="2400">
                <a:solidFill>
                  <a:srgbClr val="000000"/>
                </a:solidFill>
                <a:latin typeface="Times New Roman"/>
                <a:ea typeface="Calibri"/>
                <a:cs typeface="Times New Roman"/>
              </a:rPr>
              <a:t>+ Em thích tác phẩm tranh in nào? Vì sao?</a:t>
            </a:r>
            <a:endParaRPr lang="en-US" sz="2400">
              <a:solidFill>
                <a:prstClr val="black"/>
              </a:solidFill>
              <a:ea typeface="Calibri"/>
              <a:cs typeface="Times New Roman"/>
            </a:endParaRPr>
          </a:p>
          <a:p>
            <a:pPr algn="just">
              <a:lnSpc>
                <a:spcPct val="115000"/>
              </a:lnSpc>
              <a:spcAft>
                <a:spcPts val="800"/>
              </a:spcAft>
            </a:pPr>
            <a:r>
              <a:rPr lang="fr-FR" sz="2400">
                <a:solidFill>
                  <a:srgbClr val="000000"/>
                </a:solidFill>
                <a:latin typeface="Times New Roman"/>
                <a:ea typeface="Calibri"/>
                <a:cs typeface="Times New Roman"/>
              </a:rPr>
              <a:t>+ Theo em, kĩ thuật in có thể ứng dụng trong đời sống như thế nào</a:t>
            </a:r>
            <a:r>
              <a:rPr lang="fr-FR" sz="2400" smtClean="0">
                <a:solidFill>
                  <a:srgbClr val="000000"/>
                </a:solidFill>
                <a:latin typeface="Times New Roman"/>
                <a:ea typeface="Calibri"/>
                <a:cs typeface="Times New Roman"/>
              </a:rPr>
              <a:t>?</a:t>
            </a:r>
            <a:endParaRPr lang="en-US" sz="2400">
              <a:solidFill>
                <a:prstClr val="black"/>
              </a:solidFill>
              <a:ea typeface="Calibri"/>
              <a:cs typeface="Times New Roman"/>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473" y="3733800"/>
            <a:ext cx="3657600" cy="2819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3733800"/>
            <a:ext cx="3352800" cy="27916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604564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barn(inVertical)">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wipe(down)">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457200"/>
            <a:ext cx="8458200" cy="349172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defRPr/>
            </a:pPr>
            <a:r>
              <a:rPr lang="en-US" sz="2800" b="1" kern="0" smtClean="0">
                <a:solidFill>
                  <a:srgbClr val="FF0000"/>
                </a:solidFill>
                <a:latin typeface="Times New Roman"/>
                <a:ea typeface="Calibri"/>
                <a:cs typeface="Times New Roman"/>
              </a:rPr>
              <a:t>5</a:t>
            </a:r>
            <a:r>
              <a:rPr lang="en-US" sz="2800" b="1" kern="0">
                <a:solidFill>
                  <a:srgbClr val="FF0000"/>
                </a:solidFill>
                <a:latin typeface="Times New Roman"/>
                <a:ea typeface="Calibri"/>
                <a:cs typeface="Times New Roman"/>
              </a:rPr>
              <a:t>.</a:t>
            </a:r>
            <a:r>
              <a:rPr lang="en-US" sz="2800" b="1" kern="0" smtClean="0">
                <a:solidFill>
                  <a:srgbClr val="FF0000"/>
                </a:solidFill>
                <a:latin typeface="Times New Roman"/>
                <a:ea typeface="Calibri"/>
                <a:cs typeface="Times New Roman"/>
              </a:rPr>
              <a:t> VẬN DỤNG – PHÁT TRIỂN</a:t>
            </a:r>
          </a:p>
          <a:p>
            <a:pPr indent="457200" algn="just">
              <a:lnSpc>
                <a:spcPct val="115000"/>
              </a:lnSpc>
              <a:spcBef>
                <a:spcPts val="600"/>
              </a:spcBef>
              <a:spcAft>
                <a:spcPts val="600"/>
              </a:spcAft>
              <a:defRPr/>
            </a:pPr>
            <a:r>
              <a:rPr lang="en-US" sz="2800" b="1" kern="0" smtClean="0">
                <a:solidFill>
                  <a:srgbClr val="C00000"/>
                </a:solidFill>
                <a:latin typeface="Times New Roman"/>
                <a:ea typeface="Calibri"/>
                <a:cs typeface="Times New Roman"/>
              </a:rPr>
              <a:t>Tìm hiểu nghệ thuật trong đời sống </a:t>
            </a:r>
            <a:endParaRPr lang="en-US" sz="2800" b="1" kern="0" dirty="0">
              <a:solidFill>
                <a:srgbClr val="C00000"/>
              </a:solidFill>
              <a:latin typeface="Times New Roman"/>
              <a:ea typeface="Calibri"/>
              <a:cs typeface="Times New Roman"/>
            </a:endParaRPr>
          </a:p>
          <a:p>
            <a:pPr indent="457200" algn="just">
              <a:lnSpc>
                <a:spcPct val="115000"/>
              </a:lnSpc>
              <a:spcBef>
                <a:spcPts val="600"/>
              </a:spcBef>
              <a:spcAft>
                <a:spcPts val="600"/>
              </a:spcAft>
              <a:defRPr/>
            </a:pPr>
            <a:r>
              <a:rPr lang="en-US" sz="2200" b="1" kern="0" dirty="0" err="1">
                <a:solidFill>
                  <a:sysClr val="windowText" lastClr="000000"/>
                </a:solidFill>
                <a:latin typeface="Times New Roman"/>
                <a:ea typeface="Calibri"/>
                <a:cs typeface="Times New Roman"/>
              </a:rPr>
              <a:t>Quan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sát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chỉ</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ra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ảnh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trong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tranh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màu</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sắc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đường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nét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cách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tạo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a:t>
            </a:r>
          </a:p>
          <a:p>
            <a:pPr marL="342900" indent="-342900" algn="just">
              <a:lnSpc>
                <a:spcPct val="115000"/>
              </a:lnSpc>
              <a:spcBef>
                <a:spcPts val="600"/>
              </a:spcBef>
              <a:spcAft>
                <a:spcPts val="600"/>
              </a:spcAft>
              <a:buFontTx/>
              <a:buChar char="-"/>
              <a:defRPr/>
            </a:pPr>
            <a:r>
              <a:rPr lang="en-US" sz="2200" b="1" kern="0" dirty="0" err="1">
                <a:solidFill>
                  <a:sysClr val="windowText" lastClr="000000"/>
                </a:solidFill>
                <a:latin typeface="Times New Roman"/>
                <a:ea typeface="Calibri"/>
                <a:cs typeface="Times New Roman"/>
              </a:rPr>
              <a:t>Tranh</a:t>
            </a:r>
            <a:r>
              <a:rPr lang="en-US" sz="2200" b="1" kern="0" dirty="0">
                <a:solidFill>
                  <a:sysClr val="windowText" lastClr="000000"/>
                </a:solidFill>
                <a:latin typeface="Times New Roman"/>
                <a:ea typeface="Calibri"/>
                <a:cs typeface="Times New Roman"/>
              </a:rPr>
              <a:t> in </a:t>
            </a:r>
            <a:r>
              <a:rPr lang="en-US" sz="2200" b="1" kern="0" dirty="0" err="1">
                <a:solidFill>
                  <a:sysClr val="windowText" lastClr="000000"/>
                </a:solidFill>
                <a:latin typeface="Times New Roman"/>
                <a:ea typeface="Calibri"/>
                <a:cs typeface="Times New Roman"/>
              </a:rPr>
              <a:t>thuộc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kĩ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thuật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đồ</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họa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tạo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được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hiện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bằng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cách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gián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tiếp</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đưa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chấm</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nét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màu</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từ</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một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khuôn</a:t>
            </a:r>
            <a:r>
              <a:rPr lang="en-US" sz="2200" b="1" kern="0" dirty="0">
                <a:solidFill>
                  <a:sysClr val="windowText" lastClr="000000"/>
                </a:solidFill>
                <a:latin typeface="Times New Roman"/>
                <a:ea typeface="Calibri"/>
                <a:cs typeface="Times New Roman"/>
              </a:rPr>
              <a:t> in </a:t>
            </a:r>
            <a:r>
              <a:rPr lang="en-US" sz="2200" b="1" kern="0" dirty="0" err="1">
                <a:solidFill>
                  <a:sysClr val="windowText" lastClr="000000"/>
                </a:solidFill>
                <a:latin typeface="Times New Roman"/>
                <a:ea typeface="Calibri"/>
                <a:cs typeface="Times New Roman"/>
              </a:rPr>
              <a:t>lên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mặt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giấy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vải</a:t>
            </a:r>
            <a:r>
              <a:rPr lang="en-US" sz="2200" b="1" kern="0" dirty="0">
                <a:solidFill>
                  <a:sysClr val="windowText" lastClr="000000"/>
                </a:solidFill>
                <a:latin typeface="Times New Roman"/>
                <a:ea typeface="Calibri"/>
                <a:cs typeface="Times New Roman"/>
              </a:rPr>
              <a:t>,…</a:t>
            </a:r>
            <a:r>
              <a:rPr lang="en-US" sz="2200" b="1" kern="0" dirty="0" err="1">
                <a:solidFill>
                  <a:sysClr val="windowText" lastClr="000000"/>
                </a:solidFill>
                <a:latin typeface="Times New Roman"/>
                <a:ea typeface="Calibri"/>
                <a:cs typeface="Times New Roman"/>
              </a:rPr>
              <a:t>để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hiện</a:t>
            </a:r>
            <a:r>
              <a:rPr lang="en-US" sz="2200" b="1" kern="0" dirty="0">
                <a:solidFill>
                  <a:sysClr val="windowText" lastClr="000000"/>
                </a:solidFill>
                <a:latin typeface="Times New Roman"/>
                <a:ea typeface="Calibri"/>
                <a:cs typeface="Times New Roman"/>
              </a:rPr>
              <a:t> ý </a:t>
            </a:r>
            <a:r>
              <a:rPr lang="en-US" sz="2200" b="1" kern="0" dirty="0" err="1">
                <a:solidFill>
                  <a:sysClr val="windowText" lastClr="000000"/>
                </a:solidFill>
                <a:latin typeface="Times New Roman"/>
                <a:ea typeface="Calibri"/>
                <a:cs typeface="Times New Roman"/>
              </a:rPr>
              <a:t>tưởng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của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họa</a:t>
            </a:r>
            <a:r>
              <a:rPr lang="en-US" sz="2200" b="1" kern="0" dirty="0">
                <a:solidFill>
                  <a:sysClr val="windowText" lastClr="000000"/>
                </a:solidFill>
                <a:latin typeface="Times New Roman"/>
                <a:ea typeface="Calibri"/>
                <a:cs typeface="Times New Roman"/>
              </a:rPr>
              <a:t> </a:t>
            </a:r>
            <a:r>
              <a:rPr lang="en-US" sz="2200" b="1" kern="0" err="1">
                <a:solidFill>
                  <a:sysClr val="windowText" lastClr="000000"/>
                </a:solidFill>
                <a:latin typeface="Times New Roman"/>
                <a:ea typeface="Calibri"/>
                <a:cs typeface="Times New Roman"/>
              </a:rPr>
              <a:t>sĩ</a:t>
            </a:r>
            <a:r>
              <a:rPr lang="en-US" sz="2200" b="1" kern="0" smtClean="0">
                <a:solidFill>
                  <a:sysClr val="windowText" lastClr="000000"/>
                </a:solidFill>
                <a:latin typeface="Times New Roman"/>
                <a:ea typeface="Calibri"/>
                <a:cs typeface="Times New Roman"/>
              </a:rPr>
              <a:t>.</a:t>
            </a:r>
            <a:endParaRPr lang="en-US" sz="2200" b="1" kern="0" dirty="0">
              <a:solidFill>
                <a:sysClr val="windowText" lastClr="000000"/>
              </a:solidFill>
              <a:latin typeface="Times New Roman"/>
              <a:ea typeface="Calibri"/>
              <a:cs typeface="Times New Roman"/>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473" y="4191000"/>
            <a:ext cx="3657600"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4163291"/>
            <a:ext cx="3352800"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896788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down)">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barn(inVertical)">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381000"/>
            <a:ext cx="8305800" cy="122918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342900" indent="-342900" algn="just">
              <a:lnSpc>
                <a:spcPct val="115000"/>
              </a:lnSpc>
              <a:spcBef>
                <a:spcPts val="600"/>
              </a:spcBef>
              <a:spcAft>
                <a:spcPts val="600"/>
              </a:spcAft>
              <a:buFontTx/>
              <a:buChar char="-"/>
              <a:defRPr/>
            </a:pPr>
            <a:r>
              <a:rPr lang="en-US" sz="2200" b="1" kern="0" dirty="0" err="1">
                <a:solidFill>
                  <a:sysClr val="windowText" lastClr="000000"/>
                </a:solidFill>
                <a:latin typeface="Times New Roman"/>
                <a:ea typeface="Calibri"/>
                <a:cs typeface="Times New Roman"/>
              </a:rPr>
              <a:t>Kĩ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thuật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in </a:t>
            </a:r>
            <a:r>
              <a:rPr lang="en-US" sz="2200" b="1" kern="0" dirty="0" err="1">
                <a:solidFill>
                  <a:sysClr val="windowText" lastClr="000000"/>
                </a:solidFill>
                <a:latin typeface="Times New Roman"/>
                <a:ea typeface="Calibri"/>
                <a:cs typeface="Times New Roman"/>
              </a:rPr>
              <a:t>có</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ứng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dụng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trên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nhiều</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loại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sản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phẩm</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phục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vụ</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đời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sống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như</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Vải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giấy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gói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hàng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giấy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dán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tường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áo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váy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ba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lô</a:t>
            </a:r>
            <a:r>
              <a:rPr lang="en-US" sz="2200" b="1" kern="0" dirty="0">
                <a:solidFill>
                  <a:sysClr val="windowText" lastClr="000000"/>
                </a:solidFill>
                <a:latin typeface="Times New Roman"/>
                <a:ea typeface="Calibri"/>
                <a:cs typeface="Times New Roman"/>
              </a:rPr>
              <a:t>, </a:t>
            </a:r>
            <a:r>
              <a:rPr lang="en-US" sz="2200" b="1" kern="0" err="1">
                <a:solidFill>
                  <a:sysClr val="windowText" lastClr="000000"/>
                </a:solidFill>
                <a:latin typeface="Times New Roman"/>
                <a:ea typeface="Calibri"/>
                <a:cs typeface="Times New Roman"/>
              </a:rPr>
              <a:t>giày</a:t>
            </a:r>
            <a:r>
              <a:rPr lang="en-US" sz="2200" b="1" kern="0" smtClean="0">
                <a:solidFill>
                  <a:sysClr val="windowText" lastClr="000000"/>
                </a:solidFill>
                <a:latin typeface="Times New Roman"/>
                <a:ea typeface="Calibri"/>
                <a:cs typeface="Times New Roman"/>
              </a:rPr>
              <a:t>…….</a:t>
            </a:r>
            <a:endParaRPr lang="en-US" sz="2200" b="1" kern="0" dirty="0">
              <a:solidFill>
                <a:sysClr val="windowText" lastClr="000000"/>
              </a:solidFill>
              <a:latin typeface="Times New Roman"/>
              <a:ea typeface="Calibri"/>
              <a:cs typeface="Times New Roman"/>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5287" y="1502497"/>
            <a:ext cx="2835275" cy="279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91" y="4180636"/>
            <a:ext cx="2916382" cy="272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C:\Users\Administrator\Desktop\0f029828000720185a8cc97caf5ba1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09" y="1610183"/>
            <a:ext cx="5629275" cy="26708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8" name="Picture 6" descr="C:\Users\Administrator\Desktop\Vans-Era-Floral-ragu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5991" y="4419600"/>
            <a:ext cx="2624571" cy="21572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9" name="Picture 7" descr="C:\Users\Administrator\Desktop\afe2e88bd9e57fe2e52fbb479aec86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81400" y="4419600"/>
            <a:ext cx="2035319" cy="21985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060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par>
                                <p:cTn id="13" presetID="16" presetClass="entr" presetSubtype="2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par>
                                <p:cTn id="16" presetID="16" presetClass="entr" presetSubtype="21"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barn(inVertical)">
                                      <p:cBhvr>
                                        <p:cTn id="18" dur="500"/>
                                        <p:tgtEl>
                                          <p:spTgt spid="3075"/>
                                        </p:tgtEl>
                                      </p:cBhvr>
                                    </p:animEffect>
                                  </p:childTnLst>
                                </p:cTn>
                              </p:par>
                              <p:par>
                                <p:cTn id="19" presetID="16" presetClass="entr" presetSubtype="21" fill="hold" nodeType="withEffect">
                                  <p:stCondLst>
                                    <p:cond delay="0"/>
                                  </p:stCondLst>
                                  <p:childTnLst>
                                    <p:set>
                                      <p:cBhvr>
                                        <p:cTn id="20" dur="1" fill="hold">
                                          <p:stCondLst>
                                            <p:cond delay="0"/>
                                          </p:stCondLst>
                                        </p:cTn>
                                        <p:tgtEl>
                                          <p:spTgt spid="3079"/>
                                        </p:tgtEl>
                                        <p:attrNameLst>
                                          <p:attrName>style.visibility</p:attrName>
                                        </p:attrNameLst>
                                      </p:cBhvr>
                                      <p:to>
                                        <p:strVal val="visible"/>
                                      </p:to>
                                    </p:set>
                                    <p:animEffect transition="in" filter="barn(inVertical)">
                                      <p:cBhvr>
                                        <p:cTn id="21" dur="500"/>
                                        <p:tgtEl>
                                          <p:spTgt spid="3079"/>
                                        </p:tgtEl>
                                      </p:cBhvr>
                                    </p:animEffect>
                                  </p:childTnLst>
                                </p:cTn>
                              </p:par>
                              <p:par>
                                <p:cTn id="22" presetID="16" presetClass="entr" presetSubtype="21" fill="hold" nodeType="withEffect">
                                  <p:stCondLst>
                                    <p:cond delay="0"/>
                                  </p:stCondLst>
                                  <p:childTnLst>
                                    <p:set>
                                      <p:cBhvr>
                                        <p:cTn id="23" dur="1" fill="hold">
                                          <p:stCondLst>
                                            <p:cond delay="0"/>
                                          </p:stCondLst>
                                        </p:cTn>
                                        <p:tgtEl>
                                          <p:spTgt spid="3078"/>
                                        </p:tgtEl>
                                        <p:attrNameLst>
                                          <p:attrName>style.visibility</p:attrName>
                                        </p:attrNameLst>
                                      </p:cBhvr>
                                      <p:to>
                                        <p:strVal val="visible"/>
                                      </p:to>
                                    </p:set>
                                    <p:animEffect transition="in" filter="barn(inVertical)">
                                      <p:cBhvr>
                                        <p:cTn id="24"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685799" y="838200"/>
            <a:ext cx="7419109" cy="548765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pPr>
            <a:r>
              <a:rPr lang="en-US" sz="2400" b="1">
                <a:solidFill>
                  <a:srgbClr val="0070C0"/>
                </a:solidFill>
                <a:latin typeface="Times New Roman"/>
                <a:ea typeface="Times New Roman"/>
                <a:cs typeface="Times New Roman"/>
              </a:rPr>
              <a:t>2. Năng lực</a:t>
            </a:r>
            <a:endParaRPr lang="en-US" sz="2400">
              <a:solidFill>
                <a:srgbClr val="0070C0"/>
              </a:solidFill>
              <a:latin typeface="Times New Roman"/>
              <a:ea typeface="Calibri"/>
              <a:cs typeface="Times New Roman"/>
            </a:endParaRPr>
          </a:p>
          <a:p>
            <a:pPr indent="457200" algn="just">
              <a:lnSpc>
                <a:spcPct val="115000"/>
              </a:lnSpc>
              <a:spcBef>
                <a:spcPts val="600"/>
              </a:spcBef>
              <a:spcAft>
                <a:spcPts val="600"/>
              </a:spcAft>
            </a:pPr>
            <a:r>
              <a:rPr lang="en-US" sz="2000" b="1" i="1">
                <a:latin typeface="Times New Roman"/>
                <a:ea typeface="Times New Roman"/>
                <a:cs typeface="Times New Roman"/>
              </a:rPr>
              <a:t>- Năng lực chung</a:t>
            </a:r>
            <a:r>
              <a:rPr lang="en-US" sz="2000" b="1">
                <a:latin typeface="Times New Roman"/>
                <a:ea typeface="Times New Roman"/>
                <a:cs typeface="Times New Roman"/>
              </a:rPr>
              <a:t>:</a:t>
            </a:r>
            <a:endParaRPr lang="en-US" sz="2000">
              <a:latin typeface="Times New Roman"/>
              <a:ea typeface="Calibri"/>
              <a:cs typeface="Times New Roman"/>
            </a:endParaRPr>
          </a:p>
          <a:p>
            <a:pPr indent="457200" algn="just">
              <a:lnSpc>
                <a:spcPct val="115000"/>
              </a:lnSpc>
              <a:spcBef>
                <a:spcPts val="600"/>
              </a:spcBef>
              <a:spcAft>
                <a:spcPts val="600"/>
              </a:spcAft>
            </a:pPr>
            <a:r>
              <a:rPr lang="en-US" sz="2000" b="1">
                <a:latin typeface="Times New Roman"/>
                <a:ea typeface="Times New Roman"/>
                <a:cs typeface="Times New Roman"/>
              </a:rPr>
              <a:t>- </a:t>
            </a:r>
            <a:r>
              <a:rPr lang="fr-FR" sz="2000">
                <a:solidFill>
                  <a:srgbClr val="000000"/>
                </a:solidFill>
                <a:latin typeface="Times New Roman"/>
                <a:ea typeface="Times New Roman"/>
                <a:cs typeface="Times New Roman"/>
              </a:rPr>
              <a:t>Tự chủ và tự học : Biết chuẩn bị đồ dùng, vật liệu để học tập, tạo ra sản phẩm theo ý thích.</a:t>
            </a:r>
            <a:endParaRPr lang="en-US" sz="2000">
              <a:latin typeface="Times New Roman"/>
              <a:ea typeface="Calibri"/>
              <a:cs typeface="Times New Roman"/>
            </a:endParaRP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 Năng lực giao tiếp và hợp tác: Vận dụng để trao đổi thông tin giữa cá nhân, nhóm, lớp cùng thực hành trưng bày, nhận xét sản phẩm.</a:t>
            </a:r>
            <a:endParaRPr lang="en-US" sz="2000">
              <a:latin typeface="Times New Roman"/>
              <a:ea typeface="Calibri"/>
              <a:cs typeface="Times New Roman"/>
            </a:endParaRPr>
          </a:p>
          <a:p>
            <a:pPr indent="457200" algn="just">
              <a:lnSpc>
                <a:spcPct val="115000"/>
              </a:lnSpc>
              <a:spcBef>
                <a:spcPts val="600"/>
              </a:spcBef>
              <a:spcAft>
                <a:spcPts val="600"/>
              </a:spcAft>
            </a:pPr>
            <a:r>
              <a:rPr lang="en-US" sz="2000" b="1" i="1">
                <a:latin typeface="Times New Roman"/>
                <a:ea typeface="Times New Roman"/>
                <a:cs typeface="Times New Roman"/>
              </a:rPr>
              <a:t>- Năng lực đặc thù:</a:t>
            </a:r>
            <a:endParaRPr lang="en-US" sz="2000">
              <a:latin typeface="Times New Roman"/>
              <a:ea typeface="Calibri"/>
              <a:cs typeface="Times New Roman"/>
            </a:endParaRP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Năng lực thẩm mĩ: Biết cách phân tích vẻ đẹp của một bức tranh và sử dụng chất liệu thực hiện được một sản phẩm mĩ thuật.</a:t>
            </a:r>
            <a:endParaRPr lang="en-US" sz="2000">
              <a:latin typeface="Times New Roman"/>
              <a:ea typeface="Calibri"/>
              <a:cs typeface="Times New Roman"/>
            </a:endParaRP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Năng lực ngôn ngữ: +Biết vận dụng kĩ năng nói, thuyết trình để giới thiệu trình bày, phản biện, tranh luận về sản phẩm.</a:t>
            </a:r>
            <a:endParaRPr lang="en-US" sz="2000">
              <a:latin typeface="Times New Roman"/>
              <a:ea typeface="Calibri"/>
              <a:cs typeface="Times New Roman"/>
            </a:endParaRP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Biết nhận xét, đánh giá sản phẩm mĩ thuật của cá nhân, nhóm.</a:t>
            </a:r>
            <a:endParaRPr lang="en-US" sz="2000">
              <a:effectLst/>
              <a:latin typeface="Times New Roman"/>
              <a:ea typeface="Calibri"/>
              <a:cs typeface="Times New Roman"/>
            </a:endParaRPr>
          </a:p>
        </p:txBody>
      </p:sp>
    </p:spTree>
    <p:extLst>
      <p:ext uri="{BB962C8B-B14F-4D97-AF65-F5344CB8AC3E}">
        <p14:creationId xmlns:p14="http://schemas.microsoft.com/office/powerpoint/2010/main" val="1478992038"/>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381000"/>
            <a:ext cx="8305800" cy="122918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200" b="1" i="0" u="none" strike="noStrike" kern="0" cap="none" spc="0" normalizeH="0" smtClean="0">
                <a:ln>
                  <a:noFill/>
                </a:ln>
                <a:solidFill>
                  <a:sysClr val="windowText" lastClr="000000"/>
                </a:solidFill>
                <a:effectLst/>
                <a:uLnTx/>
                <a:uFillTx/>
                <a:latin typeface="Times New Roman"/>
                <a:ea typeface="Calibri"/>
                <a:cs typeface="Times New Roman"/>
              </a:rPr>
              <a:t>Kĩ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thuật</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in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đồ</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họa</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được</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sử</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dụng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khá</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phổ</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biến</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trong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đời</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sống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coa</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thể</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tạo</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ra</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tác</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phẩm</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mĩ</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thuật</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nâng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cao</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giá</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trị</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sử</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dụng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tính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thẩm</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cho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sản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phẩm</a:t>
            </a:r>
            <a:r>
              <a:rPr lang="en-US" sz="2200" b="1" kern="0" dirty="0">
                <a:solidFill>
                  <a:sysClr val="windowText" lastClr="000000"/>
                </a:solidFill>
                <a:latin typeface="Times New Roman"/>
                <a:ea typeface="Calibri"/>
                <a:cs typeface="Times New Roman"/>
              </a:rPr>
              <a:t>.</a:t>
            </a:r>
            <a:endParaRPr kumimoji="0" lang="en-US" sz="22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618" y="2133600"/>
            <a:ext cx="4114800" cy="3124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2591" y="2168236"/>
            <a:ext cx="3708009" cy="3124200"/>
          </a:xfrm>
          <a:prstGeom prst="rect">
            <a:avLst/>
          </a:prstGeom>
        </p:spPr>
      </p:pic>
    </p:spTree>
    <p:extLst>
      <p:ext uri="{BB962C8B-B14F-4D97-AF65-F5344CB8AC3E}">
        <p14:creationId xmlns:p14="http://schemas.microsoft.com/office/powerpoint/2010/main" val="685858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3"/>
          <p:cNvSpPr/>
          <p:nvPr/>
        </p:nvSpPr>
        <p:spPr>
          <a:xfrm>
            <a:off x="457200" y="1066800"/>
            <a:ext cx="8382000" cy="3976473"/>
          </a:xfrm>
          <a:prstGeom prst="rect">
            <a:avLst/>
          </a:prstGeom>
        </p:spPr>
        <p:txBody>
          <a:bodyPr wrap="square">
            <a:spAutoFit/>
          </a:bodyPr>
          <a:lstStyle/>
          <a:p>
            <a:pPr indent="457200" algn="just">
              <a:lnSpc>
                <a:spcPct val="115000"/>
              </a:lnSpc>
              <a:spcBef>
                <a:spcPts val="600"/>
              </a:spcBef>
              <a:spcAft>
                <a:spcPts val="600"/>
              </a:spcAft>
              <a:tabLst>
                <a:tab pos="2743200" algn="ctr"/>
                <a:tab pos="5486400" algn="r"/>
              </a:tabLst>
            </a:pPr>
            <a:r>
              <a:rPr lang="nl-NL" sz="3200" b="1" dirty="0">
                <a:solidFill>
                  <a:srgbClr val="FF0000"/>
                </a:solidFill>
                <a:latin typeface="Times New Roman"/>
                <a:ea typeface="Times New Roman"/>
                <a:cs typeface="Times New Roman"/>
              </a:rPr>
              <a:t>*Hướng dẫn HS chuẩn </a:t>
            </a:r>
            <a:r>
              <a:rPr lang="nl-NL" sz="3200" b="1">
                <a:solidFill>
                  <a:srgbClr val="FF0000"/>
                </a:solidFill>
                <a:latin typeface="Times New Roman"/>
                <a:ea typeface="Times New Roman"/>
                <a:cs typeface="Times New Roman"/>
              </a:rPr>
              <a:t>bị  </a:t>
            </a:r>
            <a:r>
              <a:rPr lang="nl-NL" sz="3200" b="1" smtClean="0">
                <a:solidFill>
                  <a:srgbClr val="FF0000"/>
                </a:solidFill>
                <a:latin typeface="Times New Roman"/>
                <a:ea typeface="Times New Roman"/>
                <a:cs typeface="Times New Roman"/>
              </a:rPr>
              <a:t>bài </a:t>
            </a:r>
            <a:r>
              <a:rPr lang="nl-NL" sz="3200" b="1" dirty="0">
                <a:solidFill>
                  <a:srgbClr val="FF0000"/>
                </a:solidFill>
                <a:latin typeface="Times New Roman"/>
                <a:ea typeface="Times New Roman"/>
                <a:cs typeface="Times New Roman"/>
              </a:rPr>
              <a:t>học sau</a:t>
            </a:r>
            <a:r>
              <a:rPr lang="nl-NL" sz="3200" dirty="0">
                <a:solidFill>
                  <a:srgbClr val="FF0000"/>
                </a:solidFill>
                <a:latin typeface="Times New Roman"/>
                <a:ea typeface="Times New Roman"/>
                <a:cs typeface="Times New Roman"/>
              </a:rPr>
              <a:t>:</a:t>
            </a:r>
            <a:endParaRPr lang="en-US" sz="3200" dirty="0">
              <a:solidFill>
                <a:srgbClr val="FF0000"/>
              </a:solidFill>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Times New Roman"/>
                <a:cs typeface="Times New Roman"/>
              </a:rPr>
              <a:t>+ Xem trước bài học “ Thiệp chúc mừng ”</a:t>
            </a:r>
            <a:endParaRPr lang="en-US" sz="2400" dirty="0">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Times New Roman"/>
                <a:cs typeface="Times New Roman"/>
              </a:rPr>
              <a:t>+ Chuẩn bị các học liệu liên quan đến nội dung bài học</a:t>
            </a: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Calibri"/>
                <a:cs typeface="Times New Roman"/>
              </a:rPr>
              <a:t>+ Chuẩn bị bút chì, màu vẽ, giấy, bìa màu, keo, hồ dán...</a:t>
            </a: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Calibri"/>
                <a:cs typeface="Times New Roman"/>
              </a:rPr>
              <a:t>+ Sản phẩm mĩ thuật của bài học trước.</a:t>
            </a:r>
            <a:endParaRPr lang="en-US" sz="2400" dirty="0">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Times New Roman"/>
                <a:cs typeface="Times New Roman"/>
              </a:rPr>
              <a:t>+ Giấy  khổ A3, A4(giấy trắng hoặc giấy màu) màu vẽ ( màu nước, wat</a:t>
            </a:r>
            <a:r>
              <a:rPr lang="nl-NL" sz="2400">
                <a:solidFill>
                  <a:srgbClr val="000000"/>
                </a:solidFill>
                <a:latin typeface="Times New Roman"/>
                <a:ea typeface="Times New Roman"/>
                <a:cs typeface="Times New Roman"/>
              </a:rPr>
              <a:t>, </a:t>
            </a:r>
            <a:r>
              <a:rPr lang="fr-FR" sz="2400" smtClean="0">
                <a:solidFill>
                  <a:srgbClr val="000000"/>
                </a:solidFill>
                <a:latin typeface="Times New Roman"/>
                <a:ea typeface="Calibri"/>
                <a:cs typeface="Times New Roman"/>
              </a:rPr>
              <a:t>acrylic.)</a:t>
            </a:r>
            <a:endParaRPr lang="en-US" sz="2400" dirty="0">
              <a:effectLst/>
              <a:latin typeface="Times New Roman"/>
              <a:ea typeface="Calibri"/>
              <a:cs typeface="Times New Roman"/>
            </a:endParaRPr>
          </a:p>
        </p:txBody>
      </p:sp>
    </p:spTree>
    <p:extLst>
      <p:ext uri="{BB962C8B-B14F-4D97-AF65-F5344CB8AC3E}">
        <p14:creationId xmlns:p14="http://schemas.microsoft.com/office/powerpoint/2010/main" val="694984853"/>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WordArt 3"/>
          <p:cNvSpPr>
            <a:spLocks noChangeArrowheads="1" noChangeShapeType="1" noTextEdit="1"/>
          </p:cNvSpPr>
          <p:nvPr/>
        </p:nvSpPr>
        <p:spPr bwMode="auto">
          <a:xfrm>
            <a:off x="1371600" y="152400"/>
            <a:ext cx="6096000" cy="12192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b="1" kern="10">
                <a:ln w="9525">
                  <a:round/>
                  <a:headEnd/>
                  <a:tailEnd/>
                </a:ln>
                <a:gradFill rotWithShape="1">
                  <a:gsLst>
                    <a:gs pos="0">
                      <a:srgbClr val="FFFFCC"/>
                    </a:gs>
                    <a:gs pos="100000">
                      <a:srgbClr val="FF9999"/>
                    </a:gs>
                  </a:gsLst>
                  <a:lin ang="5400000" scaled="1"/>
                </a:gradFill>
                <a:latin typeface="Times New Roman" pitchFamily="18" charset="0"/>
                <a:cs typeface="Times New Roman" pitchFamily="18" charset="0"/>
              </a:rPr>
              <a:t>Xin chân thành cảm ơn </a:t>
            </a:r>
          </a:p>
        </p:txBody>
      </p:sp>
      <p:sp>
        <p:nvSpPr>
          <p:cNvPr id="58372" name="WordArt 4"/>
          <p:cNvSpPr>
            <a:spLocks noChangeArrowheads="1" noChangeShapeType="1" noTextEdit="1"/>
          </p:cNvSpPr>
          <p:nvPr/>
        </p:nvSpPr>
        <p:spPr bwMode="auto">
          <a:xfrm>
            <a:off x="1524000" y="1905000"/>
            <a:ext cx="5943600" cy="2209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2700">
                  <a:solidFill>
                    <a:srgbClr val="0000FF"/>
                  </a:solidFill>
                  <a:round/>
                  <a:headEnd/>
                  <a:tailEnd/>
                </a:ln>
                <a:solidFill>
                  <a:srgbClr val="0000FF">
                    <a:alpha val="50195"/>
                  </a:srgbClr>
                </a:solidFill>
                <a:effectLst>
                  <a:outerShdw dist="45791" dir="2021404" algn="ctr" rotWithShape="0">
                    <a:srgbClr val="9999FF"/>
                  </a:outerShdw>
                </a:effectLst>
                <a:latin typeface="Times New Roman" pitchFamily="18" charset="0"/>
                <a:cs typeface="Times New Roman" pitchFamily="18" charset="0"/>
              </a:rPr>
              <a:t>Quý thầy cô và các em học sinh </a:t>
            </a:r>
          </a:p>
          <a:p>
            <a:pPr algn="ctr" fontAlgn="base">
              <a:spcBef>
                <a:spcPct val="0"/>
              </a:spcBef>
              <a:spcAft>
                <a:spcPct val="0"/>
              </a:spcAft>
            </a:pPr>
            <a:r>
              <a:rPr lang="en-US" sz="3600" kern="10">
                <a:ln w="12700">
                  <a:solidFill>
                    <a:srgbClr val="0000FF"/>
                  </a:solidFill>
                  <a:round/>
                  <a:headEnd/>
                  <a:tailEnd/>
                </a:ln>
                <a:solidFill>
                  <a:srgbClr val="0000FF">
                    <a:alpha val="50195"/>
                  </a:srgbClr>
                </a:solidFill>
                <a:effectLst>
                  <a:outerShdw dist="45791" dir="2021404" algn="ctr" rotWithShape="0">
                    <a:srgbClr val="9999FF"/>
                  </a:outerShdw>
                </a:effectLst>
                <a:latin typeface="Times New Roman" pitchFamily="18" charset="0"/>
                <a:cs typeface="Times New Roman" pitchFamily="18" charset="0"/>
              </a:rPr>
              <a:t>về dự tiết học </a:t>
            </a:r>
          </a:p>
        </p:txBody>
      </p:sp>
      <p:sp>
        <p:nvSpPr>
          <p:cNvPr id="58374" name="Text Box 6"/>
          <p:cNvSpPr txBox="1">
            <a:spLocks noChangeArrowheads="1"/>
          </p:cNvSpPr>
          <p:nvPr/>
        </p:nvSpPr>
        <p:spPr bwMode="auto">
          <a:xfrm>
            <a:off x="304800" y="4551363"/>
            <a:ext cx="8458200" cy="117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NI-Times" pitchFamily="2" charset="0"/>
                <a:cs typeface="Arial" charset="0"/>
              </a:defRPr>
            </a:lvl1pPr>
            <a:lvl2pPr marL="742950" indent="-285750" eaLnBrk="0" hangingPunct="0">
              <a:defRPr>
                <a:solidFill>
                  <a:schemeClr val="tx1"/>
                </a:solidFill>
                <a:latin typeface="VNI-Times" pitchFamily="2" charset="0"/>
                <a:cs typeface="Arial" charset="0"/>
              </a:defRPr>
            </a:lvl2pPr>
            <a:lvl3pPr marL="1143000" indent="-228600" eaLnBrk="0" hangingPunct="0">
              <a:defRPr>
                <a:solidFill>
                  <a:schemeClr val="tx1"/>
                </a:solidFill>
                <a:latin typeface="VNI-Times" pitchFamily="2" charset="0"/>
                <a:cs typeface="Arial" charset="0"/>
              </a:defRPr>
            </a:lvl3pPr>
            <a:lvl4pPr marL="1600200" indent="-228600" eaLnBrk="0" hangingPunct="0">
              <a:defRPr>
                <a:solidFill>
                  <a:schemeClr val="tx1"/>
                </a:solidFill>
                <a:latin typeface="VNI-Times" pitchFamily="2" charset="0"/>
                <a:cs typeface="Arial" charset="0"/>
              </a:defRPr>
            </a:lvl4pPr>
            <a:lvl5pPr marL="2057400" indent="-228600" eaLnBrk="0" hangingPunct="0">
              <a:defRPr>
                <a:solidFill>
                  <a:schemeClr val="tx1"/>
                </a:solidFill>
                <a:latin typeface="VNI-Times" pitchFamily="2" charset="0"/>
                <a:cs typeface="Arial" charset="0"/>
              </a:defRPr>
            </a:lvl5pPr>
            <a:lvl6pPr marL="2514600" indent="-228600" eaLnBrk="0" fontAlgn="base" hangingPunct="0">
              <a:spcBef>
                <a:spcPct val="0"/>
              </a:spcBef>
              <a:spcAft>
                <a:spcPct val="0"/>
              </a:spcAft>
              <a:defRPr>
                <a:solidFill>
                  <a:schemeClr val="tx1"/>
                </a:solidFill>
                <a:latin typeface="VNI-Times" pitchFamily="2" charset="0"/>
                <a:cs typeface="Arial" charset="0"/>
              </a:defRPr>
            </a:lvl6pPr>
            <a:lvl7pPr marL="2971800" indent="-228600" eaLnBrk="0" fontAlgn="base" hangingPunct="0">
              <a:spcBef>
                <a:spcPct val="0"/>
              </a:spcBef>
              <a:spcAft>
                <a:spcPct val="0"/>
              </a:spcAft>
              <a:defRPr>
                <a:solidFill>
                  <a:schemeClr val="tx1"/>
                </a:solidFill>
                <a:latin typeface="VNI-Times" pitchFamily="2" charset="0"/>
                <a:cs typeface="Arial" charset="0"/>
              </a:defRPr>
            </a:lvl7pPr>
            <a:lvl8pPr marL="3429000" indent="-228600" eaLnBrk="0" fontAlgn="base" hangingPunct="0">
              <a:spcBef>
                <a:spcPct val="0"/>
              </a:spcBef>
              <a:spcAft>
                <a:spcPct val="0"/>
              </a:spcAft>
              <a:defRPr>
                <a:solidFill>
                  <a:schemeClr val="tx1"/>
                </a:solidFill>
                <a:latin typeface="VNI-Times" pitchFamily="2" charset="0"/>
                <a:cs typeface="Arial" charset="0"/>
              </a:defRPr>
            </a:lvl8pPr>
            <a:lvl9pPr marL="3886200" indent="-228600" eaLnBrk="0" fontAlgn="base" hangingPunct="0">
              <a:spcBef>
                <a:spcPct val="0"/>
              </a:spcBef>
              <a:spcAft>
                <a:spcPct val="0"/>
              </a:spcAft>
              <a:defRPr>
                <a:solidFill>
                  <a:schemeClr val="tx1"/>
                </a:solidFill>
                <a:latin typeface="VNI-Times" pitchFamily="2" charset="0"/>
                <a:cs typeface="Arial" charset="0"/>
              </a:defRPr>
            </a:lvl9pPr>
          </a:lstStyle>
          <a:p>
            <a:pPr algn="ctr" fontAlgn="base">
              <a:spcBef>
                <a:spcPct val="20000"/>
              </a:spcBef>
              <a:spcAft>
                <a:spcPct val="0"/>
              </a:spcAft>
            </a:pPr>
            <a:r>
              <a:rPr lang="en-US" sz="3200" b="1">
                <a:solidFill>
                  <a:srgbClr val="C00000"/>
                </a:solidFill>
                <a:latin typeface="Times New Roman" pitchFamily="18" charset="0"/>
                <a:cs typeface="Times New Roman" pitchFamily="18" charset="0"/>
              </a:rPr>
              <a:t>Chúc các thầy cô mạnh khỏe </a:t>
            </a:r>
          </a:p>
          <a:p>
            <a:pPr algn="ctr" fontAlgn="base">
              <a:spcBef>
                <a:spcPct val="20000"/>
              </a:spcBef>
              <a:spcAft>
                <a:spcPct val="0"/>
              </a:spcAft>
            </a:pPr>
            <a:r>
              <a:rPr lang="en-US" sz="3200" b="1">
                <a:solidFill>
                  <a:srgbClr val="C00000"/>
                </a:solidFill>
                <a:latin typeface="Times New Roman" pitchFamily="18" charset="0"/>
                <a:cs typeface="Times New Roman" pitchFamily="18" charset="0"/>
              </a:rPr>
              <a:t>Chúc các em học tốt.</a:t>
            </a:r>
          </a:p>
        </p:txBody>
      </p:sp>
    </p:spTree>
    <p:extLst>
      <p:ext uri="{BB962C8B-B14F-4D97-AF65-F5344CB8AC3E}">
        <p14:creationId xmlns:p14="http://schemas.microsoft.com/office/powerpoint/2010/main" val="3819362338"/>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8371"/>
                                        </p:tgtEl>
                                        <p:attrNameLst>
                                          <p:attrName>style.visibility</p:attrName>
                                        </p:attrNameLst>
                                      </p:cBhvr>
                                      <p:to>
                                        <p:strVal val="visible"/>
                                      </p:to>
                                    </p:set>
                                    <p:anim calcmode="lin" valueType="num">
                                      <p:cBhvr>
                                        <p:cTn id="7" dur="5000" fill="hold"/>
                                        <p:tgtEl>
                                          <p:spTgt spid="58371"/>
                                        </p:tgtEl>
                                        <p:attrNameLst>
                                          <p:attrName>ppt_w</p:attrName>
                                        </p:attrNameLst>
                                      </p:cBhvr>
                                      <p:tavLst>
                                        <p:tav tm="0">
                                          <p:val>
                                            <p:fltVal val="0"/>
                                          </p:val>
                                        </p:tav>
                                        <p:tav tm="100000">
                                          <p:val>
                                            <p:strVal val="#ppt_w"/>
                                          </p:val>
                                        </p:tav>
                                      </p:tavLst>
                                    </p:anim>
                                    <p:anim calcmode="lin" valueType="num">
                                      <p:cBhvr>
                                        <p:cTn id="8" dur="5000" fill="hold"/>
                                        <p:tgtEl>
                                          <p:spTgt spid="58371"/>
                                        </p:tgtEl>
                                        <p:attrNameLst>
                                          <p:attrName>ppt_h</p:attrName>
                                        </p:attrNameLst>
                                      </p:cBhvr>
                                      <p:tavLst>
                                        <p:tav tm="0">
                                          <p:val>
                                            <p:fltVal val="0"/>
                                          </p:val>
                                        </p:tav>
                                        <p:tav tm="100000">
                                          <p:val>
                                            <p:strVal val="#ppt_h"/>
                                          </p:val>
                                        </p:tav>
                                      </p:tavLst>
                                    </p:anim>
                                    <p:animEffect transition="in" filter="fade">
                                      <p:cBhvr>
                                        <p:cTn id="9" dur="5000"/>
                                        <p:tgtEl>
                                          <p:spTgt spid="5837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8372"/>
                                        </p:tgtEl>
                                        <p:attrNameLst>
                                          <p:attrName>style.visibility</p:attrName>
                                        </p:attrNameLst>
                                      </p:cBhvr>
                                      <p:to>
                                        <p:strVal val="visible"/>
                                      </p:to>
                                    </p:set>
                                    <p:anim calcmode="lin" valueType="num">
                                      <p:cBhvr>
                                        <p:cTn id="12" dur="5000" fill="hold"/>
                                        <p:tgtEl>
                                          <p:spTgt spid="58372"/>
                                        </p:tgtEl>
                                        <p:attrNameLst>
                                          <p:attrName>ppt_w</p:attrName>
                                        </p:attrNameLst>
                                      </p:cBhvr>
                                      <p:tavLst>
                                        <p:tav tm="0">
                                          <p:val>
                                            <p:fltVal val="0"/>
                                          </p:val>
                                        </p:tav>
                                        <p:tav tm="100000">
                                          <p:val>
                                            <p:strVal val="#ppt_w"/>
                                          </p:val>
                                        </p:tav>
                                      </p:tavLst>
                                    </p:anim>
                                    <p:anim calcmode="lin" valueType="num">
                                      <p:cBhvr>
                                        <p:cTn id="13" dur="5000" fill="hold"/>
                                        <p:tgtEl>
                                          <p:spTgt spid="58372"/>
                                        </p:tgtEl>
                                        <p:attrNameLst>
                                          <p:attrName>ppt_h</p:attrName>
                                        </p:attrNameLst>
                                      </p:cBhvr>
                                      <p:tavLst>
                                        <p:tav tm="0">
                                          <p:val>
                                            <p:fltVal val="0"/>
                                          </p:val>
                                        </p:tav>
                                        <p:tav tm="100000">
                                          <p:val>
                                            <p:strVal val="#ppt_h"/>
                                          </p:val>
                                        </p:tav>
                                      </p:tavLst>
                                    </p:anim>
                                    <p:animEffect transition="in" filter="fade">
                                      <p:cBhvr>
                                        <p:cTn id="14" dur="5000"/>
                                        <p:tgtEl>
                                          <p:spTgt spid="58372"/>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par>
                                <p:cTn id="15" presetID="34" presetClass="entr" presetSubtype="0" fill="hold" grpId="0" nodeType="withEffect">
                                  <p:stCondLst>
                                    <p:cond delay="0"/>
                                  </p:stCondLst>
                                  <p:childTnLst>
                                    <p:set>
                                      <p:cBhvr>
                                        <p:cTn id="16" dur="1" fill="hold">
                                          <p:stCondLst>
                                            <p:cond delay="0"/>
                                          </p:stCondLst>
                                        </p:cTn>
                                        <p:tgtEl>
                                          <p:spTgt spid="58374"/>
                                        </p:tgtEl>
                                        <p:attrNameLst>
                                          <p:attrName>style.visibility</p:attrName>
                                        </p:attrNameLst>
                                      </p:cBhvr>
                                      <p:to>
                                        <p:strVal val="visible"/>
                                      </p:to>
                                    </p:set>
                                    <p:anim from="(-#ppt_w/2)" to="(#ppt_x)" calcmode="lin" valueType="num">
                                      <p:cBhvr>
                                        <p:cTn id="17" dur="600" fill="hold">
                                          <p:stCondLst>
                                            <p:cond delay="0"/>
                                          </p:stCondLst>
                                        </p:cTn>
                                        <p:tgtEl>
                                          <p:spTgt spid="58374"/>
                                        </p:tgtEl>
                                        <p:attrNameLst>
                                          <p:attrName>ppt_x</p:attrName>
                                        </p:attrNameLst>
                                      </p:cBhvr>
                                    </p:anim>
                                    <p:anim from="0" to="-1.0" calcmode="lin" valueType="num">
                                      <p:cBhvr>
                                        <p:cTn id="18" dur="200" decel="50000" autoRev="1" fill="hold">
                                          <p:stCondLst>
                                            <p:cond delay="600"/>
                                          </p:stCondLst>
                                        </p:cTn>
                                        <p:tgtEl>
                                          <p:spTgt spid="58374"/>
                                        </p:tgtEl>
                                        <p:attrNameLst>
                                          <p:attrName>xshear</p:attrName>
                                        </p:attrNameLst>
                                      </p:cBhvr>
                                    </p:anim>
                                    <p:animScale>
                                      <p:cBhvr>
                                        <p:cTn id="19" dur="200" decel="100000" autoRev="1" fill="hold">
                                          <p:stCondLst>
                                            <p:cond delay="600"/>
                                          </p:stCondLst>
                                        </p:cTn>
                                        <p:tgtEl>
                                          <p:spTgt spid="58374"/>
                                        </p:tgtEl>
                                      </p:cBhvr>
                                      <p:from x="100000" y="100000"/>
                                      <p:to x="80000" y="100000"/>
                                    </p:animScale>
                                    <p:anim by="(#ppt_h/3+#ppt_w*0.1)" calcmode="lin" valueType="num">
                                      <p:cBhvr additive="sum">
                                        <p:cTn id="20" dur="200" decel="100000" autoRev="1" fill="hold">
                                          <p:stCondLst>
                                            <p:cond delay="600"/>
                                          </p:stCondLst>
                                        </p:cTn>
                                        <p:tgtEl>
                                          <p:spTgt spid="58374"/>
                                        </p:tgtEl>
                                        <p:attrNameLst>
                                          <p:attrName>ppt_x</p:attrName>
                                        </p:attrNameLst>
                                      </p:cBhvr>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8374">
                                            <p:txEl>
                                              <p:pRg st="0" end="0"/>
                                            </p:txEl>
                                          </p:spTgt>
                                        </p:tgtEl>
                                        <p:attrNameLst>
                                          <p:attrName>style.visibility</p:attrName>
                                        </p:attrNameLst>
                                      </p:cBhvr>
                                      <p:to>
                                        <p:strVal val="visible"/>
                                      </p:to>
                                    </p:set>
                                    <p:animEffect transition="in" filter="fade">
                                      <p:cBhvr>
                                        <p:cTn id="25" dur="1000"/>
                                        <p:tgtEl>
                                          <p:spTgt spid="58374">
                                            <p:txEl>
                                              <p:pRg st="0" end="0"/>
                                            </p:txEl>
                                          </p:spTgt>
                                        </p:tgtEl>
                                      </p:cBhvr>
                                    </p:animEffect>
                                    <p:anim calcmode="lin" valueType="num">
                                      <p:cBhvr>
                                        <p:cTn id="26" dur="1000" fill="hold"/>
                                        <p:tgtEl>
                                          <p:spTgt spid="58374">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837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8374">
                                            <p:txEl>
                                              <p:pRg st="1" end="1"/>
                                            </p:txEl>
                                          </p:spTgt>
                                        </p:tgtEl>
                                        <p:attrNameLst>
                                          <p:attrName>style.visibility</p:attrName>
                                        </p:attrNameLst>
                                      </p:cBhvr>
                                      <p:to>
                                        <p:strVal val="visible"/>
                                      </p:to>
                                    </p:set>
                                    <p:animEffect transition="in" filter="fade">
                                      <p:cBhvr>
                                        <p:cTn id="32" dur="1000"/>
                                        <p:tgtEl>
                                          <p:spTgt spid="58374">
                                            <p:txEl>
                                              <p:pRg st="1" end="1"/>
                                            </p:txEl>
                                          </p:spTgt>
                                        </p:tgtEl>
                                      </p:cBhvr>
                                    </p:animEffect>
                                    <p:anim calcmode="lin" valueType="num">
                                      <p:cBhvr>
                                        <p:cTn id="33" dur="1000" fill="hold"/>
                                        <p:tgtEl>
                                          <p:spTgt spid="58374">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5837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nimBg="1"/>
      <p:bldP spid="58372" grpId="0" animBg="1"/>
      <p:bldP spid="5837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762000" y="1371600"/>
            <a:ext cx="7696200" cy="323165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pPr>
            <a:r>
              <a:rPr lang="fr-FR" sz="3200" b="1">
                <a:solidFill>
                  <a:srgbClr val="0070C0"/>
                </a:solidFill>
                <a:latin typeface="Times New Roman"/>
                <a:ea typeface="Times New Roman"/>
                <a:cs typeface="Times New Roman"/>
              </a:rPr>
              <a:t>3. Phẩm chất</a:t>
            </a:r>
            <a:endParaRPr lang="en-US" sz="3200">
              <a:solidFill>
                <a:srgbClr val="0070C0"/>
              </a:solidFill>
              <a:latin typeface="Times New Roman"/>
              <a:ea typeface="Calibri"/>
              <a:cs typeface="Times New Roman"/>
            </a:endParaRPr>
          </a:p>
          <a:p>
            <a:pPr indent="457200" algn="just">
              <a:lnSpc>
                <a:spcPct val="115000"/>
              </a:lnSpc>
              <a:spcBef>
                <a:spcPts val="600"/>
              </a:spcBef>
              <a:spcAft>
                <a:spcPts val="600"/>
              </a:spcAft>
            </a:pPr>
            <a:r>
              <a:rPr lang="fr-FR" sz="3200">
                <a:solidFill>
                  <a:srgbClr val="000000"/>
                </a:solidFill>
                <a:latin typeface="Times New Roman"/>
                <a:ea typeface="Times New Roman"/>
                <a:cs typeface="Times New Roman"/>
              </a:rPr>
              <a:t>Bài học góp phần hình thành những phẩm chất: Chăm chỉ, trung thực, trách nhiệm</a:t>
            </a:r>
            <a:endParaRPr lang="en-US" sz="3200">
              <a:latin typeface="Times New Roman"/>
              <a:ea typeface="Calibri"/>
              <a:cs typeface="Times New Roman"/>
            </a:endParaRPr>
          </a:p>
          <a:p>
            <a:pPr indent="457200" algn="just">
              <a:lnSpc>
                <a:spcPct val="115000"/>
              </a:lnSpc>
              <a:spcBef>
                <a:spcPts val="600"/>
              </a:spcBef>
              <a:spcAft>
                <a:spcPts val="600"/>
              </a:spcAft>
            </a:pPr>
            <a:r>
              <a:rPr lang="fr-FR" sz="3200">
                <a:solidFill>
                  <a:srgbClr val="000000"/>
                </a:solidFill>
                <a:latin typeface="Times New Roman"/>
                <a:ea typeface="Times New Roman"/>
                <a:cs typeface="Times New Roman"/>
              </a:rPr>
              <a:t>- Có hiểu biết và yêu thích thể loại  đồ họa tranh in.</a:t>
            </a:r>
            <a:endParaRPr lang="en-US" sz="3200">
              <a:effectLst/>
              <a:latin typeface="Times New Roman"/>
              <a:ea typeface="Calibri"/>
              <a:cs typeface="Times New Roman"/>
            </a:endParaRPr>
          </a:p>
        </p:txBody>
      </p:sp>
    </p:spTree>
    <p:extLst>
      <p:ext uri="{BB962C8B-B14F-4D97-AF65-F5344CB8AC3E}">
        <p14:creationId xmlns:p14="http://schemas.microsoft.com/office/powerpoint/2010/main" val="1478992038"/>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1143000"/>
            <a:ext cx="7772400" cy="267765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just" defTabSz="914400" eaLnBrk="1" fontAlgn="auto" latinLnBrk="0" hangingPunct="1">
              <a:lnSpc>
                <a:spcPct val="115000"/>
              </a:lnSpc>
              <a:spcBef>
                <a:spcPts val="600"/>
              </a:spcBef>
              <a:spcAft>
                <a:spcPts val="600"/>
              </a:spcAft>
              <a:buClrTx/>
              <a:buSzTx/>
              <a:buFontTx/>
              <a:buNone/>
              <a:tabLst/>
              <a:defRPr/>
            </a:pPr>
            <a:r>
              <a:rPr lang="en-US" sz="2400" b="1" kern="0" dirty="0">
                <a:solidFill>
                  <a:sysClr val="windowText" lastClr="000000"/>
                </a:solidFill>
                <a:latin typeface="Times New Roman"/>
                <a:ea typeface="Calibri"/>
                <a:cs typeface="Times New Roman"/>
              </a:rPr>
              <a:t>II. </a:t>
            </a:r>
            <a:r>
              <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rPr>
              <a:t>CHUẨN</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BỊ</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lang="en-US" sz="2400" b="1" kern="0" dirty="0" err="1">
                <a:solidFill>
                  <a:schemeClr val="accent2">
                    <a:lumMod val="50000"/>
                  </a:schemeClr>
                </a:solidFill>
                <a:latin typeface="Times New Roman"/>
                <a:ea typeface="Calibri"/>
                <a:cs typeface="Times New Roman"/>
              </a:rPr>
              <a:t>Đồ</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vật</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có</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phần</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bề</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mặt</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nổi</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nắp</a:t>
            </a:r>
            <a:r>
              <a:rPr lang="en-US" sz="2400" b="1" kern="0" dirty="0">
                <a:solidFill>
                  <a:schemeClr val="accent2">
                    <a:lumMod val="50000"/>
                  </a:schemeClr>
                </a:solidFill>
                <a:latin typeface="Times New Roman"/>
                <a:ea typeface="Calibri"/>
                <a:cs typeface="Times New Roman"/>
              </a:rPr>
              <a:t> chai, </a:t>
            </a:r>
            <a:r>
              <a:rPr lang="en-US" sz="2400" b="1" kern="0" dirty="0" err="1">
                <a:solidFill>
                  <a:schemeClr val="accent2">
                    <a:lumMod val="50000"/>
                  </a:schemeClr>
                </a:solidFill>
                <a:latin typeface="Times New Roman"/>
                <a:ea typeface="Calibri"/>
                <a:cs typeface="Times New Roman"/>
              </a:rPr>
              <a:t>tăm</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bông</a:t>
            </a:r>
            <a:r>
              <a:rPr lang="en-US" sz="2400" b="1" kern="0" dirty="0">
                <a:solidFill>
                  <a:schemeClr val="accent2">
                    <a:lumMod val="50000"/>
                  </a:schemeClr>
                </a:solidFill>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noProof="0" dirty="0">
                <a:ln>
                  <a:noFill/>
                </a:ln>
                <a:solidFill>
                  <a:schemeClr val="accent2">
                    <a:lumMod val="50000"/>
                  </a:schemeClr>
                </a:solidFill>
                <a:effectLst/>
                <a:uLnTx/>
                <a:uFillTx/>
                <a:latin typeface="Times New Roman"/>
                <a:ea typeface="Calibri"/>
                <a:cs typeface="Times New Roman"/>
              </a:rPr>
              <a:t>Rau,</a:t>
            </a:r>
            <a:r>
              <a:rPr kumimoji="0" lang="en-US" sz="2400" b="1" i="0" u="none" strike="noStrike" kern="0" cap="none" spc="0" normalizeH="0" noProof="0" dirty="0">
                <a:ln>
                  <a:noFill/>
                </a:ln>
                <a:solidFill>
                  <a:schemeClr val="accent2">
                    <a:lumMod val="50000"/>
                  </a:schemeClr>
                </a:solidFill>
                <a:effectLst/>
                <a:uLnTx/>
                <a:uFillTx/>
                <a:latin typeface="Times New Roman"/>
                <a:ea typeface="Calibri"/>
                <a:cs typeface="Times New Roman"/>
              </a:rPr>
              <a:t> </a:t>
            </a:r>
            <a:r>
              <a:rPr kumimoji="0" lang="en-US" sz="2400" b="1" i="0" u="none" strike="noStrike" kern="0" cap="none" spc="0" normalizeH="0" noProof="0" dirty="0" err="1">
                <a:ln>
                  <a:noFill/>
                </a:ln>
                <a:solidFill>
                  <a:schemeClr val="accent2">
                    <a:lumMod val="50000"/>
                  </a:schemeClr>
                </a:solidFill>
                <a:effectLst/>
                <a:uLnTx/>
                <a:uFillTx/>
                <a:latin typeface="Times New Roman"/>
                <a:ea typeface="Calibri"/>
                <a:cs typeface="Times New Roman"/>
              </a:rPr>
              <a:t>củ</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quả</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lá</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cây</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hoa</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giấy</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bìa</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có</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thể</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dùng</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để</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tạo</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khuôn</a:t>
            </a:r>
            <a:r>
              <a:rPr lang="en-US" sz="2400" b="1" kern="0" dirty="0">
                <a:solidFill>
                  <a:schemeClr val="accent2">
                    <a:lumMod val="50000"/>
                  </a:schemeClr>
                </a:solidFill>
                <a:latin typeface="Times New Roman"/>
                <a:ea typeface="Calibri"/>
                <a:cs typeface="Times New Roman"/>
              </a:rPr>
              <a:t> in.</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noProof="0" dirty="0" err="1">
                <a:ln>
                  <a:noFill/>
                </a:ln>
                <a:solidFill>
                  <a:schemeClr val="accent2">
                    <a:lumMod val="50000"/>
                  </a:schemeClr>
                </a:solidFill>
                <a:effectLst/>
                <a:uLnTx/>
                <a:uFillTx/>
                <a:latin typeface="Times New Roman"/>
                <a:ea typeface="Calibri"/>
                <a:cs typeface="Times New Roman"/>
              </a:rPr>
              <a:t>Màu</a:t>
            </a:r>
            <a:r>
              <a:rPr kumimoji="0" lang="en-US" sz="2400" b="1" i="0" u="none" strike="noStrike" kern="0" cap="none" spc="0" normalizeH="0" noProof="0" dirty="0">
                <a:ln>
                  <a:noFill/>
                </a:ln>
                <a:solidFill>
                  <a:schemeClr val="accent2">
                    <a:lumMod val="50000"/>
                  </a:schemeClr>
                </a:solidFill>
                <a:effectLst/>
                <a:uLnTx/>
                <a:uFillTx/>
                <a:latin typeface="Times New Roman"/>
                <a:ea typeface="Calibri"/>
                <a:cs typeface="Times New Roman"/>
              </a:rPr>
              <a:t> </a:t>
            </a:r>
            <a:r>
              <a:rPr kumimoji="0" lang="en-US" sz="2400" b="1" i="0" u="none" strike="noStrike" kern="0" cap="none" spc="0" normalizeH="0" noProof="0" dirty="0" err="1">
                <a:ln>
                  <a:noFill/>
                </a:ln>
                <a:solidFill>
                  <a:schemeClr val="accent2">
                    <a:lumMod val="50000"/>
                  </a:schemeClr>
                </a:solidFill>
                <a:effectLst/>
                <a:uLnTx/>
                <a:uFillTx/>
                <a:latin typeface="Times New Roman"/>
                <a:ea typeface="Calibri"/>
                <a:cs typeface="Times New Roman"/>
              </a:rPr>
              <a:t>nước</a:t>
            </a:r>
            <a:r>
              <a:rPr lang="en-US" sz="2400" b="1" kern="0" dirty="0">
                <a:solidFill>
                  <a:schemeClr val="accent2">
                    <a:lumMod val="50000"/>
                  </a:schemeClr>
                </a:solidFill>
                <a:latin typeface="Times New Roman"/>
                <a:ea typeface="Calibri"/>
                <a:cs typeface="Times New Roman"/>
              </a:rPr>
              <a:t>, acrylic, </a:t>
            </a:r>
            <a:r>
              <a:rPr lang="en-US" sz="2400" b="1" kern="0" dirty="0" err="1">
                <a:solidFill>
                  <a:schemeClr val="accent2">
                    <a:lumMod val="50000"/>
                  </a:schemeClr>
                </a:solidFill>
                <a:latin typeface="Times New Roman"/>
                <a:ea typeface="Calibri"/>
                <a:cs typeface="Times New Roman"/>
              </a:rPr>
              <a:t>màu</a:t>
            </a:r>
            <a:r>
              <a:rPr lang="en-US" sz="2400" b="1" kern="0" dirty="0">
                <a:solidFill>
                  <a:schemeClr val="accent2">
                    <a:lumMod val="50000"/>
                  </a:schemeClr>
                </a:solidFill>
                <a:latin typeface="Times New Roman"/>
                <a:ea typeface="Calibri"/>
                <a:cs typeface="Times New Roman"/>
              </a:rPr>
              <a:t> gouache, </a:t>
            </a:r>
            <a:r>
              <a:rPr lang="en-US" sz="2400" b="1" kern="0" dirty="0" err="1">
                <a:solidFill>
                  <a:schemeClr val="accent2">
                    <a:lumMod val="50000"/>
                  </a:schemeClr>
                </a:solidFill>
                <a:latin typeface="Times New Roman"/>
                <a:ea typeface="Calibri"/>
                <a:cs typeface="Times New Roman"/>
              </a:rPr>
              <a:t>giấy</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vẽ</a:t>
            </a:r>
            <a:r>
              <a:rPr lang="en-US" sz="2400" b="1" kern="0" dirty="0">
                <a:solidFill>
                  <a:schemeClr val="accent2">
                    <a:lumMod val="50000"/>
                  </a:schemeClr>
                </a:solidFill>
                <a:latin typeface="Times New Roman"/>
                <a:ea typeface="Calibri"/>
                <a:cs typeface="Times New Roman"/>
              </a:rPr>
              <a:t>.</a:t>
            </a:r>
            <a:endParaRPr kumimoji="0" lang="en-US" sz="2400" b="1" i="0" u="none" strike="noStrike" kern="0" cap="none" spc="0" normalizeH="0" baseline="0" noProof="0" dirty="0">
              <a:ln>
                <a:noFill/>
              </a:ln>
              <a:solidFill>
                <a:schemeClr val="accent2">
                  <a:lumMod val="50000"/>
                </a:schemeClr>
              </a:solidFill>
              <a:effectLst/>
              <a:uLnTx/>
              <a:uFillTx/>
              <a:latin typeface="Times New Roman"/>
              <a:ea typeface="Calibri"/>
              <a:cs typeface="Times New Roman"/>
            </a:endParaRPr>
          </a:p>
        </p:txBody>
      </p:sp>
    </p:spTree>
    <p:extLst>
      <p:ext uri="{BB962C8B-B14F-4D97-AF65-F5344CB8AC3E}">
        <p14:creationId xmlns:p14="http://schemas.microsoft.com/office/powerpoint/2010/main" val="763392417"/>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Rectangle 2"/>
          <p:cNvSpPr/>
          <p:nvPr/>
        </p:nvSpPr>
        <p:spPr>
          <a:xfrm>
            <a:off x="3430572" y="457200"/>
            <a:ext cx="2637260" cy="523220"/>
          </a:xfrm>
          <a:prstGeom prst="rect">
            <a:avLst/>
          </a:prstGeom>
        </p:spPr>
        <p:txBody>
          <a:bodyPr wrap="none">
            <a:spAutoFit/>
          </a:bodyPr>
          <a:lstStyle/>
          <a:p>
            <a:pPr lvl="0" fontAlgn="base">
              <a:spcBef>
                <a:spcPct val="0"/>
              </a:spcBef>
              <a:spcAft>
                <a:spcPct val="0"/>
              </a:spcAft>
              <a:defRPr/>
            </a:pPr>
            <a:r>
              <a:rPr lang="en-US" sz="2800" b="1" dirty="0">
                <a:solidFill>
                  <a:srgbClr val="FF0000"/>
                </a:solidFill>
                <a:latin typeface="Times New Roman" pitchFamily="18" charset="0"/>
                <a:cs typeface="Times New Roman" pitchFamily="18" charset="0"/>
              </a:rPr>
              <a:t>1</a:t>
            </a:r>
            <a:r>
              <a:rPr lang="en-US" sz="2800" b="1">
                <a:solidFill>
                  <a:srgbClr val="FF0000"/>
                </a:solidFill>
                <a:latin typeface="Times New Roman" pitchFamily="18" charset="0"/>
                <a:cs typeface="Times New Roman" pitchFamily="18" charset="0"/>
              </a:rPr>
              <a:t>. </a:t>
            </a:r>
            <a:r>
              <a:rPr lang="en-US" sz="2800" b="1" smtClean="0">
                <a:solidFill>
                  <a:srgbClr val="FF0000"/>
                </a:solidFill>
                <a:latin typeface="Times New Roman" pitchFamily="18" charset="0"/>
                <a:cs typeface="Times New Roman" pitchFamily="18" charset="0"/>
              </a:rPr>
              <a:t>KHÁM  PHÁ</a:t>
            </a:r>
            <a:endParaRPr lang="en-US" sz="2800" b="1" dirty="0">
              <a:solidFill>
                <a:srgbClr val="FF0000"/>
              </a:solidFill>
              <a:latin typeface="Times New Roman" pitchFamily="18" charset="0"/>
              <a:cs typeface="Times New Roman" pitchFamily="18" charset="0"/>
            </a:endParaRPr>
          </a:p>
        </p:txBody>
      </p:sp>
      <p:pic>
        <p:nvPicPr>
          <p:cNvPr id="1026" name="Picture 2" descr="C:\Users\Administrator\Desktop\39315988-green-leaf-of-acacia-tree-isolated-on-whi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645" y="1544781"/>
            <a:ext cx="2163763" cy="1845085"/>
          </a:xfrm>
          <a:prstGeom prst="rect">
            <a:avLst/>
          </a:prstGeom>
          <a:ln w="88900" cap="sq" cmpd="thickThin">
            <a:solidFill>
              <a:srgbClr val="000000"/>
            </a:solidFill>
            <a:prstDash val="solid"/>
            <a:miter lim="800000"/>
          </a:ln>
          <a:effectLst>
            <a:innerShdw blurRad="76200">
              <a:srgbClr val="000000"/>
            </a:innerShdw>
          </a:effectLst>
        </p:spPr>
      </p:pic>
      <p:pic>
        <p:nvPicPr>
          <p:cNvPr id="5" name="Picture 3" descr="C:\Users\Administrator\Desktop\leaf-832250_12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8882" y="3913907"/>
            <a:ext cx="2590800" cy="1929429"/>
          </a:xfrm>
          <a:prstGeom prst="rect">
            <a:avLst/>
          </a:prstGeom>
          <a:ln w="88900" cap="sq" cmpd="thickThin">
            <a:solidFill>
              <a:srgbClr val="000000"/>
            </a:solidFill>
            <a:prstDash val="solid"/>
            <a:miter lim="800000"/>
          </a:ln>
          <a:effectLst>
            <a:innerShdw blurRad="76200">
              <a:srgbClr val="000000"/>
            </a:innerShdw>
          </a:effectLst>
        </p:spPr>
      </p:pic>
      <p:pic>
        <p:nvPicPr>
          <p:cNvPr id="2" name="Picture 2" descr="C:\Users\Administrator\Desktop\logo-bancongio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572" y="3886198"/>
            <a:ext cx="2156836" cy="2017713"/>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descr="C:\Users\Administrator\Desktop\26724374-白で隔離される緑のバラの葉.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4694" y="3886198"/>
            <a:ext cx="2907882" cy="2017713"/>
          </a:xfrm>
          <a:prstGeom prst="rect">
            <a:avLst/>
          </a:prstGeom>
          <a:ln w="88900" cap="sq" cmpd="thickThin">
            <a:solidFill>
              <a:srgbClr val="000000"/>
            </a:solidFill>
            <a:prstDash val="solid"/>
            <a:miter lim="800000"/>
          </a:ln>
          <a:effectLst>
            <a:innerShdw blurRad="76200">
              <a:srgbClr val="000000"/>
            </a:innerShdw>
          </a:effectLst>
        </p:spPr>
      </p:pic>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3657" y="1324323"/>
            <a:ext cx="2670175" cy="234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4114" y="1324323"/>
            <a:ext cx="2700337"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836962"/>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304800"/>
            <a:ext cx="8305800" cy="225292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457200" marR="0" lvl="0" indent="-457200" algn="just" defTabSz="914400" eaLnBrk="1" fontAlgn="auto" latinLnBrk="0" hangingPunct="1">
              <a:lnSpc>
                <a:spcPct val="115000"/>
              </a:lnSpc>
              <a:spcBef>
                <a:spcPts val="600"/>
              </a:spcBef>
              <a:spcAft>
                <a:spcPts val="600"/>
              </a:spcAft>
              <a:buClrTx/>
              <a:buSzTx/>
              <a:buFontTx/>
              <a:buAutoNum type="arabicPeriod"/>
              <a:tabLst/>
              <a:defRPr/>
            </a:pPr>
            <a:r>
              <a:rPr kumimoji="0" lang="en-US" sz="2400" b="1" i="0" u="none" strike="noStrike" kern="0" cap="none" spc="0" normalizeH="0" baseline="0" noProof="0" smtClean="0">
                <a:ln>
                  <a:noFill/>
                </a:ln>
                <a:solidFill>
                  <a:srgbClr val="FF0000"/>
                </a:solidFill>
                <a:effectLst/>
                <a:uLnTx/>
                <a:uFillTx/>
                <a:latin typeface="Times New Roman"/>
                <a:ea typeface="Calibri"/>
                <a:cs typeface="Times New Roman"/>
              </a:rPr>
              <a:t>KHÁM</a:t>
            </a:r>
            <a:r>
              <a:rPr kumimoji="0" lang="en-US" sz="2400" b="1" i="0" u="none" strike="noStrike" kern="0" cap="none" spc="0" normalizeH="0" noProof="0" smtClean="0">
                <a:ln>
                  <a:noFill/>
                </a:ln>
                <a:solidFill>
                  <a:srgbClr val="FF0000"/>
                </a:solidFill>
                <a:effectLst/>
                <a:uLnTx/>
                <a:uFillTx/>
                <a:latin typeface="Times New Roman"/>
                <a:ea typeface="Calibri"/>
                <a:cs typeface="Times New Roman"/>
              </a:rPr>
              <a:t> PHÁ</a:t>
            </a:r>
            <a:endParaRPr kumimoji="0" lang="en-US" sz="2400" b="1" i="0" u="none" strike="noStrike" kern="0" cap="none" spc="0" normalizeH="0" noProof="0" dirty="0">
              <a:ln>
                <a:noFill/>
              </a:ln>
              <a:solidFill>
                <a:srgbClr val="FF0000"/>
              </a:solidFill>
              <a:effectLst/>
              <a:uLnTx/>
              <a:uFillTx/>
              <a:latin typeface="Times New Roman"/>
              <a:ea typeface="Calibri"/>
              <a:cs typeface="Times New Roman"/>
            </a:endParaRPr>
          </a:p>
          <a:p>
            <a:pPr marR="0" lvl="0" algn="just" defTabSz="914400" eaLnBrk="1" fontAlgn="auto" latinLnBrk="0" hangingPunct="1">
              <a:lnSpc>
                <a:spcPct val="115000"/>
              </a:lnSpc>
              <a:spcBef>
                <a:spcPts val="600"/>
              </a:spcBef>
              <a:spcAft>
                <a:spcPts val="600"/>
              </a:spcAft>
              <a:buClrTx/>
              <a:buSzTx/>
              <a:tabLst/>
              <a:defRPr/>
            </a:pPr>
            <a:r>
              <a:rPr lang="en-US" sz="2400" b="1" kern="0" baseline="0" dirty="0" err="1">
                <a:solidFill>
                  <a:sysClr val="windowText" lastClr="000000"/>
                </a:solidFill>
                <a:latin typeface="Times New Roman"/>
                <a:ea typeface="Calibri"/>
                <a:cs typeface="Times New Roman"/>
              </a:rPr>
              <a:t>Quan</a:t>
            </a:r>
            <a:r>
              <a:rPr lang="en-US" sz="2400" b="1" kern="0" baseline="0" dirty="0">
                <a:solidFill>
                  <a:sysClr val="windowText" lastClr="000000"/>
                </a:solidFill>
                <a:latin typeface="Times New Roman"/>
                <a:ea typeface="Calibri"/>
                <a:cs typeface="Times New Roman"/>
              </a:rPr>
              <a:t> </a:t>
            </a:r>
            <a:r>
              <a:rPr lang="en-US" sz="2400" b="1" kern="0" baseline="0" dirty="0" err="1">
                <a:solidFill>
                  <a:sysClr val="windowText" lastClr="000000"/>
                </a:solidFill>
                <a:latin typeface="Times New Roman"/>
                <a:ea typeface="Calibri"/>
                <a:cs typeface="Times New Roman"/>
              </a:rPr>
              <a:t>sát</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và</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cho</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biết</a:t>
            </a:r>
            <a:r>
              <a:rPr lang="en-US" sz="2400" b="1" kern="0" dirty="0">
                <a:solidFill>
                  <a:sysClr val="windowText" lastClr="000000"/>
                </a:solidFill>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noProof="0" dirty="0" err="1">
                <a:ln>
                  <a:noFill/>
                </a:ln>
                <a:solidFill>
                  <a:sysClr val="windowText" lastClr="000000"/>
                </a:solidFill>
                <a:effectLst/>
                <a:uLnTx/>
                <a:uFillTx/>
                <a:latin typeface="Times New Roman"/>
                <a:ea typeface="Calibri"/>
                <a:cs typeface="Times New Roman"/>
              </a:rPr>
              <a:t>Nét</a:t>
            </a:r>
            <a:r>
              <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rPr>
              <a:t>,</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hình</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màu</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trong</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bức</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tranh</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được</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thể</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hiện</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như</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thế</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nào</a:t>
            </a:r>
            <a:r>
              <a:rPr lang="en-US" sz="2400" b="1" kern="0" noProof="0" dirty="0">
                <a:solidFill>
                  <a:sysClr val="windowText" lastClr="000000"/>
                </a:solidFill>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dirty="0" err="1">
                <a:ln>
                  <a:noFill/>
                </a:ln>
                <a:solidFill>
                  <a:sysClr val="windowText" lastClr="000000"/>
                </a:solidFill>
                <a:effectLst/>
                <a:uLnTx/>
                <a:uFillTx/>
                <a:latin typeface="Times New Roman"/>
                <a:ea typeface="Calibri"/>
                <a:cs typeface="Times New Roman"/>
              </a:rPr>
              <a:t>Bức</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tranh</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được</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tạo</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ra</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bằng</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cách</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nào</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a:t>
            </a:r>
            <a:endPar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13" descr="C:\Users\Administrator\Downloads\37f6c7994f44b81ae155.jpg"/>
          <p:cNvPicPr>
            <a:picLocks noChangeAspect="1" noChangeArrowheads="1"/>
          </p:cNvPicPr>
          <p:nvPr/>
        </p:nvPicPr>
        <p:blipFill>
          <a:blip r:embed="rId3"/>
          <a:srcRect/>
          <a:stretch>
            <a:fillRect/>
          </a:stretch>
        </p:blipFill>
        <p:spPr bwMode="auto">
          <a:xfrm>
            <a:off x="4724400" y="2817054"/>
            <a:ext cx="3581400" cy="35837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12" descr="C:\Users\Administrator\Downloads\b0dec8ba4067b739ee76.jpg"/>
          <p:cNvPicPr>
            <a:picLocks noChangeAspect="1" noChangeArrowheads="1"/>
          </p:cNvPicPr>
          <p:nvPr/>
        </p:nvPicPr>
        <p:blipFill>
          <a:blip r:embed="rId4"/>
          <a:srcRect/>
          <a:stretch>
            <a:fillRect/>
          </a:stretch>
        </p:blipFill>
        <p:spPr bwMode="auto">
          <a:xfrm>
            <a:off x="838200" y="2819400"/>
            <a:ext cx="3581400" cy="3581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p:cNvSpPr txBox="1"/>
          <p:nvPr/>
        </p:nvSpPr>
        <p:spPr>
          <a:xfrm>
            <a:off x="838200" y="6172200"/>
            <a:ext cx="24237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a:t>
            </a:r>
            <a:endParaRPr lang="en-US" dirty="0"/>
          </a:p>
        </p:txBody>
      </p:sp>
    </p:spTree>
    <p:extLst>
      <p:ext uri="{BB962C8B-B14F-4D97-AF65-F5344CB8AC3E}">
        <p14:creationId xmlns:p14="http://schemas.microsoft.com/office/powerpoint/2010/main" val="18636491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C:\Users\Administrator\Downloads\b0dec8ba4067b739ee76.jpg"/>
          <p:cNvPicPr>
            <a:picLocks noChangeAspect="1" noChangeArrowheads="1"/>
          </p:cNvPicPr>
          <p:nvPr/>
        </p:nvPicPr>
        <p:blipFill>
          <a:blip r:embed="rId2"/>
          <a:srcRect/>
          <a:stretch>
            <a:fillRect/>
          </a:stretch>
        </p:blipFill>
        <p:spPr bwMode="auto">
          <a:xfrm>
            <a:off x="1600200" y="1066800"/>
            <a:ext cx="2743200"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9" name="Picture 13" descr="C:\Users\Administrator\Downloads\37f6c7994f44b81ae155.jpg"/>
          <p:cNvPicPr>
            <a:picLocks noChangeAspect="1" noChangeArrowheads="1"/>
          </p:cNvPicPr>
          <p:nvPr/>
        </p:nvPicPr>
        <p:blipFill>
          <a:blip r:embed="rId3"/>
          <a:srcRect/>
          <a:stretch>
            <a:fillRect/>
          </a:stretch>
        </p:blipFill>
        <p:spPr bwMode="auto">
          <a:xfrm>
            <a:off x="5313218" y="1066800"/>
            <a:ext cx="2687782"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p:cNvSpPr txBox="1"/>
          <p:nvPr/>
        </p:nvSpPr>
        <p:spPr>
          <a:xfrm>
            <a:off x="304800" y="109537"/>
            <a:ext cx="2637260"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fontAlgn="base">
              <a:spcBef>
                <a:spcPct val="0"/>
              </a:spcBef>
              <a:spcAft>
                <a:spcPct val="0"/>
              </a:spcAft>
              <a:defRPr/>
            </a:pPr>
            <a:r>
              <a:rPr lang="en-US" sz="2800" b="1">
                <a:solidFill>
                  <a:srgbClr val="FF0000"/>
                </a:solidFill>
                <a:latin typeface="Times New Roman" pitchFamily="18" charset="0"/>
                <a:cs typeface="Times New Roman" pitchFamily="18" charset="0"/>
              </a:rPr>
              <a:t>1. </a:t>
            </a:r>
            <a:r>
              <a:rPr lang="en-US" sz="2800" b="1" smtClean="0">
                <a:solidFill>
                  <a:srgbClr val="FF0000"/>
                </a:solidFill>
                <a:latin typeface="Times New Roman" pitchFamily="18" charset="0"/>
                <a:cs typeface="Times New Roman" pitchFamily="18" charset="0"/>
              </a:rPr>
              <a:t>KHÁM  PHÁ</a:t>
            </a:r>
            <a:endParaRPr lang="en-US" sz="2800" b="1">
              <a:solidFill>
                <a:srgbClr val="FF0000"/>
              </a:solidFill>
              <a:latin typeface="Times New Roman" pitchFamily="18" charset="0"/>
              <a:cs typeface="Times New Roman" pitchFamily="18" charset="0"/>
            </a:endParaRPr>
          </a:p>
        </p:txBody>
      </p:sp>
      <p:sp>
        <p:nvSpPr>
          <p:cNvPr id="3" name="Rectangle 2"/>
          <p:cNvSpPr/>
          <p:nvPr/>
        </p:nvSpPr>
        <p:spPr>
          <a:xfrm>
            <a:off x="1046018" y="4572000"/>
            <a:ext cx="7620000" cy="216982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indent="457200" algn="just" fontAlgn="base">
              <a:lnSpc>
                <a:spcPct val="115000"/>
              </a:lnSpc>
              <a:spcBef>
                <a:spcPts val="600"/>
              </a:spcBef>
              <a:spcAft>
                <a:spcPts val="600"/>
              </a:spcAft>
            </a:pP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Nét</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hình</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màu</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trong</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bức</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tranh</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được</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thể</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hiện</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như</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thế</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nào</a:t>
            </a:r>
            <a:r>
              <a:rPr lang="fr-FR" sz="2000" b="1" dirty="0">
                <a:solidFill>
                  <a:srgbClr val="FF0000"/>
                </a:solidFill>
                <a:latin typeface="Times New Roman" pitchFamily="18" charset="0"/>
                <a:cs typeface="Times New Roman" pitchFamily="18" charset="0"/>
              </a:rPr>
              <a:t>?</a:t>
            </a:r>
          </a:p>
          <a:p>
            <a:pPr indent="457200" algn="just">
              <a:lnSpc>
                <a:spcPct val="115000"/>
              </a:lnSpc>
              <a:spcBef>
                <a:spcPts val="600"/>
              </a:spcBef>
              <a:spcAft>
                <a:spcPts val="600"/>
              </a:spcAft>
            </a:pP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Nét</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hình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trong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bức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tranh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được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thể</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hiện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bằng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sự</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đan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xen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các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yếu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tố</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sắc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đậm</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nhạt</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hài</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hòa</a:t>
            </a:r>
            <a:r>
              <a:rPr lang="fr-FR" sz="2000" dirty="0">
                <a:solidFill>
                  <a:srgbClr val="000000"/>
                </a:solidFill>
                <a:latin typeface="Times New Roman"/>
                <a:ea typeface="Times New Roman"/>
                <a:cs typeface="Times New Roman"/>
              </a:rPr>
              <a:t>. Hai </a:t>
            </a:r>
            <a:r>
              <a:rPr lang="fr-FR" sz="2000" dirty="0" err="1">
                <a:solidFill>
                  <a:srgbClr val="000000"/>
                </a:solidFill>
                <a:latin typeface="Times New Roman"/>
                <a:ea typeface="Times New Roman"/>
                <a:cs typeface="Times New Roman"/>
              </a:rPr>
              <a:t>bức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tranh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đều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gam</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nóng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đỏ</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vàng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làm</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chủ</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đạo</a:t>
            </a:r>
            <a:r>
              <a:rPr lang="fr-FR" sz="2000" dirty="0">
                <a:solidFill>
                  <a:srgbClr val="000000"/>
                </a:solidFill>
                <a:latin typeface="Times New Roman"/>
                <a:ea typeface="Times New Roman"/>
                <a:cs typeface="Times New Roman"/>
              </a:rPr>
              <a:t>).</a:t>
            </a:r>
            <a:endParaRPr lang="en-US" sz="2000" dirty="0">
              <a:latin typeface="Times New Roman"/>
              <a:ea typeface="Calibri"/>
              <a:cs typeface="Times New Roman"/>
            </a:endParaRPr>
          </a:p>
          <a:p>
            <a:pPr lvl="0" indent="457200" algn="just" fontAlgn="base">
              <a:lnSpc>
                <a:spcPct val="115000"/>
              </a:lnSpc>
              <a:spcBef>
                <a:spcPts val="600"/>
              </a:spcBef>
              <a:spcAft>
                <a:spcPts val="600"/>
              </a:spcAft>
            </a:pPr>
            <a:endParaRPr lang="fr-FR"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844431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08"/>
                                        </p:tgtEl>
                                        <p:attrNameLst>
                                          <p:attrName>style.visibility</p:attrName>
                                        </p:attrNameLst>
                                      </p:cBhvr>
                                      <p:to>
                                        <p:strVal val="visible"/>
                                      </p:to>
                                    </p:set>
                                    <p:animEffect transition="in" filter="barn(inVertical)">
                                      <p:cBhvr>
                                        <p:cTn id="12" dur="500"/>
                                        <p:tgtEl>
                                          <p:spTgt spid="4108"/>
                                        </p:tgtEl>
                                      </p:cBhvr>
                                    </p:animEffect>
                                  </p:childTnLst>
                                </p:cTn>
                              </p:par>
                              <p:par>
                                <p:cTn id="13" presetID="16" presetClass="entr" presetSubtype="21" fill="hold" nodeType="withEffect">
                                  <p:stCondLst>
                                    <p:cond delay="0"/>
                                  </p:stCondLst>
                                  <p:childTnLst>
                                    <p:set>
                                      <p:cBhvr>
                                        <p:cTn id="14" dur="1" fill="hold">
                                          <p:stCondLst>
                                            <p:cond delay="0"/>
                                          </p:stCondLst>
                                        </p:cTn>
                                        <p:tgtEl>
                                          <p:spTgt spid="4109"/>
                                        </p:tgtEl>
                                        <p:attrNameLst>
                                          <p:attrName>style.visibility</p:attrName>
                                        </p:attrNameLst>
                                      </p:cBhvr>
                                      <p:to>
                                        <p:strVal val="visible"/>
                                      </p:to>
                                    </p:set>
                                    <p:animEffect transition="in" filter="barn(inVertical)">
                                      <p:cBhvr>
                                        <p:cTn id="15" dur="500"/>
                                        <p:tgtEl>
                                          <p:spTgt spid="410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inVertical)">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down)">
                                      <p:cBhvr>
                                        <p:cTn id="2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C:\Users\Administrator\Downloads\b0dec8ba4067b739ee76.jpg"/>
          <p:cNvPicPr>
            <a:picLocks noChangeAspect="1" noChangeArrowheads="1"/>
          </p:cNvPicPr>
          <p:nvPr/>
        </p:nvPicPr>
        <p:blipFill>
          <a:blip r:embed="rId2"/>
          <a:srcRect/>
          <a:stretch>
            <a:fillRect/>
          </a:stretch>
        </p:blipFill>
        <p:spPr bwMode="auto">
          <a:xfrm>
            <a:off x="1600200" y="1066800"/>
            <a:ext cx="2743200"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9" name="Picture 13" descr="C:\Users\Administrator\Downloads\37f6c7994f44b81ae155.jpg"/>
          <p:cNvPicPr>
            <a:picLocks noChangeAspect="1" noChangeArrowheads="1"/>
          </p:cNvPicPr>
          <p:nvPr/>
        </p:nvPicPr>
        <p:blipFill>
          <a:blip r:embed="rId3"/>
          <a:srcRect/>
          <a:stretch>
            <a:fillRect/>
          </a:stretch>
        </p:blipFill>
        <p:spPr bwMode="auto">
          <a:xfrm>
            <a:off x="5313218" y="1066800"/>
            <a:ext cx="2687782"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p:cNvSpPr txBox="1"/>
          <p:nvPr/>
        </p:nvSpPr>
        <p:spPr>
          <a:xfrm>
            <a:off x="304800" y="109537"/>
            <a:ext cx="2637260"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fontAlgn="base">
              <a:spcBef>
                <a:spcPct val="0"/>
              </a:spcBef>
              <a:spcAft>
                <a:spcPct val="0"/>
              </a:spcAft>
              <a:defRPr/>
            </a:pPr>
            <a:r>
              <a:rPr lang="en-US" sz="2800" b="1">
                <a:solidFill>
                  <a:srgbClr val="FF0000"/>
                </a:solidFill>
                <a:latin typeface="Times New Roman" pitchFamily="18" charset="0"/>
                <a:cs typeface="Times New Roman" pitchFamily="18" charset="0"/>
              </a:rPr>
              <a:t>1. </a:t>
            </a:r>
            <a:r>
              <a:rPr lang="en-US" sz="2800" b="1" smtClean="0">
                <a:solidFill>
                  <a:srgbClr val="FF0000"/>
                </a:solidFill>
                <a:latin typeface="Times New Roman" pitchFamily="18" charset="0"/>
                <a:cs typeface="Times New Roman" pitchFamily="18" charset="0"/>
              </a:rPr>
              <a:t>KHÁM  PHÁ</a:t>
            </a:r>
            <a:endParaRPr lang="en-US" sz="2800" b="1">
              <a:solidFill>
                <a:srgbClr val="FF0000"/>
              </a:solidFill>
              <a:latin typeface="Times New Roman" pitchFamily="18" charset="0"/>
              <a:cs typeface="Times New Roman" pitchFamily="18" charset="0"/>
            </a:endParaRPr>
          </a:p>
        </p:txBody>
      </p:sp>
      <p:sp>
        <p:nvSpPr>
          <p:cNvPr id="4" name="Rectangle 3"/>
          <p:cNvSpPr/>
          <p:nvPr/>
        </p:nvSpPr>
        <p:spPr>
          <a:xfrm>
            <a:off x="1143000" y="4648200"/>
            <a:ext cx="7391399" cy="181588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indent="457200" algn="just" fontAlgn="base">
              <a:lnSpc>
                <a:spcPct val="115000"/>
              </a:lnSpc>
              <a:spcBef>
                <a:spcPts val="600"/>
              </a:spcBef>
              <a:spcAft>
                <a:spcPts val="600"/>
              </a:spcAft>
            </a:pPr>
            <a:r>
              <a:rPr lang="fr-FR" sz="2000" b="1">
                <a:solidFill>
                  <a:srgbClr val="FF0000"/>
                </a:solidFill>
                <a:latin typeface="Times New Roman" pitchFamily="18" charset="0"/>
                <a:cs typeface="Times New Roman" pitchFamily="18" charset="0"/>
              </a:rPr>
              <a:t>+ Bức tranh được tạo ra bằng cách nào?</a:t>
            </a: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Bức tranh được tạo ra bằng cách bôi, chấm màu lên lá, hoa  sau đó in lên giấy.</a:t>
            </a:r>
            <a:endParaRPr lang="en-US" sz="2000">
              <a:latin typeface="Times New Roman"/>
              <a:ea typeface="Calibri"/>
              <a:cs typeface="Times New Roman"/>
            </a:endParaRPr>
          </a:p>
          <a:p>
            <a:pPr lvl="0" indent="457200" algn="just" fontAlgn="base">
              <a:lnSpc>
                <a:spcPct val="115000"/>
              </a:lnSpc>
              <a:spcBef>
                <a:spcPts val="600"/>
              </a:spcBef>
              <a:spcAft>
                <a:spcPts val="600"/>
              </a:spcAft>
            </a:pPr>
            <a:endParaRPr lang="fr-FR" sz="20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616970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108"/>
                                        </p:tgtEl>
                                        <p:attrNameLst>
                                          <p:attrName>style.visibility</p:attrName>
                                        </p:attrNameLst>
                                      </p:cBhvr>
                                      <p:to>
                                        <p:strVal val="visible"/>
                                      </p:to>
                                    </p:set>
                                    <p:animEffect transition="in" filter="barn(inVertical)">
                                      <p:cBhvr>
                                        <p:cTn id="10" dur="500"/>
                                        <p:tgtEl>
                                          <p:spTgt spid="410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9"/>
                                        </p:tgtEl>
                                        <p:attrNameLst>
                                          <p:attrName>style.visibility</p:attrName>
                                        </p:attrNameLst>
                                      </p:cBhvr>
                                      <p:to>
                                        <p:strVal val="visible"/>
                                      </p:to>
                                    </p:set>
                                    <p:animEffect transition="in" filter="barn(inVertical)">
                                      <p:cBhvr>
                                        <p:cTn id="13" dur="500"/>
                                        <p:tgtEl>
                                          <p:spTgt spid="410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barn(inVertical)">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down)">
                                      <p:cBhvr>
                                        <p:cTn id="2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1542</TotalTime>
  <Words>1092</Words>
  <Application>Microsoft Office PowerPoint</Application>
  <PresentationFormat>On-screen Show (4:3)</PresentationFormat>
  <Paragraphs>95</Paragraphs>
  <Slides>32</Slides>
  <Notes>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32</vt:i4>
      </vt:variant>
    </vt:vector>
  </HeadingPairs>
  <TitlesOfParts>
    <vt:vector size="43" baseType="lpstr">
      <vt:lpstr>Arial</vt:lpstr>
      <vt:lpstr>Calibri</vt:lpstr>
      <vt:lpstr>Calibri Light</vt:lpstr>
      <vt:lpstr>Candara</vt:lpstr>
      <vt:lpstr>Symbol</vt:lpstr>
      <vt:lpstr>Times New Roman</vt:lpstr>
      <vt:lpstr>VNI-Times</vt:lpstr>
      <vt:lpstr>1_Office Theme</vt:lpstr>
      <vt:lpstr>Default Design</vt:lpstr>
      <vt:lpstr>6_Office Theme</vt:lpstr>
      <vt:lpstr>Waveform</vt:lpstr>
      <vt:lpstr>               CHỦ ĐỀ       BIỂU CẢM CỦA MÀU SẮC          Bài 3: Tranh in hoa lá (Tiết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170</cp:revision>
  <dcterms:created xsi:type="dcterms:W3CDTF">2021-08-09T06:40:00Z</dcterms:created>
  <dcterms:modified xsi:type="dcterms:W3CDTF">2025-10-11T01:50:08Z</dcterms:modified>
</cp:coreProperties>
</file>