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1" r:id="rId6"/>
    <p:sldMasterId id="214748367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Lst>
  <p:sldSz cy="5143500" cx="9144000"/>
  <p:notesSz cx="6858000" cy="9144000"/>
  <p:embeddedFontLst>
    <p:embeddedFont>
      <p:font typeface="Montserrat"/>
      <p:regular r:id="rId50"/>
      <p:bold r:id="rId51"/>
      <p:italic r:id="rId52"/>
      <p:boldItalic r:id="rId53"/>
    </p:embeddedFont>
    <p:embeddedFont>
      <p:font typeface="Days One"/>
      <p:regular r:id="rId54"/>
    </p:embeddedFont>
    <p:embeddedFont>
      <p:font typeface="Quattrocento Sans"/>
      <p:regular r:id="rId55"/>
      <p:bold r:id="rId56"/>
      <p:italic r:id="rId57"/>
      <p:boldItalic r:id="rId58"/>
    </p:embeddedFont>
    <p:embeddedFont>
      <p:font typeface="Barlow Light"/>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63" roundtripDataSignature="AMtx7mh0CtBItk/2NUJY6JZ8d7ciBRtCx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86B94D0-90FF-4302-B47E-C437D7035A3A}">
  <a:tblStyle styleId="{A86B94D0-90FF-4302-B47E-C437D7035A3A}"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EF6E8"/>
          </a:solidFill>
        </a:fill>
      </a:tcStyle>
    </a:wholeTbl>
    <a:band1H>
      <a:tcTxStyle/>
      <a:tcStyle>
        <a:fill>
          <a:solidFill>
            <a:srgbClr val="DBEECF"/>
          </a:solidFill>
        </a:fill>
      </a:tcStyle>
    </a:band1H>
    <a:band2H>
      <a:tcTxStyle/>
    </a:band2H>
    <a:band1V>
      <a:tcTxStyle/>
      <a:tcStyle>
        <a:fill>
          <a:solidFill>
            <a:srgbClr val="DBEECF"/>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BarlowLight-boldItalic.fntdata"/><Relationship Id="rId61" Type="http://schemas.openxmlformats.org/officeDocument/2006/relationships/font" Target="fonts/BarlowLight-italic.fntdata"/><Relationship Id="rId20" Type="http://schemas.openxmlformats.org/officeDocument/2006/relationships/slide" Target="slides/slide12.xml"/><Relationship Id="rId63" Type="http://customschemas.google.com/relationships/presentationmetadata" Target="metadata"/><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60" Type="http://schemas.openxmlformats.org/officeDocument/2006/relationships/font" Target="fonts/BarlowLight-bold.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ontserrat-bold.fntdata"/><Relationship Id="rId50" Type="http://schemas.openxmlformats.org/officeDocument/2006/relationships/font" Target="fonts/Montserrat-regular.fntdata"/><Relationship Id="rId53" Type="http://schemas.openxmlformats.org/officeDocument/2006/relationships/font" Target="fonts/Montserrat-boldItalic.fntdata"/><Relationship Id="rId52" Type="http://schemas.openxmlformats.org/officeDocument/2006/relationships/font" Target="fonts/Montserrat-italic.fntdata"/><Relationship Id="rId11" Type="http://schemas.openxmlformats.org/officeDocument/2006/relationships/slide" Target="slides/slide3.xml"/><Relationship Id="rId55" Type="http://schemas.openxmlformats.org/officeDocument/2006/relationships/font" Target="fonts/QuattrocentoSans-regular.fntdata"/><Relationship Id="rId10" Type="http://schemas.openxmlformats.org/officeDocument/2006/relationships/slide" Target="slides/slide2.xml"/><Relationship Id="rId54" Type="http://schemas.openxmlformats.org/officeDocument/2006/relationships/font" Target="fonts/DaysOne-regular.fntdata"/><Relationship Id="rId13" Type="http://schemas.openxmlformats.org/officeDocument/2006/relationships/slide" Target="slides/slide5.xml"/><Relationship Id="rId57" Type="http://schemas.openxmlformats.org/officeDocument/2006/relationships/font" Target="fonts/QuattrocentoSans-italic.fntdata"/><Relationship Id="rId12" Type="http://schemas.openxmlformats.org/officeDocument/2006/relationships/slide" Target="slides/slide4.xml"/><Relationship Id="rId56" Type="http://schemas.openxmlformats.org/officeDocument/2006/relationships/font" Target="fonts/QuattrocentoSans-bold.fntdata"/><Relationship Id="rId15" Type="http://schemas.openxmlformats.org/officeDocument/2006/relationships/slide" Target="slides/slide7.xml"/><Relationship Id="rId59" Type="http://schemas.openxmlformats.org/officeDocument/2006/relationships/font" Target="fonts/BarlowLight-regular.fntdata"/><Relationship Id="rId14" Type="http://schemas.openxmlformats.org/officeDocument/2006/relationships/slide" Target="slides/slide6.xml"/><Relationship Id="rId58" Type="http://schemas.openxmlformats.org/officeDocument/2006/relationships/font" Target="fonts/QuattrocentoSans-boldItalic.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9" name="Google Shape;30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9" name="Google Shape;40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1" name="Google Shape;491;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0" name="Google Shape;320;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1" name="Google Shape;321;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7" name="Google Shape;49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2" name="Google Shape;502;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3" name="Google Shape;51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9" name="Google Shape;51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2" name="Google Shape;562;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3" name="Google Shape;62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0" name="Google Shape;64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45" name="Google Shape;645;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6" name="Google Shape;646;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4" name="Shape 654"/>
        <p:cNvGrpSpPr/>
        <p:nvPr/>
      </p:nvGrpSpPr>
      <p:grpSpPr>
        <a:xfrm>
          <a:off x="0" y="0"/>
          <a:ext cx="0" cy="0"/>
          <a:chOff x="0" y="0"/>
          <a:chExt cx="0" cy="0"/>
        </a:xfrm>
      </p:grpSpPr>
      <p:sp>
        <p:nvSpPr>
          <p:cNvPr id="655" name="Google Shape;655;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6" name="Google Shape;656;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7" name="Google Shape;66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1" name="Google Shape;691;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1" name="Google Shape;70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11" name="Google Shape;711;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2" name="Google Shape;72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3" name="Google Shape;73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3" name="Google Shape;743;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6" name="Google Shape;79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8" name="Google Shape;34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8" name="Google Shape;808;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17" name="Google Shape;817;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sz="1200">
                <a:solidFill>
                  <a:srgbClr val="000000"/>
                </a:solidFill>
                <a:latin typeface="Calibri"/>
                <a:ea typeface="Calibri"/>
                <a:cs typeface="Calibri"/>
                <a:sym typeface="Calibri"/>
              </a:rPr>
              <a:t>‹#›</a:t>
            </a:fld>
            <a:endParaRPr sz="120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6" name="Google Shape;38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9.png"/><Relationship Id="rId3" Type="http://schemas.openxmlformats.org/officeDocument/2006/relationships/image" Target="../media/image2.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空白" type="blank">
  <p:cSld name="BLANK">
    <p:spTree>
      <p:nvGrpSpPr>
        <p:cNvPr id="15" name="Shape 15"/>
        <p:cNvGrpSpPr/>
        <p:nvPr/>
      </p:nvGrpSpPr>
      <p:grpSpPr>
        <a:xfrm>
          <a:off x="0" y="0"/>
          <a:ext cx="0" cy="0"/>
          <a:chOff x="0" y="0"/>
          <a:chExt cx="0" cy="0"/>
        </a:xfrm>
      </p:grpSpPr>
      <p:sp>
        <p:nvSpPr>
          <p:cNvPr id="16" name="Google Shape;16;p4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图片与标题" type="picTx">
  <p:cSld name="PICTURE_WITH_CAPTION_TEXT">
    <p:spTree>
      <p:nvGrpSpPr>
        <p:cNvPr id="77" name="Shape 77"/>
        <p:cNvGrpSpPr/>
        <p:nvPr/>
      </p:nvGrpSpPr>
      <p:grpSpPr>
        <a:xfrm>
          <a:off x="0" y="0"/>
          <a:ext cx="0" cy="0"/>
          <a:chOff x="0" y="0"/>
          <a:chExt cx="0" cy="0"/>
        </a:xfrm>
      </p:grpSpPr>
      <p:sp>
        <p:nvSpPr>
          <p:cNvPr id="78" name="Google Shape;78;p59"/>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59"/>
          <p:cNvSpPr/>
          <p:nvPr>
            <p:ph idx="2" type="pic"/>
          </p:nvPr>
        </p:nvSpPr>
        <p:spPr>
          <a:xfrm>
            <a:off x="3887391" y="740569"/>
            <a:ext cx="4629150" cy="3655219"/>
          </a:xfrm>
          <a:prstGeom prst="rect">
            <a:avLst/>
          </a:prstGeom>
          <a:noFill/>
          <a:ln>
            <a:noFill/>
          </a:ln>
        </p:spPr>
      </p:sp>
      <p:sp>
        <p:nvSpPr>
          <p:cNvPr id="80" name="Google Shape;80;p59"/>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81" name="Google Shape;81;p5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5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5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竖排文字" type="vertTx">
  <p:cSld name="VERTICAL_TEXT">
    <p:spTree>
      <p:nvGrpSpPr>
        <p:cNvPr id="84" name="Shape 84"/>
        <p:cNvGrpSpPr/>
        <p:nvPr/>
      </p:nvGrpSpPr>
      <p:grpSpPr>
        <a:xfrm>
          <a:off x="0" y="0"/>
          <a:ext cx="0" cy="0"/>
          <a:chOff x="0" y="0"/>
          <a:chExt cx="0" cy="0"/>
        </a:xfrm>
      </p:grpSpPr>
      <p:sp>
        <p:nvSpPr>
          <p:cNvPr id="85" name="Google Shape;85;p60"/>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60"/>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87" name="Google Shape;87;p60"/>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60"/>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60"/>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竖排标题与文本" type="vertTitleAndTx">
  <p:cSld name="VERTICAL_TITLE_AND_VERTICAL_TEXT">
    <p:spTree>
      <p:nvGrpSpPr>
        <p:cNvPr id="90" name="Shape 90"/>
        <p:cNvGrpSpPr/>
        <p:nvPr/>
      </p:nvGrpSpPr>
      <p:grpSpPr>
        <a:xfrm>
          <a:off x="0" y="0"/>
          <a:ext cx="0" cy="0"/>
          <a:chOff x="0" y="0"/>
          <a:chExt cx="0" cy="0"/>
        </a:xfrm>
      </p:grpSpPr>
      <p:sp>
        <p:nvSpPr>
          <p:cNvPr id="91" name="Google Shape;91;p61"/>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61"/>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93" name="Google Shape;93;p61"/>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61"/>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61"/>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4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4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4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节标题">
  <p:cSld name="1_节标题">
    <p:spTree>
      <p:nvGrpSpPr>
        <p:cNvPr id="106" name="Shape 106"/>
        <p:cNvGrpSpPr/>
        <p:nvPr/>
      </p:nvGrpSpPr>
      <p:grpSpPr>
        <a:xfrm>
          <a:off x="0" y="0"/>
          <a:ext cx="0" cy="0"/>
          <a:chOff x="0" y="0"/>
          <a:chExt cx="0" cy="0"/>
        </a:xfrm>
      </p:grpSpPr>
      <p:grpSp>
        <p:nvGrpSpPr>
          <p:cNvPr id="107" name="Google Shape;107;p47"/>
          <p:cNvGrpSpPr/>
          <p:nvPr/>
        </p:nvGrpSpPr>
        <p:grpSpPr>
          <a:xfrm>
            <a:off x="0" y="0"/>
            <a:ext cx="9234014" cy="5145088"/>
            <a:chOff x="0" y="0"/>
            <a:chExt cx="12309881" cy="6858000"/>
          </a:xfrm>
        </p:grpSpPr>
        <p:pic>
          <p:nvPicPr>
            <p:cNvPr id="108" name="Google Shape;108;p47"/>
            <p:cNvPicPr preferRelativeResize="0"/>
            <p:nvPr/>
          </p:nvPicPr>
          <p:blipFill rotWithShape="1">
            <a:blip r:embed="rId2">
              <a:alphaModFix/>
            </a:blip>
            <a:srcRect b="0" l="0" r="0" t="0"/>
            <a:stretch/>
          </p:blipFill>
          <p:spPr>
            <a:xfrm rot="5400000">
              <a:off x="2667000" y="-2667000"/>
              <a:ext cx="6858000" cy="12192000"/>
            </a:xfrm>
            <a:prstGeom prst="rect">
              <a:avLst/>
            </a:prstGeom>
            <a:noFill/>
            <a:ln>
              <a:noFill/>
            </a:ln>
          </p:spPr>
        </p:pic>
        <p:sp>
          <p:nvSpPr>
            <p:cNvPr id="109" name="Google Shape;109;p47"/>
            <p:cNvSpPr/>
            <p:nvPr/>
          </p:nvSpPr>
          <p:spPr>
            <a:xfrm>
              <a:off x="429986" y="664016"/>
              <a:ext cx="11332027" cy="5758800"/>
            </a:xfrm>
            <a:prstGeom prst="roundRect">
              <a:avLst>
                <a:gd fmla="val 16667" name="adj"/>
              </a:avLst>
            </a:prstGeom>
            <a:noFill/>
            <a:ln cap="rnd" cmpd="sng" w="34925">
              <a:solidFill>
                <a:srgbClr val="139F4E"/>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pic>
          <p:nvPicPr>
            <p:cNvPr id="110" name="Google Shape;110;p47"/>
            <p:cNvPicPr preferRelativeResize="0"/>
            <p:nvPr/>
          </p:nvPicPr>
          <p:blipFill rotWithShape="1">
            <a:blip r:embed="rId3">
              <a:alphaModFix/>
            </a:blip>
            <a:srcRect b="0" l="0" r="0" t="0"/>
            <a:stretch/>
          </p:blipFill>
          <p:spPr>
            <a:xfrm>
              <a:off x="8904514" y="5528668"/>
              <a:ext cx="3405367" cy="1329332"/>
            </a:xfrm>
            <a:prstGeom prst="rect">
              <a:avLst/>
            </a:prstGeom>
            <a:noFill/>
            <a:ln>
              <a:noFill/>
            </a:ln>
          </p:spPr>
        </p:pic>
        <p:grpSp>
          <p:nvGrpSpPr>
            <p:cNvPr id="111" name="Google Shape;111;p47"/>
            <p:cNvGrpSpPr/>
            <p:nvPr/>
          </p:nvGrpSpPr>
          <p:grpSpPr>
            <a:xfrm rot="5400000">
              <a:off x="5709961" y="-1054214"/>
              <a:ext cx="772078" cy="3224189"/>
              <a:chOff x="246324" y="651074"/>
              <a:chExt cx="969786" cy="5555849"/>
            </a:xfrm>
          </p:grpSpPr>
          <p:sp>
            <p:nvSpPr>
              <p:cNvPr id="112" name="Google Shape;112;p47"/>
              <p:cNvSpPr/>
              <p:nvPr/>
            </p:nvSpPr>
            <p:spPr>
              <a:xfrm rot="-5400000">
                <a:off x="-1913394" y="3077419"/>
                <a:ext cx="5555849" cy="703159"/>
              </a:xfrm>
              <a:prstGeom prst="roundRect">
                <a:avLst>
                  <a:gd fmla="val 15140" name="adj"/>
                </a:avLst>
              </a:prstGeom>
              <a:solidFill>
                <a:srgbClr val="47984B"/>
              </a:solid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Calibri"/>
                  <a:buNone/>
                </a:pPr>
                <a:r>
                  <a:t/>
                </a:r>
                <a:endParaRPr b="0" i="0" sz="2400" u="none" cap="none" strike="noStrike">
                  <a:solidFill>
                    <a:srgbClr val="FFFFFF"/>
                  </a:solidFill>
                  <a:latin typeface="Arial Rounded"/>
                  <a:ea typeface="Arial Rounded"/>
                  <a:cs typeface="Arial Rounded"/>
                  <a:sym typeface="Arial Rounded"/>
                </a:endParaRPr>
              </a:p>
            </p:txBody>
          </p:sp>
          <p:sp>
            <p:nvSpPr>
              <p:cNvPr id="113" name="Google Shape;113;p47"/>
              <p:cNvSpPr/>
              <p:nvPr/>
            </p:nvSpPr>
            <p:spPr>
              <a:xfrm rot="-5400000">
                <a:off x="369398" y="5318468"/>
                <a:ext cx="287107" cy="533255"/>
              </a:xfrm>
              <a:prstGeom prst="roundRect">
                <a:avLst>
                  <a:gd fmla="val 50000" name="adj"/>
                </a:avLst>
              </a:prstGeom>
              <a:solidFill>
                <a:srgbClr val="59D36A"/>
              </a:solid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sp>
            <p:nvSpPr>
              <p:cNvPr id="114" name="Google Shape;114;p47"/>
              <p:cNvSpPr/>
              <p:nvPr/>
            </p:nvSpPr>
            <p:spPr>
              <a:xfrm rot="-5400000">
                <a:off x="379009" y="1090739"/>
                <a:ext cx="287107" cy="533254"/>
              </a:xfrm>
              <a:prstGeom prst="roundRect">
                <a:avLst>
                  <a:gd fmla="val 50000" name="adj"/>
                </a:avLst>
              </a:prstGeom>
              <a:solidFill>
                <a:srgbClr val="59D36A"/>
              </a:solid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Calibri"/>
                  <a:buNone/>
                </a:pPr>
                <a:r>
                  <a:t/>
                </a:r>
                <a:endParaRPr b="0" i="0" sz="1400" u="none" cap="none" strike="noStrike">
                  <a:solidFill>
                    <a:srgbClr val="FFFFFF"/>
                  </a:solidFill>
                  <a:latin typeface="Arial"/>
                  <a:ea typeface="Arial"/>
                  <a:cs typeface="Arial"/>
                  <a:sym typeface="Arial"/>
                </a:endParaRPr>
              </a:p>
            </p:txBody>
          </p:sp>
        </p:grpSp>
        <p:pic>
          <p:nvPicPr>
            <p:cNvPr id="115" name="Google Shape;115;p47"/>
            <p:cNvPicPr preferRelativeResize="0"/>
            <p:nvPr/>
          </p:nvPicPr>
          <p:blipFill rotWithShape="1">
            <a:blip r:embed="rId4">
              <a:alphaModFix/>
            </a:blip>
            <a:srcRect b="0" l="0" r="0" t="0"/>
            <a:stretch/>
          </p:blipFill>
          <p:spPr>
            <a:xfrm>
              <a:off x="7381524" y="609676"/>
              <a:ext cx="837659" cy="527951"/>
            </a:xfrm>
            <a:prstGeom prst="rect">
              <a:avLst/>
            </a:prstGeom>
            <a:noFill/>
            <a:ln>
              <a:noFill/>
            </a:ln>
          </p:spPr>
        </p:pic>
        <p:pic>
          <p:nvPicPr>
            <p:cNvPr id="116" name="Google Shape;116;p47"/>
            <p:cNvPicPr preferRelativeResize="0"/>
            <p:nvPr/>
          </p:nvPicPr>
          <p:blipFill rotWithShape="1">
            <a:blip r:embed="rId4">
              <a:alphaModFix/>
            </a:blip>
            <a:srcRect b="0" l="0" r="0" t="0"/>
            <a:stretch/>
          </p:blipFill>
          <p:spPr>
            <a:xfrm>
              <a:off x="3923800" y="185838"/>
              <a:ext cx="837659" cy="527951"/>
            </a:xfrm>
            <a:prstGeom prst="rect">
              <a:avLst/>
            </a:prstGeom>
            <a:noFill/>
            <a:ln>
              <a:noFill/>
            </a:ln>
          </p:spPr>
        </p:pic>
      </p:grpSp>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7" name="Shape 117"/>
        <p:cNvGrpSpPr/>
        <p:nvPr/>
      </p:nvGrpSpPr>
      <p:grpSpPr>
        <a:xfrm>
          <a:off x="0" y="0"/>
          <a:ext cx="0" cy="0"/>
          <a:chOff x="0" y="0"/>
          <a:chExt cx="0" cy="0"/>
        </a:xfrm>
      </p:grpSpPr>
      <p:sp>
        <p:nvSpPr>
          <p:cNvPr id="118" name="Google Shape;118;p48"/>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9" name="Google Shape;119;p48"/>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120" name="Google Shape;120;p4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4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4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3" name="Shape 123"/>
        <p:cNvGrpSpPr/>
        <p:nvPr/>
      </p:nvGrpSpPr>
      <p:grpSpPr>
        <a:xfrm>
          <a:off x="0" y="0"/>
          <a:ext cx="0" cy="0"/>
          <a:chOff x="0" y="0"/>
          <a:chExt cx="0" cy="0"/>
        </a:xfrm>
      </p:grpSpPr>
      <p:sp>
        <p:nvSpPr>
          <p:cNvPr id="124" name="Google Shape;124;p49"/>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5" name="Google Shape;125;p49"/>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26" name="Google Shape;126;p4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4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9" name="Shape 129"/>
        <p:cNvGrpSpPr/>
        <p:nvPr/>
      </p:nvGrpSpPr>
      <p:grpSpPr>
        <a:xfrm>
          <a:off x="0" y="0"/>
          <a:ext cx="0" cy="0"/>
          <a:chOff x="0" y="0"/>
          <a:chExt cx="0" cy="0"/>
        </a:xfrm>
      </p:grpSpPr>
      <p:sp>
        <p:nvSpPr>
          <p:cNvPr id="130" name="Google Shape;130;p62"/>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62"/>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132" name="Google Shape;132;p6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3" name="Google Shape;133;p6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4" name="Google Shape;134;p6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35" name="Shape 135"/>
        <p:cNvGrpSpPr/>
        <p:nvPr/>
      </p:nvGrpSpPr>
      <p:grpSpPr>
        <a:xfrm>
          <a:off x="0" y="0"/>
          <a:ext cx="0" cy="0"/>
          <a:chOff x="0" y="0"/>
          <a:chExt cx="0" cy="0"/>
        </a:xfrm>
      </p:grpSpPr>
      <p:sp>
        <p:nvSpPr>
          <p:cNvPr id="136" name="Google Shape;136;p6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7" name="Google Shape;137;p63"/>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8" name="Google Shape;138;p63"/>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39" name="Google Shape;139;p6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6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6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42" name="Shape 142"/>
        <p:cNvGrpSpPr/>
        <p:nvPr/>
      </p:nvGrpSpPr>
      <p:grpSpPr>
        <a:xfrm>
          <a:off x="0" y="0"/>
          <a:ext cx="0" cy="0"/>
          <a:chOff x="0" y="0"/>
          <a:chExt cx="0" cy="0"/>
        </a:xfrm>
      </p:grpSpPr>
      <p:sp>
        <p:nvSpPr>
          <p:cNvPr id="143" name="Google Shape;143;p64"/>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4" name="Google Shape;144;p64"/>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5" name="Google Shape;145;p64"/>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6" name="Google Shape;146;p64"/>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147" name="Google Shape;147;p64"/>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48" name="Google Shape;148;p6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9" name="Google Shape;149;p6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0" name="Google Shape;150;p6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节标题">
  <p:cSld name="1_节标题">
    <p:spTree>
      <p:nvGrpSpPr>
        <p:cNvPr id="19" name="Shape 19"/>
        <p:cNvGrpSpPr/>
        <p:nvPr/>
      </p:nvGrpSpPr>
      <p:grpSpPr>
        <a:xfrm>
          <a:off x="0" y="0"/>
          <a:ext cx="0" cy="0"/>
          <a:chOff x="0" y="0"/>
          <a:chExt cx="0" cy="0"/>
        </a:xfrm>
      </p:grpSpPr>
      <p:grpSp>
        <p:nvGrpSpPr>
          <p:cNvPr id="20" name="Google Shape;20;p44"/>
          <p:cNvGrpSpPr/>
          <p:nvPr/>
        </p:nvGrpSpPr>
        <p:grpSpPr>
          <a:xfrm>
            <a:off x="0" y="0"/>
            <a:ext cx="9234014" cy="5145088"/>
            <a:chOff x="0" y="0"/>
            <a:chExt cx="12309881" cy="6858000"/>
          </a:xfrm>
        </p:grpSpPr>
        <p:pic>
          <p:nvPicPr>
            <p:cNvPr id="21" name="Google Shape;21;p44"/>
            <p:cNvPicPr preferRelativeResize="0"/>
            <p:nvPr/>
          </p:nvPicPr>
          <p:blipFill rotWithShape="1">
            <a:blip r:embed="rId2">
              <a:alphaModFix/>
            </a:blip>
            <a:srcRect b="0" l="0" r="0" t="0"/>
            <a:stretch/>
          </p:blipFill>
          <p:spPr>
            <a:xfrm rot="5400000">
              <a:off x="2667000" y="-2667000"/>
              <a:ext cx="6858000" cy="12192000"/>
            </a:xfrm>
            <a:prstGeom prst="rect">
              <a:avLst/>
            </a:prstGeom>
            <a:noFill/>
            <a:ln>
              <a:noFill/>
            </a:ln>
          </p:spPr>
        </p:pic>
        <p:sp>
          <p:nvSpPr>
            <p:cNvPr id="22" name="Google Shape;22;p44"/>
            <p:cNvSpPr/>
            <p:nvPr/>
          </p:nvSpPr>
          <p:spPr>
            <a:xfrm>
              <a:off x="429986" y="664016"/>
              <a:ext cx="11332027" cy="5758800"/>
            </a:xfrm>
            <a:prstGeom prst="roundRect">
              <a:avLst>
                <a:gd fmla="val 16667" name="adj"/>
              </a:avLst>
            </a:prstGeom>
            <a:noFill/>
            <a:ln cap="rnd" cmpd="sng" w="34925">
              <a:solidFill>
                <a:srgbClr val="139F4E"/>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23" name="Google Shape;23;p44"/>
            <p:cNvPicPr preferRelativeResize="0"/>
            <p:nvPr/>
          </p:nvPicPr>
          <p:blipFill rotWithShape="1">
            <a:blip r:embed="rId3">
              <a:alphaModFix/>
            </a:blip>
            <a:srcRect b="0" l="0" r="0" t="0"/>
            <a:stretch/>
          </p:blipFill>
          <p:spPr>
            <a:xfrm>
              <a:off x="8904514" y="5528668"/>
              <a:ext cx="3405367" cy="1329332"/>
            </a:xfrm>
            <a:prstGeom prst="rect">
              <a:avLst/>
            </a:prstGeom>
            <a:noFill/>
            <a:ln>
              <a:noFill/>
            </a:ln>
          </p:spPr>
        </p:pic>
        <p:grpSp>
          <p:nvGrpSpPr>
            <p:cNvPr id="24" name="Google Shape;24;p44"/>
            <p:cNvGrpSpPr/>
            <p:nvPr/>
          </p:nvGrpSpPr>
          <p:grpSpPr>
            <a:xfrm rot="5400000">
              <a:off x="5709961" y="-1054214"/>
              <a:ext cx="772078" cy="3224189"/>
              <a:chOff x="246324" y="651074"/>
              <a:chExt cx="969786" cy="5555849"/>
            </a:xfrm>
          </p:grpSpPr>
          <p:sp>
            <p:nvSpPr>
              <p:cNvPr id="25" name="Google Shape;25;p44"/>
              <p:cNvSpPr/>
              <p:nvPr/>
            </p:nvSpPr>
            <p:spPr>
              <a:xfrm rot="-5400000">
                <a:off x="-1913394" y="3077419"/>
                <a:ext cx="5555849" cy="703159"/>
              </a:xfrm>
              <a:prstGeom prst="roundRect">
                <a:avLst>
                  <a:gd fmla="val 15140" name="adj"/>
                </a:avLst>
              </a:prstGeom>
              <a:solidFill>
                <a:srgbClr val="47984B"/>
              </a:solid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400"/>
                  <a:buFont typeface="Arial"/>
                  <a:buNone/>
                </a:pPr>
                <a:r>
                  <a:t/>
                </a:r>
                <a:endParaRPr b="0" i="0" sz="2400" u="none" cap="none" strike="noStrike">
                  <a:solidFill>
                    <a:srgbClr val="FFFFFF"/>
                  </a:solidFill>
                  <a:latin typeface="Arial Rounded"/>
                  <a:ea typeface="Arial Rounded"/>
                  <a:cs typeface="Arial Rounded"/>
                  <a:sym typeface="Arial Rounded"/>
                </a:endParaRPr>
              </a:p>
            </p:txBody>
          </p:sp>
          <p:sp>
            <p:nvSpPr>
              <p:cNvPr id="26" name="Google Shape;26;p44"/>
              <p:cNvSpPr/>
              <p:nvPr/>
            </p:nvSpPr>
            <p:spPr>
              <a:xfrm rot="-5400000">
                <a:off x="369398" y="5318468"/>
                <a:ext cx="287107" cy="533255"/>
              </a:xfrm>
              <a:prstGeom prst="roundRect">
                <a:avLst>
                  <a:gd fmla="val 50000" name="adj"/>
                </a:avLst>
              </a:prstGeom>
              <a:solidFill>
                <a:srgbClr val="59D36A"/>
              </a:solid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sp>
            <p:nvSpPr>
              <p:cNvPr id="27" name="Google Shape;27;p44"/>
              <p:cNvSpPr/>
              <p:nvPr/>
            </p:nvSpPr>
            <p:spPr>
              <a:xfrm rot="-5400000">
                <a:off x="379009" y="1090739"/>
                <a:ext cx="287107" cy="533254"/>
              </a:xfrm>
              <a:prstGeom prst="roundRect">
                <a:avLst>
                  <a:gd fmla="val 50000" name="adj"/>
                </a:avLst>
              </a:prstGeom>
              <a:solidFill>
                <a:srgbClr val="59D36A"/>
              </a:solidFill>
              <a:ln cap="flat" cmpd="sng" w="762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400"/>
                  <a:buFont typeface="Arial"/>
                  <a:buNone/>
                </a:pPr>
                <a:r>
                  <a:t/>
                </a:r>
                <a:endParaRPr b="0" i="0" sz="1400" u="none" cap="none" strike="noStrike">
                  <a:solidFill>
                    <a:srgbClr val="FFFFFF"/>
                  </a:solidFill>
                  <a:latin typeface="Arial"/>
                  <a:ea typeface="Arial"/>
                  <a:cs typeface="Arial"/>
                  <a:sym typeface="Arial"/>
                </a:endParaRPr>
              </a:p>
            </p:txBody>
          </p:sp>
        </p:grpSp>
        <p:pic>
          <p:nvPicPr>
            <p:cNvPr id="28" name="Google Shape;28;p44"/>
            <p:cNvPicPr preferRelativeResize="0"/>
            <p:nvPr/>
          </p:nvPicPr>
          <p:blipFill rotWithShape="1">
            <a:blip r:embed="rId4">
              <a:alphaModFix/>
            </a:blip>
            <a:srcRect b="0" l="0" r="0" t="0"/>
            <a:stretch/>
          </p:blipFill>
          <p:spPr>
            <a:xfrm>
              <a:off x="7381524" y="609676"/>
              <a:ext cx="837659" cy="527951"/>
            </a:xfrm>
            <a:prstGeom prst="rect">
              <a:avLst/>
            </a:prstGeom>
            <a:noFill/>
            <a:ln>
              <a:noFill/>
            </a:ln>
          </p:spPr>
        </p:pic>
        <p:pic>
          <p:nvPicPr>
            <p:cNvPr id="29" name="Google Shape;29;p44"/>
            <p:cNvPicPr preferRelativeResize="0"/>
            <p:nvPr/>
          </p:nvPicPr>
          <p:blipFill rotWithShape="1">
            <a:blip r:embed="rId4">
              <a:alphaModFix/>
            </a:blip>
            <a:srcRect b="0" l="0" r="0" t="0"/>
            <a:stretch/>
          </p:blipFill>
          <p:spPr>
            <a:xfrm>
              <a:off x="3923800" y="185838"/>
              <a:ext cx="837659" cy="527951"/>
            </a:xfrm>
            <a:prstGeom prst="rect">
              <a:avLst/>
            </a:prstGeom>
            <a:noFill/>
            <a:ln>
              <a:noFill/>
            </a:ln>
          </p:spPr>
        </p:pic>
      </p:grpSp>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51" name="Shape 151"/>
        <p:cNvGrpSpPr/>
        <p:nvPr/>
      </p:nvGrpSpPr>
      <p:grpSpPr>
        <a:xfrm>
          <a:off x="0" y="0"/>
          <a:ext cx="0" cy="0"/>
          <a:chOff x="0" y="0"/>
          <a:chExt cx="0" cy="0"/>
        </a:xfrm>
      </p:grpSpPr>
      <p:sp>
        <p:nvSpPr>
          <p:cNvPr id="152" name="Google Shape;152;p6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3" name="Google Shape;153;p6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6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6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56" name="Shape 156"/>
        <p:cNvGrpSpPr/>
        <p:nvPr/>
      </p:nvGrpSpPr>
      <p:grpSpPr>
        <a:xfrm>
          <a:off x="0" y="0"/>
          <a:ext cx="0" cy="0"/>
          <a:chOff x="0" y="0"/>
          <a:chExt cx="0" cy="0"/>
        </a:xfrm>
      </p:grpSpPr>
      <p:sp>
        <p:nvSpPr>
          <p:cNvPr id="157" name="Google Shape;157;p66"/>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8" name="Google Shape;158;p66"/>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159" name="Google Shape;159;p66"/>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60" name="Google Shape;160;p6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6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2" name="Google Shape;162;p6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3" name="Shape 163"/>
        <p:cNvGrpSpPr/>
        <p:nvPr/>
      </p:nvGrpSpPr>
      <p:grpSpPr>
        <a:xfrm>
          <a:off x="0" y="0"/>
          <a:ext cx="0" cy="0"/>
          <a:chOff x="0" y="0"/>
          <a:chExt cx="0" cy="0"/>
        </a:xfrm>
      </p:grpSpPr>
      <p:sp>
        <p:nvSpPr>
          <p:cNvPr id="164" name="Google Shape;164;p67"/>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67"/>
          <p:cNvSpPr/>
          <p:nvPr>
            <p:ph idx="2" type="pic"/>
          </p:nvPr>
        </p:nvSpPr>
        <p:spPr>
          <a:xfrm>
            <a:off x="3887391" y="740569"/>
            <a:ext cx="4629150" cy="3655219"/>
          </a:xfrm>
          <a:prstGeom prst="rect">
            <a:avLst/>
          </a:prstGeom>
          <a:noFill/>
          <a:ln>
            <a:noFill/>
          </a:ln>
        </p:spPr>
      </p:sp>
      <p:sp>
        <p:nvSpPr>
          <p:cNvPr id="166" name="Google Shape;166;p67"/>
          <p:cNvSpPr txBox="1"/>
          <p:nvPr>
            <p:ph idx="1"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167" name="Google Shape;167;p6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6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9" name="Google Shape;169;p6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70" name="Shape 170"/>
        <p:cNvGrpSpPr/>
        <p:nvPr/>
      </p:nvGrpSpPr>
      <p:grpSpPr>
        <a:xfrm>
          <a:off x="0" y="0"/>
          <a:ext cx="0" cy="0"/>
          <a:chOff x="0" y="0"/>
          <a:chExt cx="0" cy="0"/>
        </a:xfrm>
      </p:grpSpPr>
      <p:sp>
        <p:nvSpPr>
          <p:cNvPr id="171" name="Google Shape;171;p68"/>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68"/>
          <p:cNvSpPr txBox="1"/>
          <p:nvPr>
            <p:ph idx="1" type="body"/>
          </p:nvPr>
        </p:nvSpPr>
        <p:spPr>
          <a:xfrm rot="5400000">
            <a:off x="2940248" y="-942379"/>
            <a:ext cx="3263504"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3" name="Google Shape;173;p6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4" name="Google Shape;174;p6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5" name="Google Shape;175;p6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76" name="Shape 176"/>
        <p:cNvGrpSpPr/>
        <p:nvPr/>
      </p:nvGrpSpPr>
      <p:grpSpPr>
        <a:xfrm>
          <a:off x="0" y="0"/>
          <a:ext cx="0" cy="0"/>
          <a:chOff x="0" y="0"/>
          <a:chExt cx="0" cy="0"/>
        </a:xfrm>
      </p:grpSpPr>
      <p:sp>
        <p:nvSpPr>
          <p:cNvPr id="177" name="Google Shape;177;p69"/>
          <p:cNvSpPr txBox="1"/>
          <p:nvPr>
            <p:ph type="title"/>
          </p:nvPr>
        </p:nvSpPr>
        <p:spPr>
          <a:xfrm rot="5400000">
            <a:off x="5350073" y="1467446"/>
            <a:ext cx="4358879"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8" name="Google Shape;178;p69"/>
          <p:cNvSpPr txBox="1"/>
          <p:nvPr>
            <p:ph idx="1" type="body"/>
          </p:nvPr>
        </p:nvSpPr>
        <p:spPr>
          <a:xfrm rot="5400000">
            <a:off x="1349573" y="-447079"/>
            <a:ext cx="4358879"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79" name="Google Shape;179;p69"/>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0" name="Google Shape;180;p69"/>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1" name="Google Shape;181;p69"/>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solidFill>
                  <a:srgbClr val="888888"/>
                </a:solidFill>
              </a:defRPr>
            </a:lvl1pPr>
            <a:lvl2pPr indent="0" lvl="1" marL="0" algn="r">
              <a:spcBef>
                <a:spcPts val="0"/>
              </a:spcBef>
              <a:buNone/>
              <a:defRPr>
                <a:solidFill>
                  <a:srgbClr val="888888"/>
                </a:solidFill>
              </a:defRPr>
            </a:lvl2pPr>
            <a:lvl3pPr indent="0" lvl="2" marL="0" algn="r">
              <a:spcBef>
                <a:spcPts val="0"/>
              </a:spcBef>
              <a:buNone/>
              <a:defRPr>
                <a:solidFill>
                  <a:srgbClr val="888888"/>
                </a:solidFill>
              </a:defRPr>
            </a:lvl3pPr>
            <a:lvl4pPr indent="0" lvl="3" marL="0" algn="r">
              <a:spcBef>
                <a:spcPts val="0"/>
              </a:spcBef>
              <a:buNone/>
              <a:defRPr>
                <a:solidFill>
                  <a:srgbClr val="888888"/>
                </a:solidFill>
              </a:defRPr>
            </a:lvl4pPr>
            <a:lvl5pPr indent="0" lvl="4" marL="0" algn="r">
              <a:spcBef>
                <a:spcPts val="0"/>
              </a:spcBef>
              <a:buNone/>
              <a:defRPr>
                <a:solidFill>
                  <a:srgbClr val="888888"/>
                </a:solidFill>
              </a:defRPr>
            </a:lvl5pPr>
            <a:lvl6pPr indent="0" lvl="5" marL="0" algn="r">
              <a:spcBef>
                <a:spcPts val="0"/>
              </a:spcBef>
              <a:buNone/>
              <a:defRPr>
                <a:solidFill>
                  <a:srgbClr val="888888"/>
                </a:solidFill>
              </a:defRPr>
            </a:lvl6pPr>
            <a:lvl7pPr indent="0" lvl="6" marL="0" algn="r">
              <a:spcBef>
                <a:spcPts val="0"/>
              </a:spcBef>
              <a:buNone/>
              <a:defRPr>
                <a:solidFill>
                  <a:srgbClr val="888888"/>
                </a:solidFill>
              </a:defRPr>
            </a:lvl7pPr>
            <a:lvl8pPr indent="0" lvl="7" marL="0" algn="r">
              <a:spcBef>
                <a:spcPts val="0"/>
              </a:spcBef>
              <a:buNone/>
              <a:defRPr>
                <a:solidFill>
                  <a:srgbClr val="888888"/>
                </a:solidFill>
              </a:defRPr>
            </a:lvl8pPr>
            <a:lvl9pPr indent="0" lvl="8" mar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82" name="Shape 182"/>
        <p:cNvGrpSpPr/>
        <p:nvPr/>
      </p:nvGrpSpPr>
      <p:grpSpPr>
        <a:xfrm>
          <a:off x="0" y="0"/>
          <a:ext cx="0" cy="0"/>
          <a:chOff x="0" y="0"/>
          <a:chExt cx="0" cy="0"/>
        </a:xfrm>
      </p:grpSpPr>
      <p:sp>
        <p:nvSpPr>
          <p:cNvPr id="183" name="Google Shape;183;p70"/>
          <p:cNvSpPr txBox="1"/>
          <p:nvPr>
            <p:ph idx="1" type="body"/>
          </p:nvPr>
        </p:nvSpPr>
        <p:spPr>
          <a:xfrm>
            <a:off x="685800" y="114300"/>
            <a:ext cx="7696200" cy="40005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184" name="Google Shape;184;p70"/>
          <p:cNvSpPr txBox="1"/>
          <p:nvPr>
            <p:ph idx="10" type="dt"/>
          </p:nvPr>
        </p:nvSpPr>
        <p:spPr>
          <a:xfrm>
            <a:off x="1371600" y="4686300"/>
            <a:ext cx="1905000" cy="3429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5" name="Google Shape;185;p70"/>
          <p:cNvSpPr txBox="1"/>
          <p:nvPr>
            <p:ph idx="11" type="ftr"/>
          </p:nvPr>
        </p:nvSpPr>
        <p:spPr>
          <a:xfrm>
            <a:off x="3556000" y="4686300"/>
            <a:ext cx="2895600" cy="3429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6" name="Google Shape;186;p70"/>
          <p:cNvSpPr txBox="1"/>
          <p:nvPr>
            <p:ph idx="12" type="sldNum"/>
          </p:nvPr>
        </p:nvSpPr>
        <p:spPr>
          <a:xfrm>
            <a:off x="6718300" y="4686300"/>
            <a:ext cx="1905000" cy="3429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sz="900">
                <a:solidFill>
                  <a:srgbClr val="888888"/>
                </a:solidFill>
                <a:latin typeface="Calibri"/>
                <a:ea typeface="Calibri"/>
                <a:cs typeface="Calibri"/>
                <a:sym typeface="Calibri"/>
              </a:defRPr>
            </a:lvl1pPr>
            <a:lvl2pPr indent="0" lvl="1" marL="0" marR="0" algn="r">
              <a:spcBef>
                <a:spcPts val="0"/>
              </a:spcBef>
              <a:buNone/>
              <a:defRPr sz="900">
                <a:solidFill>
                  <a:srgbClr val="888888"/>
                </a:solidFill>
                <a:latin typeface="Calibri"/>
                <a:ea typeface="Calibri"/>
                <a:cs typeface="Calibri"/>
                <a:sym typeface="Calibri"/>
              </a:defRPr>
            </a:lvl2pPr>
            <a:lvl3pPr indent="0" lvl="2" marL="0" marR="0" algn="r">
              <a:spcBef>
                <a:spcPts val="0"/>
              </a:spcBef>
              <a:buNone/>
              <a:defRPr sz="900">
                <a:solidFill>
                  <a:srgbClr val="888888"/>
                </a:solidFill>
                <a:latin typeface="Calibri"/>
                <a:ea typeface="Calibri"/>
                <a:cs typeface="Calibri"/>
                <a:sym typeface="Calibri"/>
              </a:defRPr>
            </a:lvl3pPr>
            <a:lvl4pPr indent="0" lvl="3" marL="0" marR="0" algn="r">
              <a:spcBef>
                <a:spcPts val="0"/>
              </a:spcBef>
              <a:buNone/>
              <a:defRPr sz="900">
                <a:solidFill>
                  <a:srgbClr val="888888"/>
                </a:solidFill>
                <a:latin typeface="Calibri"/>
                <a:ea typeface="Calibri"/>
                <a:cs typeface="Calibri"/>
                <a:sym typeface="Calibri"/>
              </a:defRPr>
            </a:lvl4pPr>
            <a:lvl5pPr indent="0" lvl="4" marL="0" marR="0" algn="r">
              <a:spcBef>
                <a:spcPts val="0"/>
              </a:spcBef>
              <a:buNone/>
              <a:defRPr sz="900">
                <a:solidFill>
                  <a:srgbClr val="888888"/>
                </a:solidFill>
                <a:latin typeface="Calibri"/>
                <a:ea typeface="Calibri"/>
                <a:cs typeface="Calibri"/>
                <a:sym typeface="Calibri"/>
              </a:defRPr>
            </a:lvl5pPr>
            <a:lvl6pPr indent="0" lvl="5" marL="0" marR="0" algn="r">
              <a:spcBef>
                <a:spcPts val="0"/>
              </a:spcBef>
              <a:buNone/>
              <a:defRPr sz="900">
                <a:solidFill>
                  <a:srgbClr val="888888"/>
                </a:solidFill>
                <a:latin typeface="Calibri"/>
                <a:ea typeface="Calibri"/>
                <a:cs typeface="Calibri"/>
                <a:sym typeface="Calibri"/>
              </a:defRPr>
            </a:lvl6pPr>
            <a:lvl7pPr indent="0" lvl="6" marL="0" marR="0" algn="r">
              <a:spcBef>
                <a:spcPts val="0"/>
              </a:spcBef>
              <a:buNone/>
              <a:defRPr sz="900">
                <a:solidFill>
                  <a:srgbClr val="888888"/>
                </a:solidFill>
                <a:latin typeface="Calibri"/>
                <a:ea typeface="Calibri"/>
                <a:cs typeface="Calibri"/>
                <a:sym typeface="Calibri"/>
              </a:defRPr>
            </a:lvl7pPr>
            <a:lvl8pPr indent="0" lvl="7" marL="0" marR="0" algn="r">
              <a:spcBef>
                <a:spcPts val="0"/>
              </a:spcBef>
              <a:buNone/>
              <a:defRPr sz="900">
                <a:solidFill>
                  <a:srgbClr val="888888"/>
                </a:solidFill>
                <a:latin typeface="Calibri"/>
                <a:ea typeface="Calibri"/>
                <a:cs typeface="Calibri"/>
                <a:sym typeface="Calibri"/>
              </a:defRPr>
            </a:lvl8pPr>
            <a:lvl9pPr indent="0" lvl="8" marL="0" marR="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Quote 1">
    <p:spTree>
      <p:nvGrpSpPr>
        <p:cNvPr id="190" name="Shape 190"/>
        <p:cNvGrpSpPr/>
        <p:nvPr/>
      </p:nvGrpSpPr>
      <p:grpSpPr>
        <a:xfrm>
          <a:off x="0" y="0"/>
          <a:ext cx="0" cy="0"/>
          <a:chOff x="0" y="0"/>
          <a:chExt cx="0" cy="0"/>
        </a:xfrm>
      </p:grpSpPr>
      <p:sp>
        <p:nvSpPr>
          <p:cNvPr id="191" name="Google Shape;191;p51"/>
          <p:cNvSpPr txBox="1"/>
          <p:nvPr>
            <p:ph type="title"/>
          </p:nvPr>
        </p:nvSpPr>
        <p:spPr>
          <a:xfrm>
            <a:off x="713225" y="3343163"/>
            <a:ext cx="3864900" cy="6624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16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92" name="Google Shape;192;p51"/>
          <p:cNvSpPr txBox="1"/>
          <p:nvPr>
            <p:ph idx="1" type="subTitle"/>
          </p:nvPr>
        </p:nvSpPr>
        <p:spPr>
          <a:xfrm>
            <a:off x="713225" y="1414250"/>
            <a:ext cx="3864900" cy="1929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600"/>
              <a:buNone/>
              <a:defRPr sz="2400"/>
            </a:lvl1pPr>
            <a:lvl2pPr lvl="1" algn="l">
              <a:lnSpc>
                <a:spcPct val="100000"/>
              </a:lnSpc>
              <a:spcBef>
                <a:spcPts val="1600"/>
              </a:spcBef>
              <a:spcAft>
                <a:spcPts val="0"/>
              </a:spcAft>
              <a:buSzPts val="1600"/>
              <a:buNone/>
              <a:defRPr/>
            </a:lvl2pPr>
            <a:lvl3pPr lvl="2" algn="l">
              <a:lnSpc>
                <a:spcPct val="100000"/>
              </a:lnSpc>
              <a:spcBef>
                <a:spcPts val="1600"/>
              </a:spcBef>
              <a:spcAft>
                <a:spcPts val="0"/>
              </a:spcAft>
              <a:buSzPts val="1600"/>
              <a:buNone/>
              <a:defRPr/>
            </a:lvl3pPr>
            <a:lvl4pPr lvl="3" algn="l">
              <a:lnSpc>
                <a:spcPct val="100000"/>
              </a:lnSpc>
              <a:spcBef>
                <a:spcPts val="1600"/>
              </a:spcBef>
              <a:spcAft>
                <a:spcPts val="0"/>
              </a:spcAft>
              <a:buSzPts val="1600"/>
              <a:buNone/>
              <a:defRPr/>
            </a:lvl4pPr>
            <a:lvl5pPr lvl="4" algn="l">
              <a:lnSpc>
                <a:spcPct val="100000"/>
              </a:lnSpc>
              <a:spcBef>
                <a:spcPts val="1600"/>
              </a:spcBef>
              <a:spcAft>
                <a:spcPts val="0"/>
              </a:spcAft>
              <a:buSzPts val="1600"/>
              <a:buNone/>
              <a:defRPr/>
            </a:lvl5pPr>
            <a:lvl6pPr lvl="5" algn="l">
              <a:lnSpc>
                <a:spcPct val="100000"/>
              </a:lnSpc>
              <a:spcBef>
                <a:spcPts val="1600"/>
              </a:spcBef>
              <a:spcAft>
                <a:spcPts val="0"/>
              </a:spcAft>
              <a:buSzPts val="1600"/>
              <a:buNone/>
              <a:defRPr/>
            </a:lvl6pPr>
            <a:lvl7pPr lvl="6" algn="l">
              <a:lnSpc>
                <a:spcPct val="100000"/>
              </a:lnSpc>
              <a:spcBef>
                <a:spcPts val="1600"/>
              </a:spcBef>
              <a:spcAft>
                <a:spcPts val="0"/>
              </a:spcAft>
              <a:buSzPts val="1600"/>
              <a:buNone/>
              <a:defRPr/>
            </a:lvl7pPr>
            <a:lvl8pPr lvl="7" algn="l">
              <a:lnSpc>
                <a:spcPct val="100000"/>
              </a:lnSpc>
              <a:spcBef>
                <a:spcPts val="1600"/>
              </a:spcBef>
              <a:spcAft>
                <a:spcPts val="0"/>
              </a:spcAft>
              <a:buSzPts val="1600"/>
              <a:buNone/>
              <a:defRPr/>
            </a:lvl8pPr>
            <a:lvl9pPr lvl="8" algn="l">
              <a:lnSpc>
                <a:spcPct val="100000"/>
              </a:lnSpc>
              <a:spcBef>
                <a:spcPts val="1600"/>
              </a:spcBef>
              <a:spcAft>
                <a:spcPts val="1600"/>
              </a:spcAft>
              <a:buSzPts val="1600"/>
              <a:buNone/>
              <a:defRPr/>
            </a:lvl9pPr>
          </a:lstStyle>
          <a:p/>
        </p:txBody>
      </p:sp>
      <p:sp>
        <p:nvSpPr>
          <p:cNvPr id="193" name="Google Shape;193;p51"/>
          <p:cNvSpPr/>
          <p:nvPr/>
        </p:nvSpPr>
        <p:spPr>
          <a:xfrm flipH="1" rot="-906735">
            <a:off x="5516385" y="1680910"/>
            <a:ext cx="2859490" cy="2856883"/>
          </a:xfrm>
          <a:prstGeom prst="ellipse">
            <a:avLst/>
          </a:pr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4" name="Google Shape;194;p51"/>
          <p:cNvSpPr/>
          <p:nvPr/>
        </p:nvSpPr>
        <p:spPr>
          <a:xfrm flipH="1" rot="-3600004">
            <a:off x="5228543" y="901223"/>
            <a:ext cx="3193207" cy="3193207"/>
          </a:xfrm>
          <a:prstGeom prst="ellipse">
            <a:avLst/>
          </a:pr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5" name="Google Shape;195;p51"/>
          <p:cNvSpPr/>
          <p:nvPr/>
        </p:nvSpPr>
        <p:spPr>
          <a:xfrm rot="900059">
            <a:off x="4903490" y="1133964"/>
            <a:ext cx="2307641" cy="2307641"/>
          </a:xfrm>
          <a:prstGeom prst="ellipse">
            <a:avLst/>
          </a:prstGeom>
          <a:solidFill>
            <a:srgbClr val="81B0C5">
              <a:alpha val="40784"/>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6" name="Google Shape;196;p51"/>
          <p:cNvSpPr/>
          <p:nvPr/>
        </p:nvSpPr>
        <p:spPr>
          <a:xfrm flipH="1" rot="-907145">
            <a:off x="4917483" y="1521595"/>
            <a:ext cx="2826020" cy="2823414"/>
          </a:xfrm>
          <a:prstGeom prst="ellipse">
            <a:avLst/>
          </a:pr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7" name="Google Shape;197;p51"/>
          <p:cNvSpPr/>
          <p:nvPr/>
        </p:nvSpPr>
        <p:spPr>
          <a:xfrm rot="5400000">
            <a:off x="4786255" y="-100078"/>
            <a:ext cx="18189" cy="482807"/>
          </a:xfrm>
          <a:custGeom>
            <a:rect b="b" l="l" r="r" t="t"/>
            <a:pathLst>
              <a:path extrusionOk="0" h="9317" w="351">
                <a:moveTo>
                  <a:pt x="176" y="1"/>
                </a:moveTo>
                <a:cubicBezTo>
                  <a:pt x="88" y="1"/>
                  <a:pt x="1" y="60"/>
                  <a:pt x="1" y="179"/>
                </a:cubicBezTo>
                <a:lnTo>
                  <a:pt x="1" y="9135"/>
                </a:lnTo>
                <a:cubicBezTo>
                  <a:pt x="1" y="9233"/>
                  <a:pt x="85" y="9317"/>
                  <a:pt x="183" y="9317"/>
                </a:cubicBezTo>
                <a:cubicBezTo>
                  <a:pt x="281" y="9317"/>
                  <a:pt x="350" y="9233"/>
                  <a:pt x="350" y="9149"/>
                </a:cubicBezTo>
                <a:lnTo>
                  <a:pt x="350" y="179"/>
                </a:lnTo>
                <a:cubicBezTo>
                  <a:pt x="350" y="60"/>
                  <a:pt x="263" y="1"/>
                  <a:pt x="176" y="1"/>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8" name="Google Shape;198;p51"/>
          <p:cNvSpPr/>
          <p:nvPr/>
        </p:nvSpPr>
        <p:spPr>
          <a:xfrm rot="5400000">
            <a:off x="4786255" y="4760773"/>
            <a:ext cx="18189" cy="482807"/>
          </a:xfrm>
          <a:custGeom>
            <a:rect b="b" l="l" r="r" t="t"/>
            <a:pathLst>
              <a:path extrusionOk="0" h="9317" w="351">
                <a:moveTo>
                  <a:pt x="175" y="1"/>
                </a:moveTo>
                <a:cubicBezTo>
                  <a:pt x="88" y="1"/>
                  <a:pt x="0" y="60"/>
                  <a:pt x="0" y="179"/>
                </a:cubicBezTo>
                <a:lnTo>
                  <a:pt x="0" y="9135"/>
                </a:lnTo>
                <a:cubicBezTo>
                  <a:pt x="0" y="9233"/>
                  <a:pt x="70" y="9317"/>
                  <a:pt x="168" y="9317"/>
                </a:cubicBezTo>
                <a:cubicBezTo>
                  <a:pt x="266" y="9317"/>
                  <a:pt x="336" y="9233"/>
                  <a:pt x="350" y="9149"/>
                </a:cubicBezTo>
                <a:lnTo>
                  <a:pt x="350" y="179"/>
                </a:lnTo>
                <a:cubicBezTo>
                  <a:pt x="350" y="60"/>
                  <a:pt x="263" y="1"/>
                  <a:pt x="175" y="1"/>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199" name="Google Shape;199;p51"/>
          <p:cNvSpPr/>
          <p:nvPr/>
        </p:nvSpPr>
        <p:spPr>
          <a:xfrm rot="5400000">
            <a:off x="4339562" y="4760773"/>
            <a:ext cx="18189" cy="482807"/>
          </a:xfrm>
          <a:custGeom>
            <a:rect b="b" l="l" r="r" t="t"/>
            <a:pathLst>
              <a:path extrusionOk="0" h="9317" w="351">
                <a:moveTo>
                  <a:pt x="175" y="1"/>
                </a:moveTo>
                <a:cubicBezTo>
                  <a:pt x="88" y="1"/>
                  <a:pt x="0" y="60"/>
                  <a:pt x="0" y="179"/>
                </a:cubicBezTo>
                <a:lnTo>
                  <a:pt x="0" y="9135"/>
                </a:lnTo>
                <a:cubicBezTo>
                  <a:pt x="0" y="9233"/>
                  <a:pt x="70" y="9317"/>
                  <a:pt x="168" y="9317"/>
                </a:cubicBezTo>
                <a:cubicBezTo>
                  <a:pt x="266" y="9317"/>
                  <a:pt x="336" y="9233"/>
                  <a:pt x="350" y="9149"/>
                </a:cubicBezTo>
                <a:lnTo>
                  <a:pt x="350" y="179"/>
                </a:lnTo>
                <a:cubicBezTo>
                  <a:pt x="350" y="60"/>
                  <a:pt x="263" y="1"/>
                  <a:pt x="175" y="1"/>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0" name="Google Shape;200;p51"/>
          <p:cNvSpPr/>
          <p:nvPr/>
        </p:nvSpPr>
        <p:spPr>
          <a:xfrm rot="5400000">
            <a:off x="4339562" y="-100078"/>
            <a:ext cx="18189" cy="482807"/>
          </a:xfrm>
          <a:custGeom>
            <a:rect b="b" l="l" r="r" t="t"/>
            <a:pathLst>
              <a:path extrusionOk="0" h="9317" w="351">
                <a:moveTo>
                  <a:pt x="176" y="1"/>
                </a:moveTo>
                <a:cubicBezTo>
                  <a:pt x="88" y="1"/>
                  <a:pt x="1" y="60"/>
                  <a:pt x="1" y="179"/>
                </a:cubicBezTo>
                <a:lnTo>
                  <a:pt x="1" y="9135"/>
                </a:lnTo>
                <a:cubicBezTo>
                  <a:pt x="1" y="9233"/>
                  <a:pt x="85" y="9317"/>
                  <a:pt x="183" y="9317"/>
                </a:cubicBezTo>
                <a:cubicBezTo>
                  <a:pt x="281" y="9317"/>
                  <a:pt x="350" y="9233"/>
                  <a:pt x="350" y="9149"/>
                </a:cubicBezTo>
                <a:lnTo>
                  <a:pt x="350" y="179"/>
                </a:lnTo>
                <a:cubicBezTo>
                  <a:pt x="350" y="60"/>
                  <a:pt x="263" y="1"/>
                  <a:pt x="176" y="1"/>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nvGrpSpPr>
          <p:cNvPr id="201" name="Google Shape;201;p51"/>
          <p:cNvGrpSpPr/>
          <p:nvPr/>
        </p:nvGrpSpPr>
        <p:grpSpPr>
          <a:xfrm>
            <a:off x="7904431" y="449500"/>
            <a:ext cx="887487" cy="576896"/>
            <a:chOff x="7811019" y="1134049"/>
            <a:chExt cx="887487" cy="576896"/>
          </a:xfrm>
        </p:grpSpPr>
        <p:sp>
          <p:nvSpPr>
            <p:cNvPr id="202" name="Google Shape;202;p51"/>
            <p:cNvSpPr/>
            <p:nvPr/>
          </p:nvSpPr>
          <p:spPr>
            <a:xfrm>
              <a:off x="8438121" y="1607363"/>
              <a:ext cx="67381" cy="52530"/>
            </a:xfrm>
            <a:custGeom>
              <a:rect b="b" l="l" r="r" t="t"/>
              <a:pathLst>
                <a:path extrusionOk="0" h="994" w="1275">
                  <a:moveTo>
                    <a:pt x="644" y="0"/>
                  </a:moveTo>
                  <a:cubicBezTo>
                    <a:pt x="1" y="0"/>
                    <a:pt x="1" y="994"/>
                    <a:pt x="644" y="994"/>
                  </a:cubicBezTo>
                  <a:cubicBezTo>
                    <a:pt x="1274" y="994"/>
                    <a:pt x="1274" y="0"/>
                    <a:pt x="644" y="0"/>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3" name="Google Shape;203;p51"/>
            <p:cNvSpPr/>
            <p:nvPr/>
          </p:nvSpPr>
          <p:spPr>
            <a:xfrm>
              <a:off x="7953763" y="1502352"/>
              <a:ext cx="68068" cy="52530"/>
            </a:xfrm>
            <a:custGeom>
              <a:rect b="b" l="l" r="r" t="t"/>
              <a:pathLst>
                <a:path extrusionOk="0" h="994" w="1288">
                  <a:moveTo>
                    <a:pt x="644" y="0"/>
                  </a:moveTo>
                  <a:cubicBezTo>
                    <a:pt x="0" y="0"/>
                    <a:pt x="0" y="994"/>
                    <a:pt x="644" y="994"/>
                  </a:cubicBezTo>
                  <a:cubicBezTo>
                    <a:pt x="1274" y="994"/>
                    <a:pt x="1288" y="0"/>
                    <a:pt x="644" y="0"/>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4" name="Google Shape;204;p51"/>
            <p:cNvSpPr/>
            <p:nvPr/>
          </p:nvSpPr>
          <p:spPr>
            <a:xfrm>
              <a:off x="8262875" y="1245719"/>
              <a:ext cx="68068" cy="52583"/>
            </a:xfrm>
            <a:custGeom>
              <a:rect b="b" l="l" r="r" t="t"/>
              <a:pathLst>
                <a:path extrusionOk="0" h="995" w="1288">
                  <a:moveTo>
                    <a:pt x="644" y="1"/>
                  </a:moveTo>
                  <a:cubicBezTo>
                    <a:pt x="0" y="1"/>
                    <a:pt x="0" y="994"/>
                    <a:pt x="644" y="994"/>
                  </a:cubicBezTo>
                  <a:cubicBezTo>
                    <a:pt x="1288" y="994"/>
                    <a:pt x="1288" y="1"/>
                    <a:pt x="644" y="1"/>
                  </a:cubicBezTo>
                  <a:close/>
                </a:path>
              </a:pathLst>
            </a:cu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5" name="Google Shape;205;p51"/>
            <p:cNvSpPr/>
            <p:nvPr/>
          </p:nvSpPr>
          <p:spPr>
            <a:xfrm>
              <a:off x="8262875" y="1537814"/>
              <a:ext cx="68068" cy="52583"/>
            </a:xfrm>
            <a:custGeom>
              <a:rect b="b" l="l" r="r" t="t"/>
              <a:pathLst>
                <a:path extrusionOk="0" h="995" w="1288">
                  <a:moveTo>
                    <a:pt x="644" y="1"/>
                  </a:moveTo>
                  <a:cubicBezTo>
                    <a:pt x="0" y="1"/>
                    <a:pt x="0" y="995"/>
                    <a:pt x="644" y="995"/>
                  </a:cubicBezTo>
                  <a:cubicBezTo>
                    <a:pt x="1288" y="995"/>
                    <a:pt x="1288" y="1"/>
                    <a:pt x="644" y="1"/>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6" name="Google Shape;206;p51"/>
            <p:cNvSpPr/>
            <p:nvPr/>
          </p:nvSpPr>
          <p:spPr>
            <a:xfrm>
              <a:off x="7811019" y="1358128"/>
              <a:ext cx="38526" cy="31867"/>
            </a:xfrm>
            <a:custGeom>
              <a:rect b="b" l="l" r="r" t="t"/>
              <a:pathLst>
                <a:path extrusionOk="0" h="603" w="729">
                  <a:moveTo>
                    <a:pt x="364" y="1"/>
                  </a:moveTo>
                  <a:cubicBezTo>
                    <a:pt x="0" y="29"/>
                    <a:pt x="0" y="574"/>
                    <a:pt x="364" y="602"/>
                  </a:cubicBezTo>
                  <a:cubicBezTo>
                    <a:pt x="728" y="574"/>
                    <a:pt x="728" y="29"/>
                    <a:pt x="364" y="1"/>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7" name="Google Shape;207;p51"/>
            <p:cNvSpPr/>
            <p:nvPr/>
          </p:nvSpPr>
          <p:spPr>
            <a:xfrm>
              <a:off x="8461057" y="1384764"/>
              <a:ext cx="39266" cy="31867"/>
            </a:xfrm>
            <a:custGeom>
              <a:rect b="b" l="l" r="r" t="t"/>
              <a:pathLst>
                <a:path extrusionOk="0" h="603" w="743">
                  <a:moveTo>
                    <a:pt x="364" y="0"/>
                  </a:moveTo>
                  <a:cubicBezTo>
                    <a:pt x="1" y="28"/>
                    <a:pt x="1" y="560"/>
                    <a:pt x="364" y="602"/>
                  </a:cubicBezTo>
                  <a:cubicBezTo>
                    <a:pt x="742" y="560"/>
                    <a:pt x="742" y="28"/>
                    <a:pt x="364" y="0"/>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8" name="Google Shape;208;p51"/>
            <p:cNvSpPr/>
            <p:nvPr/>
          </p:nvSpPr>
          <p:spPr>
            <a:xfrm>
              <a:off x="8018080" y="1200639"/>
              <a:ext cx="38526" cy="31814"/>
            </a:xfrm>
            <a:custGeom>
              <a:rect b="b" l="l" r="r" t="t"/>
              <a:pathLst>
                <a:path extrusionOk="0" h="602" w="729">
                  <a:moveTo>
                    <a:pt x="364" y="0"/>
                  </a:moveTo>
                  <a:cubicBezTo>
                    <a:pt x="1" y="28"/>
                    <a:pt x="1" y="574"/>
                    <a:pt x="364" y="602"/>
                  </a:cubicBezTo>
                  <a:cubicBezTo>
                    <a:pt x="728" y="574"/>
                    <a:pt x="728" y="28"/>
                    <a:pt x="364" y="0"/>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09" name="Google Shape;209;p51"/>
            <p:cNvSpPr/>
            <p:nvPr/>
          </p:nvSpPr>
          <p:spPr>
            <a:xfrm>
              <a:off x="8140107" y="1679078"/>
              <a:ext cx="39266" cy="31867"/>
            </a:xfrm>
            <a:custGeom>
              <a:rect b="b" l="l" r="r" t="t"/>
              <a:pathLst>
                <a:path extrusionOk="0" h="603" w="743">
                  <a:moveTo>
                    <a:pt x="378" y="1"/>
                  </a:moveTo>
                  <a:cubicBezTo>
                    <a:pt x="0" y="29"/>
                    <a:pt x="0" y="574"/>
                    <a:pt x="378" y="602"/>
                  </a:cubicBezTo>
                  <a:cubicBezTo>
                    <a:pt x="742" y="574"/>
                    <a:pt x="742" y="29"/>
                    <a:pt x="378" y="1"/>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10" name="Google Shape;210;p51"/>
            <p:cNvSpPr/>
            <p:nvPr/>
          </p:nvSpPr>
          <p:spPr>
            <a:xfrm>
              <a:off x="8659240" y="1551132"/>
              <a:ext cx="39266" cy="31127"/>
            </a:xfrm>
            <a:custGeom>
              <a:rect b="b" l="l" r="r" t="t"/>
              <a:pathLst>
                <a:path extrusionOk="0" h="589" w="743">
                  <a:moveTo>
                    <a:pt x="365" y="1"/>
                  </a:moveTo>
                  <a:cubicBezTo>
                    <a:pt x="1" y="29"/>
                    <a:pt x="1" y="561"/>
                    <a:pt x="365" y="589"/>
                  </a:cubicBezTo>
                  <a:cubicBezTo>
                    <a:pt x="742" y="561"/>
                    <a:pt x="742" y="29"/>
                    <a:pt x="365" y="1"/>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11" name="Google Shape;211;p51"/>
            <p:cNvSpPr/>
            <p:nvPr/>
          </p:nvSpPr>
          <p:spPr>
            <a:xfrm>
              <a:off x="8630437" y="1294551"/>
              <a:ext cx="38473" cy="31074"/>
            </a:xfrm>
            <a:custGeom>
              <a:rect b="b" l="l" r="r" t="t"/>
              <a:pathLst>
                <a:path extrusionOk="0" h="588" w="728">
                  <a:moveTo>
                    <a:pt x="364" y="0"/>
                  </a:moveTo>
                  <a:cubicBezTo>
                    <a:pt x="0" y="28"/>
                    <a:pt x="0" y="560"/>
                    <a:pt x="364" y="588"/>
                  </a:cubicBezTo>
                  <a:cubicBezTo>
                    <a:pt x="728" y="560"/>
                    <a:pt x="728" y="28"/>
                    <a:pt x="364" y="0"/>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12" name="Google Shape;212;p51"/>
            <p:cNvSpPr/>
            <p:nvPr/>
          </p:nvSpPr>
          <p:spPr>
            <a:xfrm>
              <a:off x="8339030" y="1134049"/>
              <a:ext cx="34827" cy="31127"/>
            </a:xfrm>
            <a:custGeom>
              <a:rect b="b" l="l" r="r" t="t"/>
              <a:pathLst>
                <a:path extrusionOk="0" h="589" w="659">
                  <a:moveTo>
                    <a:pt x="309" y="1"/>
                  </a:moveTo>
                  <a:cubicBezTo>
                    <a:pt x="267" y="1"/>
                    <a:pt x="225" y="1"/>
                    <a:pt x="183" y="29"/>
                  </a:cubicBezTo>
                  <a:cubicBezTo>
                    <a:pt x="155" y="29"/>
                    <a:pt x="113" y="57"/>
                    <a:pt x="99" y="85"/>
                  </a:cubicBezTo>
                  <a:cubicBezTo>
                    <a:pt x="71" y="113"/>
                    <a:pt x="43" y="141"/>
                    <a:pt x="29" y="183"/>
                  </a:cubicBezTo>
                  <a:cubicBezTo>
                    <a:pt x="15" y="211"/>
                    <a:pt x="1" y="253"/>
                    <a:pt x="15" y="294"/>
                  </a:cubicBezTo>
                  <a:lnTo>
                    <a:pt x="15" y="378"/>
                  </a:lnTo>
                  <a:cubicBezTo>
                    <a:pt x="29" y="420"/>
                    <a:pt x="57" y="462"/>
                    <a:pt x="99" y="504"/>
                  </a:cubicBezTo>
                  <a:lnTo>
                    <a:pt x="155" y="546"/>
                  </a:lnTo>
                  <a:cubicBezTo>
                    <a:pt x="197" y="574"/>
                    <a:pt x="253" y="588"/>
                    <a:pt x="309" y="588"/>
                  </a:cubicBezTo>
                  <a:lnTo>
                    <a:pt x="364" y="588"/>
                  </a:lnTo>
                  <a:cubicBezTo>
                    <a:pt x="392" y="588"/>
                    <a:pt x="434" y="588"/>
                    <a:pt x="476" y="574"/>
                  </a:cubicBezTo>
                  <a:cubicBezTo>
                    <a:pt x="546" y="532"/>
                    <a:pt x="602" y="476"/>
                    <a:pt x="630" y="406"/>
                  </a:cubicBezTo>
                  <a:cubicBezTo>
                    <a:pt x="644" y="378"/>
                    <a:pt x="658" y="336"/>
                    <a:pt x="658" y="294"/>
                  </a:cubicBezTo>
                  <a:lnTo>
                    <a:pt x="644" y="211"/>
                  </a:lnTo>
                  <a:cubicBezTo>
                    <a:pt x="630" y="169"/>
                    <a:pt x="602" y="127"/>
                    <a:pt x="574" y="85"/>
                  </a:cubicBezTo>
                  <a:lnTo>
                    <a:pt x="504" y="43"/>
                  </a:lnTo>
                  <a:cubicBezTo>
                    <a:pt x="462" y="15"/>
                    <a:pt x="406" y="1"/>
                    <a:pt x="364" y="1"/>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grpSp>
        <p:nvGrpSpPr>
          <p:cNvPr id="213" name="Google Shape;213;p51"/>
          <p:cNvGrpSpPr/>
          <p:nvPr/>
        </p:nvGrpSpPr>
        <p:grpSpPr>
          <a:xfrm>
            <a:off x="7882612" y="4005574"/>
            <a:ext cx="931139" cy="636827"/>
            <a:chOff x="7906411" y="3766023"/>
            <a:chExt cx="931139" cy="636827"/>
          </a:xfrm>
        </p:grpSpPr>
        <p:sp>
          <p:nvSpPr>
            <p:cNvPr id="214" name="Google Shape;214;p51"/>
            <p:cNvSpPr/>
            <p:nvPr/>
          </p:nvSpPr>
          <p:spPr>
            <a:xfrm>
              <a:off x="8140847" y="4174279"/>
              <a:ext cx="67328" cy="52530"/>
            </a:xfrm>
            <a:custGeom>
              <a:rect b="b" l="l" r="r" t="t"/>
              <a:pathLst>
                <a:path extrusionOk="0" h="994" w="1274">
                  <a:moveTo>
                    <a:pt x="630" y="0"/>
                  </a:moveTo>
                  <a:cubicBezTo>
                    <a:pt x="0" y="0"/>
                    <a:pt x="0" y="994"/>
                    <a:pt x="630" y="994"/>
                  </a:cubicBezTo>
                  <a:cubicBezTo>
                    <a:pt x="1274" y="994"/>
                    <a:pt x="1274" y="0"/>
                    <a:pt x="630" y="0"/>
                  </a:cubicBezTo>
                  <a:close/>
                </a:path>
              </a:pathLst>
            </a:cu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15" name="Google Shape;215;p51"/>
            <p:cNvSpPr/>
            <p:nvPr/>
          </p:nvSpPr>
          <p:spPr>
            <a:xfrm>
              <a:off x="8408578" y="3998980"/>
              <a:ext cx="68068" cy="52583"/>
            </a:xfrm>
            <a:custGeom>
              <a:rect b="b" l="l" r="r" t="t"/>
              <a:pathLst>
                <a:path extrusionOk="0" h="995" w="1288">
                  <a:moveTo>
                    <a:pt x="644" y="1"/>
                  </a:moveTo>
                  <a:cubicBezTo>
                    <a:pt x="0" y="1"/>
                    <a:pt x="0" y="994"/>
                    <a:pt x="644" y="994"/>
                  </a:cubicBezTo>
                  <a:cubicBezTo>
                    <a:pt x="1287" y="994"/>
                    <a:pt x="1287" y="1"/>
                    <a:pt x="644" y="1"/>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16" name="Google Shape;216;p51"/>
            <p:cNvSpPr/>
            <p:nvPr/>
          </p:nvSpPr>
          <p:spPr>
            <a:xfrm>
              <a:off x="8729528" y="3766023"/>
              <a:ext cx="68068" cy="52583"/>
            </a:xfrm>
            <a:custGeom>
              <a:rect b="b" l="l" r="r" t="t"/>
              <a:pathLst>
                <a:path extrusionOk="0" h="995" w="1288">
                  <a:moveTo>
                    <a:pt x="644" y="1"/>
                  </a:moveTo>
                  <a:cubicBezTo>
                    <a:pt x="0" y="1"/>
                    <a:pt x="0" y="994"/>
                    <a:pt x="644" y="994"/>
                  </a:cubicBezTo>
                  <a:cubicBezTo>
                    <a:pt x="1274" y="994"/>
                    <a:pt x="1287" y="1"/>
                    <a:pt x="644" y="1"/>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17" name="Google Shape;217;p51"/>
            <p:cNvSpPr/>
            <p:nvPr/>
          </p:nvSpPr>
          <p:spPr>
            <a:xfrm>
              <a:off x="8418144" y="4214920"/>
              <a:ext cx="67381" cy="52583"/>
            </a:xfrm>
            <a:custGeom>
              <a:rect b="b" l="l" r="r" t="t"/>
              <a:pathLst>
                <a:path extrusionOk="0" h="995" w="1275">
                  <a:moveTo>
                    <a:pt x="645" y="1"/>
                  </a:moveTo>
                  <a:cubicBezTo>
                    <a:pt x="1" y="1"/>
                    <a:pt x="1" y="994"/>
                    <a:pt x="645" y="994"/>
                  </a:cubicBezTo>
                  <a:cubicBezTo>
                    <a:pt x="1274" y="994"/>
                    <a:pt x="1274" y="1"/>
                    <a:pt x="645" y="1"/>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18" name="Google Shape;218;p51"/>
            <p:cNvSpPr/>
            <p:nvPr/>
          </p:nvSpPr>
          <p:spPr>
            <a:xfrm>
              <a:off x="8573466" y="4023396"/>
              <a:ext cx="41485" cy="31127"/>
            </a:xfrm>
            <a:custGeom>
              <a:rect b="b" l="l" r="r" t="t"/>
              <a:pathLst>
                <a:path extrusionOk="0" h="589" w="785">
                  <a:moveTo>
                    <a:pt x="406" y="0"/>
                  </a:moveTo>
                  <a:cubicBezTo>
                    <a:pt x="401" y="0"/>
                    <a:pt x="397" y="0"/>
                    <a:pt x="392" y="1"/>
                  </a:cubicBezTo>
                  <a:cubicBezTo>
                    <a:pt x="1" y="1"/>
                    <a:pt x="1" y="588"/>
                    <a:pt x="392" y="588"/>
                  </a:cubicBezTo>
                  <a:cubicBezTo>
                    <a:pt x="780" y="588"/>
                    <a:pt x="784" y="0"/>
                    <a:pt x="406" y="0"/>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19" name="Google Shape;219;p51"/>
            <p:cNvSpPr/>
            <p:nvPr/>
          </p:nvSpPr>
          <p:spPr>
            <a:xfrm>
              <a:off x="8559408" y="3770462"/>
              <a:ext cx="42225" cy="31127"/>
            </a:xfrm>
            <a:custGeom>
              <a:rect b="b" l="l" r="r" t="t"/>
              <a:pathLst>
                <a:path extrusionOk="0" h="589" w="799">
                  <a:moveTo>
                    <a:pt x="406" y="1"/>
                  </a:moveTo>
                  <a:cubicBezTo>
                    <a:pt x="1" y="1"/>
                    <a:pt x="1" y="589"/>
                    <a:pt x="406" y="589"/>
                  </a:cubicBezTo>
                  <a:cubicBezTo>
                    <a:pt x="798" y="589"/>
                    <a:pt x="798" y="1"/>
                    <a:pt x="406" y="1"/>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20" name="Google Shape;220;p51"/>
            <p:cNvSpPr/>
            <p:nvPr/>
          </p:nvSpPr>
          <p:spPr>
            <a:xfrm>
              <a:off x="8798284" y="3937623"/>
              <a:ext cx="39266" cy="31127"/>
            </a:xfrm>
            <a:custGeom>
              <a:rect b="b" l="l" r="r" t="t"/>
              <a:pathLst>
                <a:path extrusionOk="0" h="589" w="743">
                  <a:moveTo>
                    <a:pt x="364" y="0"/>
                  </a:moveTo>
                  <a:cubicBezTo>
                    <a:pt x="0" y="28"/>
                    <a:pt x="0" y="560"/>
                    <a:pt x="364" y="588"/>
                  </a:cubicBezTo>
                  <a:cubicBezTo>
                    <a:pt x="742" y="560"/>
                    <a:pt x="742" y="28"/>
                    <a:pt x="364" y="0"/>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21" name="Google Shape;221;p51"/>
            <p:cNvSpPr/>
            <p:nvPr/>
          </p:nvSpPr>
          <p:spPr>
            <a:xfrm>
              <a:off x="8174142" y="4357665"/>
              <a:ext cx="39213" cy="31127"/>
            </a:xfrm>
            <a:custGeom>
              <a:rect b="b" l="l" r="r" t="t"/>
              <a:pathLst>
                <a:path extrusionOk="0" h="589" w="742">
                  <a:moveTo>
                    <a:pt x="378" y="1"/>
                  </a:moveTo>
                  <a:cubicBezTo>
                    <a:pt x="0" y="29"/>
                    <a:pt x="0" y="560"/>
                    <a:pt x="378" y="588"/>
                  </a:cubicBezTo>
                  <a:cubicBezTo>
                    <a:pt x="742" y="560"/>
                    <a:pt x="742" y="29"/>
                    <a:pt x="378" y="1"/>
                  </a:cubicBezTo>
                  <a:close/>
                </a:path>
              </a:pathLst>
            </a:cu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22" name="Google Shape;222;p51"/>
            <p:cNvSpPr/>
            <p:nvPr/>
          </p:nvSpPr>
          <p:spPr>
            <a:xfrm>
              <a:off x="7960422" y="4166881"/>
              <a:ext cx="39213" cy="31814"/>
            </a:xfrm>
            <a:custGeom>
              <a:rect b="b" l="l" r="r" t="t"/>
              <a:pathLst>
                <a:path extrusionOk="0" h="602" w="742">
                  <a:moveTo>
                    <a:pt x="364" y="0"/>
                  </a:moveTo>
                  <a:cubicBezTo>
                    <a:pt x="0" y="28"/>
                    <a:pt x="0" y="574"/>
                    <a:pt x="364" y="602"/>
                  </a:cubicBezTo>
                  <a:cubicBezTo>
                    <a:pt x="742" y="574"/>
                    <a:pt x="742" y="28"/>
                    <a:pt x="364" y="0"/>
                  </a:cubicBezTo>
                  <a:close/>
                </a:path>
              </a:pathLst>
            </a:cu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23" name="Google Shape;223;p51"/>
            <p:cNvSpPr/>
            <p:nvPr/>
          </p:nvSpPr>
          <p:spPr>
            <a:xfrm>
              <a:off x="7906411" y="4370983"/>
              <a:ext cx="42225" cy="31867"/>
            </a:xfrm>
            <a:custGeom>
              <a:rect b="b" l="l" r="r" t="t"/>
              <a:pathLst>
                <a:path extrusionOk="0" h="603" w="799">
                  <a:moveTo>
                    <a:pt x="392" y="0"/>
                  </a:moveTo>
                  <a:cubicBezTo>
                    <a:pt x="1" y="0"/>
                    <a:pt x="1" y="602"/>
                    <a:pt x="392" y="602"/>
                  </a:cubicBezTo>
                  <a:cubicBezTo>
                    <a:pt x="798" y="602"/>
                    <a:pt x="798" y="0"/>
                    <a:pt x="392" y="0"/>
                  </a:cubicBezTo>
                  <a:close/>
                </a:path>
              </a:pathLst>
            </a:cu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grpSp>
        <p:nvGrpSpPr>
          <p:cNvPr id="224" name="Google Shape;224;p51"/>
          <p:cNvGrpSpPr/>
          <p:nvPr/>
        </p:nvGrpSpPr>
        <p:grpSpPr>
          <a:xfrm rot="603685">
            <a:off x="4242537" y="3461046"/>
            <a:ext cx="1105621" cy="842338"/>
            <a:chOff x="306300" y="3598175"/>
            <a:chExt cx="1105645" cy="842356"/>
          </a:xfrm>
        </p:grpSpPr>
        <p:sp>
          <p:nvSpPr>
            <p:cNvPr id="225" name="Google Shape;225;p51"/>
            <p:cNvSpPr/>
            <p:nvPr/>
          </p:nvSpPr>
          <p:spPr>
            <a:xfrm>
              <a:off x="439426" y="3754185"/>
              <a:ext cx="68120" cy="52583"/>
            </a:xfrm>
            <a:custGeom>
              <a:rect b="b" l="l" r="r" t="t"/>
              <a:pathLst>
                <a:path extrusionOk="0" h="995" w="1289">
                  <a:moveTo>
                    <a:pt x="644" y="1"/>
                  </a:moveTo>
                  <a:cubicBezTo>
                    <a:pt x="1" y="1"/>
                    <a:pt x="1" y="995"/>
                    <a:pt x="644" y="995"/>
                  </a:cubicBezTo>
                  <a:cubicBezTo>
                    <a:pt x="1288" y="995"/>
                    <a:pt x="1288" y="1"/>
                    <a:pt x="644" y="1"/>
                  </a:cubicBezTo>
                  <a:close/>
                </a:path>
              </a:pathLst>
            </a:cu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26" name="Google Shape;226;p51"/>
            <p:cNvSpPr/>
            <p:nvPr/>
          </p:nvSpPr>
          <p:spPr>
            <a:xfrm>
              <a:off x="859467" y="4045593"/>
              <a:ext cx="68120" cy="52530"/>
            </a:xfrm>
            <a:custGeom>
              <a:rect b="b" l="l" r="r" t="t"/>
              <a:pathLst>
                <a:path extrusionOk="0" h="994" w="1289">
                  <a:moveTo>
                    <a:pt x="645" y="0"/>
                  </a:moveTo>
                  <a:cubicBezTo>
                    <a:pt x="1" y="0"/>
                    <a:pt x="1" y="994"/>
                    <a:pt x="645" y="994"/>
                  </a:cubicBezTo>
                  <a:cubicBezTo>
                    <a:pt x="1288" y="994"/>
                    <a:pt x="1288" y="0"/>
                    <a:pt x="645" y="0"/>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27" name="Google Shape;227;p51"/>
            <p:cNvSpPr/>
            <p:nvPr/>
          </p:nvSpPr>
          <p:spPr>
            <a:xfrm>
              <a:off x="1343877" y="4191297"/>
              <a:ext cx="68068" cy="52530"/>
            </a:xfrm>
            <a:custGeom>
              <a:rect b="b" l="l" r="r" t="t"/>
              <a:pathLst>
                <a:path extrusionOk="0" h="994" w="1288">
                  <a:moveTo>
                    <a:pt x="644" y="0"/>
                  </a:moveTo>
                  <a:cubicBezTo>
                    <a:pt x="1" y="0"/>
                    <a:pt x="1" y="994"/>
                    <a:pt x="644" y="994"/>
                  </a:cubicBezTo>
                  <a:cubicBezTo>
                    <a:pt x="1288" y="994"/>
                    <a:pt x="1288" y="0"/>
                    <a:pt x="644" y="0"/>
                  </a:cubicBezTo>
                  <a:close/>
                </a:path>
              </a:pathLst>
            </a:custGeom>
            <a:solidFill>
              <a:srgbClr val="81B0C5">
                <a:alpha val="40784"/>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28" name="Google Shape;228;p51"/>
            <p:cNvSpPr/>
            <p:nvPr/>
          </p:nvSpPr>
          <p:spPr>
            <a:xfrm>
              <a:off x="847682" y="4249695"/>
              <a:ext cx="68068" cy="52583"/>
            </a:xfrm>
            <a:custGeom>
              <a:rect b="b" l="l" r="r" t="t"/>
              <a:pathLst>
                <a:path extrusionOk="0" h="995" w="1288">
                  <a:moveTo>
                    <a:pt x="644" y="1"/>
                  </a:moveTo>
                  <a:cubicBezTo>
                    <a:pt x="0" y="1"/>
                    <a:pt x="0" y="994"/>
                    <a:pt x="644" y="994"/>
                  </a:cubicBezTo>
                  <a:cubicBezTo>
                    <a:pt x="1287" y="994"/>
                    <a:pt x="1287" y="1"/>
                    <a:pt x="644" y="1"/>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29" name="Google Shape;229;p51"/>
            <p:cNvSpPr/>
            <p:nvPr/>
          </p:nvSpPr>
          <p:spPr>
            <a:xfrm>
              <a:off x="515634" y="4057431"/>
              <a:ext cx="67328" cy="52530"/>
            </a:xfrm>
            <a:custGeom>
              <a:rect b="b" l="l" r="r" t="t"/>
              <a:pathLst>
                <a:path extrusionOk="0" h="994" w="1274">
                  <a:moveTo>
                    <a:pt x="630" y="0"/>
                  </a:moveTo>
                  <a:cubicBezTo>
                    <a:pt x="0" y="0"/>
                    <a:pt x="0" y="994"/>
                    <a:pt x="630" y="994"/>
                  </a:cubicBezTo>
                  <a:cubicBezTo>
                    <a:pt x="1273" y="994"/>
                    <a:pt x="1273" y="0"/>
                    <a:pt x="630" y="0"/>
                  </a:cubicBezTo>
                  <a:close/>
                </a:path>
              </a:pathLst>
            </a:cu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30" name="Google Shape;230;p51"/>
            <p:cNvSpPr/>
            <p:nvPr/>
          </p:nvSpPr>
          <p:spPr>
            <a:xfrm>
              <a:off x="662764" y="3898409"/>
              <a:ext cx="41485" cy="31867"/>
            </a:xfrm>
            <a:custGeom>
              <a:rect b="b" l="l" r="r" t="t"/>
              <a:pathLst>
                <a:path extrusionOk="0" h="603" w="785">
                  <a:moveTo>
                    <a:pt x="393" y="1"/>
                  </a:moveTo>
                  <a:cubicBezTo>
                    <a:pt x="1" y="1"/>
                    <a:pt x="1" y="602"/>
                    <a:pt x="393" y="602"/>
                  </a:cubicBezTo>
                  <a:cubicBezTo>
                    <a:pt x="784" y="602"/>
                    <a:pt x="784" y="1"/>
                    <a:pt x="393" y="1"/>
                  </a:cubicBezTo>
                  <a:close/>
                </a:path>
              </a:pathLst>
            </a:cu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31" name="Google Shape;231;p51"/>
            <p:cNvSpPr/>
            <p:nvPr/>
          </p:nvSpPr>
          <p:spPr>
            <a:xfrm>
              <a:off x="653886" y="4306613"/>
              <a:ext cx="41485" cy="31867"/>
            </a:xfrm>
            <a:custGeom>
              <a:rect b="b" l="l" r="r" t="t"/>
              <a:pathLst>
                <a:path extrusionOk="0" h="603" w="785">
                  <a:moveTo>
                    <a:pt x="393" y="1"/>
                  </a:moveTo>
                  <a:cubicBezTo>
                    <a:pt x="1" y="1"/>
                    <a:pt x="1" y="603"/>
                    <a:pt x="393" y="603"/>
                  </a:cubicBezTo>
                  <a:cubicBezTo>
                    <a:pt x="784" y="603"/>
                    <a:pt x="784" y="1"/>
                    <a:pt x="393" y="1"/>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32" name="Google Shape;232;p51"/>
            <p:cNvSpPr/>
            <p:nvPr/>
          </p:nvSpPr>
          <p:spPr>
            <a:xfrm>
              <a:off x="1231468" y="4408717"/>
              <a:ext cx="41485" cy="31814"/>
            </a:xfrm>
            <a:custGeom>
              <a:rect b="b" l="l" r="r" t="t"/>
              <a:pathLst>
                <a:path extrusionOk="0" h="602" w="785">
                  <a:moveTo>
                    <a:pt x="392" y="0"/>
                  </a:moveTo>
                  <a:cubicBezTo>
                    <a:pt x="1" y="0"/>
                    <a:pt x="1" y="602"/>
                    <a:pt x="392" y="602"/>
                  </a:cubicBezTo>
                  <a:cubicBezTo>
                    <a:pt x="784" y="602"/>
                    <a:pt x="784" y="0"/>
                    <a:pt x="392" y="0"/>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33" name="Google Shape;233;p51"/>
            <p:cNvSpPr/>
            <p:nvPr/>
          </p:nvSpPr>
          <p:spPr>
            <a:xfrm>
              <a:off x="306300" y="3884351"/>
              <a:ext cx="42225" cy="31127"/>
            </a:xfrm>
            <a:custGeom>
              <a:rect b="b" l="l" r="r" t="t"/>
              <a:pathLst>
                <a:path extrusionOk="0" h="589" w="799">
                  <a:moveTo>
                    <a:pt x="420" y="1"/>
                  </a:moveTo>
                  <a:cubicBezTo>
                    <a:pt x="416" y="1"/>
                    <a:pt x="411" y="1"/>
                    <a:pt x="407" y="1"/>
                  </a:cubicBezTo>
                  <a:cubicBezTo>
                    <a:pt x="1" y="1"/>
                    <a:pt x="1" y="589"/>
                    <a:pt x="407" y="589"/>
                  </a:cubicBezTo>
                  <a:cubicBezTo>
                    <a:pt x="794" y="589"/>
                    <a:pt x="799" y="1"/>
                    <a:pt x="420" y="1"/>
                  </a:cubicBezTo>
                  <a:close/>
                </a:path>
              </a:pathLst>
            </a:cu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34" name="Google Shape;234;p51"/>
            <p:cNvSpPr/>
            <p:nvPr/>
          </p:nvSpPr>
          <p:spPr>
            <a:xfrm>
              <a:off x="488998" y="3598175"/>
              <a:ext cx="39213" cy="31867"/>
            </a:xfrm>
            <a:custGeom>
              <a:rect b="b" l="l" r="r" t="t"/>
              <a:pathLst>
                <a:path extrusionOk="0" h="603" w="742">
                  <a:moveTo>
                    <a:pt x="364" y="0"/>
                  </a:moveTo>
                  <a:cubicBezTo>
                    <a:pt x="0" y="28"/>
                    <a:pt x="0" y="574"/>
                    <a:pt x="364" y="602"/>
                  </a:cubicBezTo>
                  <a:cubicBezTo>
                    <a:pt x="742" y="574"/>
                    <a:pt x="742" y="28"/>
                    <a:pt x="364" y="0"/>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35" name="Google Shape;235;p51"/>
            <p:cNvSpPr/>
            <p:nvPr/>
          </p:nvSpPr>
          <p:spPr>
            <a:xfrm>
              <a:off x="316658" y="3770462"/>
              <a:ext cx="41485" cy="31127"/>
            </a:xfrm>
            <a:custGeom>
              <a:rect b="b" l="l" r="r" t="t"/>
              <a:pathLst>
                <a:path extrusionOk="0" h="589" w="785">
                  <a:moveTo>
                    <a:pt x="393" y="1"/>
                  </a:moveTo>
                  <a:cubicBezTo>
                    <a:pt x="1" y="1"/>
                    <a:pt x="1" y="589"/>
                    <a:pt x="393" y="589"/>
                  </a:cubicBezTo>
                  <a:cubicBezTo>
                    <a:pt x="785" y="589"/>
                    <a:pt x="785" y="1"/>
                    <a:pt x="393" y="1"/>
                  </a:cubicBezTo>
                  <a:close/>
                </a:path>
              </a:pathLst>
            </a:cu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
        <p:nvSpPr>
          <p:cNvPr id="236" name="Google Shape;236;p51"/>
          <p:cNvSpPr/>
          <p:nvPr/>
        </p:nvSpPr>
        <p:spPr>
          <a:xfrm rot="5400000">
            <a:off x="-2487900" y="2487900"/>
            <a:ext cx="5146500" cy="1707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7" name="Shape 237"/>
        <p:cNvGrpSpPr/>
        <p:nvPr/>
      </p:nvGrpSpPr>
      <p:grpSpPr>
        <a:xfrm>
          <a:off x="0" y="0"/>
          <a:ext cx="0" cy="0"/>
          <a:chOff x="0" y="0"/>
          <a:chExt cx="0" cy="0"/>
        </a:xfrm>
      </p:grpSpPr>
      <p:sp>
        <p:nvSpPr>
          <p:cNvPr id="238" name="Google Shape;238;p71"/>
          <p:cNvSpPr txBox="1"/>
          <p:nvPr>
            <p:ph type="title"/>
          </p:nvPr>
        </p:nvSpPr>
        <p:spPr>
          <a:xfrm>
            <a:off x="713225" y="539500"/>
            <a:ext cx="7717500" cy="612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p:txBody>
      </p:sp>
      <p:sp>
        <p:nvSpPr>
          <p:cNvPr id="239" name="Google Shape;239;p71"/>
          <p:cNvSpPr txBox="1"/>
          <p:nvPr>
            <p:ph idx="1" type="body"/>
          </p:nvPr>
        </p:nvSpPr>
        <p:spPr>
          <a:xfrm>
            <a:off x="713225" y="1217425"/>
            <a:ext cx="7717500" cy="3390900"/>
          </a:xfrm>
          <a:prstGeom prst="rect">
            <a:avLst/>
          </a:prstGeom>
          <a:noFill/>
          <a:ln>
            <a:noFill/>
          </a:ln>
        </p:spPr>
        <p:txBody>
          <a:bodyPr anchorCtr="0" anchor="t" bIns="91425" lIns="91425" spcFirstLastPara="1" rIns="91425" wrap="square" tIns="91425">
            <a:noAutofit/>
          </a:bodyPr>
          <a:lstStyle>
            <a:lvl1pPr indent="-298450" lvl="0" marL="457200" algn="l">
              <a:lnSpc>
                <a:spcPct val="100000"/>
              </a:lnSpc>
              <a:spcBef>
                <a:spcPts val="0"/>
              </a:spcBef>
              <a:spcAft>
                <a:spcPts val="0"/>
              </a:spcAft>
              <a:buSzPts val="1100"/>
              <a:buFont typeface="Livvic"/>
              <a:buAutoNum type="arabicPeriod"/>
              <a:defRPr sz="1200">
                <a:latin typeface="Montserrat"/>
                <a:ea typeface="Montserrat"/>
                <a:cs typeface="Montserrat"/>
                <a:sym typeface="Montserrat"/>
              </a:defRPr>
            </a:lvl1pPr>
            <a:lvl2pPr indent="-298450" lvl="1" marL="914400" algn="l">
              <a:lnSpc>
                <a:spcPct val="100000"/>
              </a:lnSpc>
              <a:spcBef>
                <a:spcPts val="1600"/>
              </a:spcBef>
              <a:spcAft>
                <a:spcPts val="0"/>
              </a:spcAft>
              <a:buSzPts val="1100"/>
              <a:buFont typeface="Roboto Condensed Light"/>
              <a:buAutoNum type="alphaLcPeriod"/>
              <a:defRPr sz="1100"/>
            </a:lvl2pPr>
            <a:lvl3pPr indent="-298450" lvl="2" marL="1371600" algn="l">
              <a:lnSpc>
                <a:spcPct val="100000"/>
              </a:lnSpc>
              <a:spcBef>
                <a:spcPts val="1600"/>
              </a:spcBef>
              <a:spcAft>
                <a:spcPts val="0"/>
              </a:spcAft>
              <a:buSzPts val="1100"/>
              <a:buFont typeface="Roboto Condensed Light"/>
              <a:buAutoNum type="romanLcPeriod"/>
              <a:defRPr sz="1100"/>
            </a:lvl3pPr>
            <a:lvl4pPr indent="-298450" lvl="3" marL="1828800" algn="l">
              <a:lnSpc>
                <a:spcPct val="100000"/>
              </a:lnSpc>
              <a:spcBef>
                <a:spcPts val="1600"/>
              </a:spcBef>
              <a:spcAft>
                <a:spcPts val="0"/>
              </a:spcAft>
              <a:buSzPts val="1100"/>
              <a:buFont typeface="Roboto Condensed Light"/>
              <a:buAutoNum type="arabicPeriod"/>
              <a:defRPr sz="1100"/>
            </a:lvl4pPr>
            <a:lvl5pPr indent="-298450" lvl="4" marL="2286000" algn="l">
              <a:lnSpc>
                <a:spcPct val="100000"/>
              </a:lnSpc>
              <a:spcBef>
                <a:spcPts val="1600"/>
              </a:spcBef>
              <a:spcAft>
                <a:spcPts val="0"/>
              </a:spcAft>
              <a:buSzPts val="1100"/>
              <a:buFont typeface="Roboto Condensed Light"/>
              <a:buAutoNum type="alphaLcPeriod"/>
              <a:defRPr sz="1100"/>
            </a:lvl5pPr>
            <a:lvl6pPr indent="-298450" lvl="5" marL="2743200" algn="l">
              <a:lnSpc>
                <a:spcPct val="100000"/>
              </a:lnSpc>
              <a:spcBef>
                <a:spcPts val="1600"/>
              </a:spcBef>
              <a:spcAft>
                <a:spcPts val="0"/>
              </a:spcAft>
              <a:buSzPts val="1100"/>
              <a:buFont typeface="Roboto Condensed Light"/>
              <a:buAutoNum type="romanLcPeriod"/>
              <a:defRPr sz="1100"/>
            </a:lvl6pPr>
            <a:lvl7pPr indent="-298450" lvl="6" marL="3200400" algn="l">
              <a:lnSpc>
                <a:spcPct val="100000"/>
              </a:lnSpc>
              <a:spcBef>
                <a:spcPts val="1600"/>
              </a:spcBef>
              <a:spcAft>
                <a:spcPts val="0"/>
              </a:spcAft>
              <a:buSzPts val="1100"/>
              <a:buFont typeface="Roboto Condensed Light"/>
              <a:buAutoNum type="arabicPeriod"/>
              <a:defRPr sz="1100"/>
            </a:lvl7pPr>
            <a:lvl8pPr indent="-298450" lvl="7" marL="3657600" algn="l">
              <a:lnSpc>
                <a:spcPct val="100000"/>
              </a:lnSpc>
              <a:spcBef>
                <a:spcPts val="1600"/>
              </a:spcBef>
              <a:spcAft>
                <a:spcPts val="0"/>
              </a:spcAft>
              <a:buSzPts val="1100"/>
              <a:buFont typeface="Roboto Condensed Light"/>
              <a:buAutoNum type="alphaLcPeriod"/>
              <a:defRPr sz="1100"/>
            </a:lvl8pPr>
            <a:lvl9pPr indent="-298450" lvl="8" marL="4114800" algn="l">
              <a:lnSpc>
                <a:spcPct val="100000"/>
              </a:lnSpc>
              <a:spcBef>
                <a:spcPts val="1600"/>
              </a:spcBef>
              <a:spcAft>
                <a:spcPts val="1600"/>
              </a:spcAft>
              <a:buSzPts val="1100"/>
              <a:buFont typeface="Roboto Condensed Light"/>
              <a:buAutoNum type="romanLcPeriod"/>
              <a:defRPr sz="1100"/>
            </a:lvl9pPr>
          </a:lstStyle>
          <a:p/>
        </p:txBody>
      </p:sp>
      <p:sp>
        <p:nvSpPr>
          <p:cNvPr id="240" name="Google Shape;240;p71"/>
          <p:cNvSpPr/>
          <p:nvPr/>
        </p:nvSpPr>
        <p:spPr>
          <a:xfrm flipH="1" rot="10800000">
            <a:off x="660182" y="297106"/>
            <a:ext cx="653191" cy="20469"/>
          </a:xfrm>
          <a:custGeom>
            <a:rect b="b" l="l" r="r" t="t"/>
            <a:pathLst>
              <a:path extrusionOk="0" h="395" w="12605">
                <a:moveTo>
                  <a:pt x="260" y="0"/>
                </a:moveTo>
                <a:cubicBezTo>
                  <a:pt x="0" y="0"/>
                  <a:pt x="0" y="394"/>
                  <a:pt x="260" y="394"/>
                </a:cubicBezTo>
                <a:cubicBezTo>
                  <a:pt x="268" y="394"/>
                  <a:pt x="277" y="394"/>
                  <a:pt x="285" y="393"/>
                </a:cubicBezTo>
                <a:lnTo>
                  <a:pt x="12320" y="393"/>
                </a:lnTo>
                <a:cubicBezTo>
                  <a:pt x="12329" y="394"/>
                  <a:pt x="12337" y="394"/>
                  <a:pt x="12346" y="394"/>
                </a:cubicBezTo>
                <a:cubicBezTo>
                  <a:pt x="12605" y="394"/>
                  <a:pt x="12605" y="0"/>
                  <a:pt x="12346" y="0"/>
                </a:cubicBezTo>
                <a:cubicBezTo>
                  <a:pt x="12337" y="0"/>
                  <a:pt x="12329" y="1"/>
                  <a:pt x="12320" y="1"/>
                </a:cubicBezTo>
                <a:lnTo>
                  <a:pt x="285" y="1"/>
                </a:lnTo>
                <a:cubicBezTo>
                  <a:pt x="277" y="1"/>
                  <a:pt x="268" y="0"/>
                  <a:pt x="260" y="0"/>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41" name="Google Shape;241;p71"/>
          <p:cNvSpPr/>
          <p:nvPr/>
        </p:nvSpPr>
        <p:spPr>
          <a:xfrm flipH="1" rot="10800000">
            <a:off x="1001" y="251351"/>
            <a:ext cx="2700700" cy="1975"/>
          </a:xfrm>
          <a:custGeom>
            <a:rect b="b" l="l" r="r" t="t"/>
            <a:pathLst>
              <a:path extrusionOk="0" h="79" w="108028">
                <a:moveTo>
                  <a:pt x="0" y="0"/>
                </a:moveTo>
                <a:lnTo>
                  <a:pt x="100841" y="56"/>
                </a:lnTo>
                <a:lnTo>
                  <a:pt x="108028" y="79"/>
                </a:lnTo>
              </a:path>
            </a:pathLst>
          </a:custGeom>
          <a:noFill/>
          <a:ln cap="flat" cmpd="sng" w="19050">
            <a:solidFill>
              <a:schemeClr val="lt2"/>
            </a:solidFill>
            <a:prstDash val="solid"/>
            <a:round/>
            <a:headEnd len="sm" w="sm" type="none"/>
            <a:tailEnd len="med" w="med" type="oval"/>
          </a:ln>
        </p:spPr>
      </p:sp>
      <p:sp>
        <p:nvSpPr>
          <p:cNvPr id="242" name="Google Shape;242;p71"/>
          <p:cNvSpPr/>
          <p:nvPr/>
        </p:nvSpPr>
        <p:spPr>
          <a:xfrm flipH="1">
            <a:off x="7937650" y="4829726"/>
            <a:ext cx="1206350" cy="225250"/>
          </a:xfrm>
          <a:custGeom>
            <a:rect b="b" l="l" r="r" t="t"/>
            <a:pathLst>
              <a:path extrusionOk="0" h="9010" w="48254">
                <a:moveTo>
                  <a:pt x="0" y="9010"/>
                </a:moveTo>
                <a:lnTo>
                  <a:pt x="10812" y="0"/>
                </a:lnTo>
                <a:lnTo>
                  <a:pt x="48254" y="0"/>
                </a:lnTo>
              </a:path>
            </a:pathLst>
          </a:custGeom>
          <a:noFill/>
          <a:ln cap="flat" cmpd="sng" w="19050">
            <a:solidFill>
              <a:schemeClr val="lt2"/>
            </a:solidFill>
            <a:prstDash val="solid"/>
            <a:round/>
            <a:headEnd len="sm" w="sm" type="none"/>
            <a:tailEnd len="med" w="med" type="oval"/>
          </a:ln>
        </p:spPr>
      </p:sp>
      <p:sp>
        <p:nvSpPr>
          <p:cNvPr id="243" name="Google Shape;243;p71"/>
          <p:cNvSpPr/>
          <p:nvPr/>
        </p:nvSpPr>
        <p:spPr>
          <a:xfrm flipH="1" rot="10800000">
            <a:off x="8464775" y="4902887"/>
            <a:ext cx="152100" cy="152100"/>
          </a:xfrm>
          <a:prstGeom prst="ellipse">
            <a:avLst/>
          </a:prstGeom>
          <a:solidFill>
            <a:srgbClr val="496A95">
              <a:alpha val="39607"/>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44" name="Google Shape;244;p71"/>
          <p:cNvSpPr/>
          <p:nvPr/>
        </p:nvSpPr>
        <p:spPr>
          <a:xfrm flipH="1" rot="10800000">
            <a:off x="8752521" y="4658218"/>
            <a:ext cx="67500" cy="67500"/>
          </a:xfrm>
          <a:prstGeom prst="ellipse">
            <a:avLst/>
          </a:pr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nvGrpSpPr>
          <p:cNvPr id="245" name="Google Shape;245;p71"/>
          <p:cNvGrpSpPr/>
          <p:nvPr/>
        </p:nvGrpSpPr>
        <p:grpSpPr>
          <a:xfrm>
            <a:off x="1488415" y="4777558"/>
            <a:ext cx="152172" cy="152149"/>
            <a:chOff x="810321" y="2832391"/>
            <a:chExt cx="266456" cy="266415"/>
          </a:xfrm>
        </p:grpSpPr>
        <p:sp>
          <p:nvSpPr>
            <p:cNvPr id="246" name="Google Shape;246;p71"/>
            <p:cNvSpPr/>
            <p:nvPr/>
          </p:nvSpPr>
          <p:spPr>
            <a:xfrm>
              <a:off x="943549" y="2832391"/>
              <a:ext cx="41" cy="133229"/>
            </a:xfrm>
            <a:custGeom>
              <a:rect b="b" l="l" r="r" t="t"/>
              <a:pathLst>
                <a:path extrusionOk="0" fill="none" h="3230" w="1">
                  <a:moveTo>
                    <a:pt x="0" y="0"/>
                  </a:moveTo>
                  <a:lnTo>
                    <a:pt x="0" y="323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47" name="Google Shape;247;p71"/>
            <p:cNvSpPr/>
            <p:nvPr/>
          </p:nvSpPr>
          <p:spPr>
            <a:xfrm>
              <a:off x="904983" y="2834329"/>
              <a:ext cx="38608" cy="38608"/>
            </a:xfrm>
            <a:custGeom>
              <a:rect b="b" l="l" r="r" t="t"/>
              <a:pathLst>
                <a:path extrusionOk="0" fill="none" h="936" w="936">
                  <a:moveTo>
                    <a:pt x="935" y="935"/>
                  </a:moveTo>
                  <a:lnTo>
                    <a:pt x="1"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48" name="Google Shape;248;p71"/>
            <p:cNvSpPr/>
            <p:nvPr/>
          </p:nvSpPr>
          <p:spPr>
            <a:xfrm>
              <a:off x="943549" y="2834329"/>
              <a:ext cx="38566" cy="38608"/>
            </a:xfrm>
            <a:custGeom>
              <a:rect b="b" l="l" r="r" t="t"/>
              <a:pathLst>
                <a:path extrusionOk="0" fill="none" h="936" w="935">
                  <a:moveTo>
                    <a:pt x="0" y="935"/>
                  </a:moveTo>
                  <a:lnTo>
                    <a:pt x="935"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49" name="Google Shape;249;p71"/>
            <p:cNvSpPr/>
            <p:nvPr/>
          </p:nvSpPr>
          <p:spPr>
            <a:xfrm>
              <a:off x="827892" y="2898757"/>
              <a:ext cx="115699" cy="66862"/>
            </a:xfrm>
            <a:custGeom>
              <a:rect b="b" l="l" r="r" t="t"/>
              <a:pathLst>
                <a:path extrusionOk="0" fill="none" h="1621" w="2805">
                  <a:moveTo>
                    <a:pt x="1" y="0"/>
                  </a:moveTo>
                  <a:lnTo>
                    <a:pt x="2804" y="162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0" name="Google Shape;250;p71"/>
            <p:cNvSpPr/>
            <p:nvPr/>
          </p:nvSpPr>
          <p:spPr>
            <a:xfrm>
              <a:off x="810321" y="2919216"/>
              <a:ext cx="52756" cy="14189"/>
            </a:xfrm>
            <a:custGeom>
              <a:rect b="b" l="l" r="r" t="t"/>
              <a:pathLst>
                <a:path extrusionOk="0" fill="none" h="344" w="1279">
                  <a:moveTo>
                    <a:pt x="1278" y="1"/>
                  </a:moveTo>
                  <a:lnTo>
                    <a:pt x="1" y="344"/>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1" name="Google Shape;251;p71"/>
            <p:cNvSpPr/>
            <p:nvPr/>
          </p:nvSpPr>
          <p:spPr>
            <a:xfrm>
              <a:off x="848887" y="2866048"/>
              <a:ext cx="14189" cy="53209"/>
            </a:xfrm>
            <a:custGeom>
              <a:rect b="b" l="l" r="r" t="t"/>
              <a:pathLst>
                <a:path extrusionOk="0" fill="none" h="1290" w="344">
                  <a:moveTo>
                    <a:pt x="343" y="1290"/>
                  </a:moveTo>
                  <a:lnTo>
                    <a:pt x="0"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2" name="Google Shape;252;p71"/>
            <p:cNvSpPr/>
            <p:nvPr/>
          </p:nvSpPr>
          <p:spPr>
            <a:xfrm>
              <a:off x="827892" y="2965577"/>
              <a:ext cx="115699" cy="66903"/>
            </a:xfrm>
            <a:custGeom>
              <a:rect b="b" l="l" r="r" t="t"/>
              <a:pathLst>
                <a:path extrusionOk="0" fill="none" h="1622" w="2805">
                  <a:moveTo>
                    <a:pt x="1" y="1621"/>
                  </a:moveTo>
                  <a:lnTo>
                    <a:pt x="2804"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3" name="Google Shape;253;p71"/>
            <p:cNvSpPr/>
            <p:nvPr/>
          </p:nvSpPr>
          <p:spPr>
            <a:xfrm>
              <a:off x="848887" y="3011939"/>
              <a:ext cx="14189" cy="52714"/>
            </a:xfrm>
            <a:custGeom>
              <a:rect b="b" l="l" r="r" t="t"/>
              <a:pathLst>
                <a:path extrusionOk="0" fill="none" h="1278" w="344">
                  <a:moveTo>
                    <a:pt x="343" y="0"/>
                  </a:moveTo>
                  <a:lnTo>
                    <a:pt x="0" y="1278"/>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4" name="Google Shape;254;p71"/>
            <p:cNvSpPr/>
            <p:nvPr/>
          </p:nvSpPr>
          <p:spPr>
            <a:xfrm>
              <a:off x="810321" y="2997791"/>
              <a:ext cx="52756" cy="14189"/>
            </a:xfrm>
            <a:custGeom>
              <a:rect b="b" l="l" r="r" t="t"/>
              <a:pathLst>
                <a:path extrusionOk="0" fill="none" h="344" w="1279">
                  <a:moveTo>
                    <a:pt x="1278" y="343"/>
                  </a:moveTo>
                  <a:lnTo>
                    <a:pt x="1"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5" name="Google Shape;255;p71"/>
            <p:cNvSpPr/>
            <p:nvPr/>
          </p:nvSpPr>
          <p:spPr>
            <a:xfrm>
              <a:off x="943549" y="2965577"/>
              <a:ext cx="41" cy="133229"/>
            </a:xfrm>
            <a:custGeom>
              <a:rect b="b" l="l" r="r" t="t"/>
              <a:pathLst>
                <a:path extrusionOk="0" fill="none" h="3230" w="1">
                  <a:moveTo>
                    <a:pt x="0" y="3230"/>
                  </a:moveTo>
                  <a:lnTo>
                    <a:pt x="0"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6" name="Google Shape;256;p71"/>
            <p:cNvSpPr/>
            <p:nvPr/>
          </p:nvSpPr>
          <p:spPr>
            <a:xfrm>
              <a:off x="943549" y="3058301"/>
              <a:ext cx="38566" cy="38566"/>
            </a:xfrm>
            <a:custGeom>
              <a:rect b="b" l="l" r="r" t="t"/>
              <a:pathLst>
                <a:path extrusionOk="0" fill="none" h="935" w="935">
                  <a:moveTo>
                    <a:pt x="0" y="0"/>
                  </a:moveTo>
                  <a:lnTo>
                    <a:pt x="935" y="935"/>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7" name="Google Shape;257;p71"/>
            <p:cNvSpPr/>
            <p:nvPr/>
          </p:nvSpPr>
          <p:spPr>
            <a:xfrm>
              <a:off x="904983" y="3058301"/>
              <a:ext cx="38608" cy="38566"/>
            </a:xfrm>
            <a:custGeom>
              <a:rect b="b" l="l" r="r" t="t"/>
              <a:pathLst>
                <a:path extrusionOk="0" fill="none" h="935" w="936">
                  <a:moveTo>
                    <a:pt x="935" y="0"/>
                  </a:moveTo>
                  <a:lnTo>
                    <a:pt x="1" y="935"/>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8" name="Google Shape;258;p71"/>
            <p:cNvSpPr/>
            <p:nvPr/>
          </p:nvSpPr>
          <p:spPr>
            <a:xfrm>
              <a:off x="943549" y="2965577"/>
              <a:ext cx="115658" cy="66903"/>
            </a:xfrm>
            <a:custGeom>
              <a:rect b="b" l="l" r="r" t="t"/>
              <a:pathLst>
                <a:path extrusionOk="0" fill="none" h="1622" w="2804">
                  <a:moveTo>
                    <a:pt x="2804" y="1621"/>
                  </a:moveTo>
                  <a:lnTo>
                    <a:pt x="0"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59" name="Google Shape;259;p71"/>
            <p:cNvSpPr/>
            <p:nvPr/>
          </p:nvSpPr>
          <p:spPr>
            <a:xfrm>
              <a:off x="1024063" y="2997791"/>
              <a:ext cx="52714" cy="14189"/>
            </a:xfrm>
            <a:custGeom>
              <a:rect b="b" l="l" r="r" t="t"/>
              <a:pathLst>
                <a:path extrusionOk="0" fill="none" h="344" w="1278">
                  <a:moveTo>
                    <a:pt x="0" y="343"/>
                  </a:moveTo>
                  <a:lnTo>
                    <a:pt x="1278"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60" name="Google Shape;260;p71"/>
            <p:cNvSpPr/>
            <p:nvPr/>
          </p:nvSpPr>
          <p:spPr>
            <a:xfrm>
              <a:off x="1024063" y="3011939"/>
              <a:ext cx="14189" cy="52714"/>
            </a:xfrm>
            <a:custGeom>
              <a:rect b="b" l="l" r="r" t="t"/>
              <a:pathLst>
                <a:path extrusionOk="0" fill="none" h="1278" w="344">
                  <a:moveTo>
                    <a:pt x="0" y="0"/>
                  </a:moveTo>
                  <a:lnTo>
                    <a:pt x="343" y="1278"/>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61" name="Google Shape;261;p71"/>
            <p:cNvSpPr/>
            <p:nvPr/>
          </p:nvSpPr>
          <p:spPr>
            <a:xfrm>
              <a:off x="943549" y="2898757"/>
              <a:ext cx="115658" cy="66862"/>
            </a:xfrm>
            <a:custGeom>
              <a:rect b="b" l="l" r="r" t="t"/>
              <a:pathLst>
                <a:path extrusionOk="0" fill="none" h="1621" w="2804">
                  <a:moveTo>
                    <a:pt x="2804" y="0"/>
                  </a:moveTo>
                  <a:lnTo>
                    <a:pt x="0" y="162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62" name="Google Shape;262;p71"/>
            <p:cNvSpPr/>
            <p:nvPr/>
          </p:nvSpPr>
          <p:spPr>
            <a:xfrm>
              <a:off x="1024063" y="2866048"/>
              <a:ext cx="14189" cy="53209"/>
            </a:xfrm>
            <a:custGeom>
              <a:rect b="b" l="l" r="r" t="t"/>
              <a:pathLst>
                <a:path extrusionOk="0" fill="none" h="1290" w="344">
                  <a:moveTo>
                    <a:pt x="0" y="1290"/>
                  </a:moveTo>
                  <a:lnTo>
                    <a:pt x="343"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63" name="Google Shape;263;p71"/>
            <p:cNvSpPr/>
            <p:nvPr/>
          </p:nvSpPr>
          <p:spPr>
            <a:xfrm>
              <a:off x="1024063" y="2919216"/>
              <a:ext cx="52714" cy="14189"/>
            </a:xfrm>
            <a:custGeom>
              <a:rect b="b" l="l" r="r" t="t"/>
              <a:pathLst>
                <a:path extrusionOk="0" fill="none" h="344" w="1278">
                  <a:moveTo>
                    <a:pt x="0" y="1"/>
                  </a:moveTo>
                  <a:lnTo>
                    <a:pt x="1278" y="344"/>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
        <p:nvSpPr>
          <p:cNvPr id="264" name="Google Shape;264;p71"/>
          <p:cNvSpPr/>
          <p:nvPr/>
        </p:nvSpPr>
        <p:spPr>
          <a:xfrm flipH="1" rot="10800000">
            <a:off x="1" y="4730076"/>
            <a:ext cx="1096375" cy="199475"/>
          </a:xfrm>
          <a:custGeom>
            <a:rect b="b" l="l" r="r" t="t"/>
            <a:pathLst>
              <a:path extrusionOk="0" h="7979" w="43855">
                <a:moveTo>
                  <a:pt x="0" y="0"/>
                </a:moveTo>
                <a:lnTo>
                  <a:pt x="31366" y="0"/>
                </a:lnTo>
                <a:lnTo>
                  <a:pt x="43855" y="7979"/>
                </a:lnTo>
              </a:path>
            </a:pathLst>
          </a:custGeom>
          <a:noFill/>
          <a:ln cap="flat" cmpd="sng" w="19050">
            <a:solidFill>
              <a:schemeClr val="lt2"/>
            </a:solidFill>
            <a:prstDash val="solid"/>
            <a:round/>
            <a:headEnd len="sm" w="sm" type="none"/>
            <a:tailEnd len="med" w="med" type="oval"/>
          </a:ln>
        </p:spPr>
      </p:sp>
      <p:grpSp>
        <p:nvGrpSpPr>
          <p:cNvPr id="265" name="Google Shape;265;p71"/>
          <p:cNvGrpSpPr/>
          <p:nvPr/>
        </p:nvGrpSpPr>
        <p:grpSpPr>
          <a:xfrm>
            <a:off x="331135" y="4607674"/>
            <a:ext cx="143790" cy="153248"/>
            <a:chOff x="461025" y="2465625"/>
            <a:chExt cx="170650" cy="181875"/>
          </a:xfrm>
        </p:grpSpPr>
        <p:sp>
          <p:nvSpPr>
            <p:cNvPr id="266" name="Google Shape;266;p71"/>
            <p:cNvSpPr/>
            <p:nvPr/>
          </p:nvSpPr>
          <p:spPr>
            <a:xfrm>
              <a:off x="546475" y="2465625"/>
              <a:ext cx="25" cy="90800"/>
            </a:xfrm>
            <a:custGeom>
              <a:rect b="b" l="l" r="r" t="t"/>
              <a:pathLst>
                <a:path extrusionOk="0" fill="none" h="3632" w="1">
                  <a:moveTo>
                    <a:pt x="1" y="0"/>
                  </a:moveTo>
                  <a:lnTo>
                    <a:pt x="1" y="3632"/>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67" name="Google Shape;267;p71"/>
            <p:cNvSpPr/>
            <p:nvPr/>
          </p:nvSpPr>
          <p:spPr>
            <a:xfrm>
              <a:off x="546475" y="2477450"/>
              <a:ext cx="33450" cy="33725"/>
            </a:xfrm>
            <a:custGeom>
              <a:rect b="b" l="l" r="r" t="t"/>
              <a:pathLst>
                <a:path extrusionOk="0" fill="none" h="1349" w="1338">
                  <a:moveTo>
                    <a:pt x="1" y="1349"/>
                  </a:moveTo>
                  <a:lnTo>
                    <a:pt x="1337"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68" name="Google Shape;268;p71"/>
            <p:cNvSpPr/>
            <p:nvPr/>
          </p:nvSpPr>
          <p:spPr>
            <a:xfrm>
              <a:off x="512775" y="2477450"/>
              <a:ext cx="33725" cy="33725"/>
            </a:xfrm>
            <a:custGeom>
              <a:rect b="b" l="l" r="r" t="t"/>
              <a:pathLst>
                <a:path extrusionOk="0" fill="none" h="1349" w="1349">
                  <a:moveTo>
                    <a:pt x="1349" y="1349"/>
                  </a:moveTo>
                  <a:lnTo>
                    <a:pt x="0"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69" name="Google Shape;269;p71"/>
            <p:cNvSpPr/>
            <p:nvPr/>
          </p:nvSpPr>
          <p:spPr>
            <a:xfrm>
              <a:off x="467525" y="2511150"/>
              <a:ext cx="78975" cy="45275"/>
            </a:xfrm>
            <a:custGeom>
              <a:rect b="b" l="l" r="r" t="t"/>
              <a:pathLst>
                <a:path extrusionOk="0" fill="none" h="1811" w="3159">
                  <a:moveTo>
                    <a:pt x="0" y="1"/>
                  </a:moveTo>
                  <a:lnTo>
                    <a:pt x="3159" y="181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0" name="Google Shape;270;p71"/>
            <p:cNvSpPr/>
            <p:nvPr/>
          </p:nvSpPr>
          <p:spPr>
            <a:xfrm>
              <a:off x="494725" y="2487800"/>
              <a:ext cx="12450" cy="46150"/>
            </a:xfrm>
            <a:custGeom>
              <a:rect b="b" l="l" r="r" t="t"/>
              <a:pathLst>
                <a:path extrusionOk="0" fill="none" h="1846" w="498">
                  <a:moveTo>
                    <a:pt x="497" y="1846"/>
                  </a:moveTo>
                  <a:lnTo>
                    <a:pt x="1"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1" name="Google Shape;271;p71"/>
            <p:cNvSpPr/>
            <p:nvPr/>
          </p:nvSpPr>
          <p:spPr>
            <a:xfrm>
              <a:off x="461025" y="2533925"/>
              <a:ext cx="46150" cy="12150"/>
            </a:xfrm>
            <a:custGeom>
              <a:rect b="b" l="l" r="r" t="t"/>
              <a:pathLst>
                <a:path extrusionOk="0" fill="none" h="486" w="1846">
                  <a:moveTo>
                    <a:pt x="1845" y="1"/>
                  </a:moveTo>
                  <a:lnTo>
                    <a:pt x="0" y="486"/>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2" name="Google Shape;272;p71"/>
            <p:cNvSpPr/>
            <p:nvPr/>
          </p:nvSpPr>
          <p:spPr>
            <a:xfrm>
              <a:off x="467525" y="2556400"/>
              <a:ext cx="78975" cy="45575"/>
            </a:xfrm>
            <a:custGeom>
              <a:rect b="b" l="l" r="r" t="t"/>
              <a:pathLst>
                <a:path extrusionOk="0" fill="none" h="1823" w="3159">
                  <a:moveTo>
                    <a:pt x="0" y="1822"/>
                  </a:moveTo>
                  <a:lnTo>
                    <a:pt x="3159"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3" name="Google Shape;273;p71"/>
            <p:cNvSpPr/>
            <p:nvPr/>
          </p:nvSpPr>
          <p:spPr>
            <a:xfrm>
              <a:off x="461025" y="2567050"/>
              <a:ext cx="46150" cy="12150"/>
            </a:xfrm>
            <a:custGeom>
              <a:rect b="b" l="l" r="r" t="t"/>
              <a:pathLst>
                <a:path extrusionOk="0" fill="none" h="486" w="1846">
                  <a:moveTo>
                    <a:pt x="1845" y="485"/>
                  </a:moveTo>
                  <a:lnTo>
                    <a:pt x="0"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4" name="Google Shape;274;p71"/>
            <p:cNvSpPr/>
            <p:nvPr/>
          </p:nvSpPr>
          <p:spPr>
            <a:xfrm>
              <a:off x="494725" y="2579175"/>
              <a:ext cx="12450" cy="45850"/>
            </a:xfrm>
            <a:custGeom>
              <a:rect b="b" l="l" r="r" t="t"/>
              <a:pathLst>
                <a:path extrusionOk="0" fill="none" h="1834" w="498">
                  <a:moveTo>
                    <a:pt x="497" y="0"/>
                  </a:moveTo>
                  <a:lnTo>
                    <a:pt x="1" y="1834"/>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5" name="Google Shape;275;p71"/>
            <p:cNvSpPr/>
            <p:nvPr/>
          </p:nvSpPr>
          <p:spPr>
            <a:xfrm>
              <a:off x="546475" y="2556400"/>
              <a:ext cx="25" cy="91100"/>
            </a:xfrm>
            <a:custGeom>
              <a:rect b="b" l="l" r="r" t="t"/>
              <a:pathLst>
                <a:path extrusionOk="0" fill="none" h="3644" w="1">
                  <a:moveTo>
                    <a:pt x="1" y="3644"/>
                  </a:moveTo>
                  <a:lnTo>
                    <a:pt x="1"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6" name="Google Shape;276;p71"/>
            <p:cNvSpPr/>
            <p:nvPr/>
          </p:nvSpPr>
          <p:spPr>
            <a:xfrm>
              <a:off x="512775" y="2601950"/>
              <a:ext cx="33725" cy="33725"/>
            </a:xfrm>
            <a:custGeom>
              <a:rect b="b" l="l" r="r" t="t"/>
              <a:pathLst>
                <a:path extrusionOk="0" fill="none" h="1349" w="1349">
                  <a:moveTo>
                    <a:pt x="1349" y="0"/>
                  </a:moveTo>
                  <a:lnTo>
                    <a:pt x="0" y="1349"/>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7" name="Google Shape;277;p71"/>
            <p:cNvSpPr/>
            <p:nvPr/>
          </p:nvSpPr>
          <p:spPr>
            <a:xfrm>
              <a:off x="546475" y="2601950"/>
              <a:ext cx="33450" cy="33725"/>
            </a:xfrm>
            <a:custGeom>
              <a:rect b="b" l="l" r="r" t="t"/>
              <a:pathLst>
                <a:path extrusionOk="0" fill="none" h="1349" w="1338">
                  <a:moveTo>
                    <a:pt x="1" y="0"/>
                  </a:moveTo>
                  <a:lnTo>
                    <a:pt x="1337" y="1349"/>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8" name="Google Shape;278;p71"/>
            <p:cNvSpPr/>
            <p:nvPr/>
          </p:nvSpPr>
          <p:spPr>
            <a:xfrm>
              <a:off x="546475" y="2556400"/>
              <a:ext cx="78700" cy="45575"/>
            </a:xfrm>
            <a:custGeom>
              <a:rect b="b" l="l" r="r" t="t"/>
              <a:pathLst>
                <a:path extrusionOk="0" fill="none" h="1823" w="3148">
                  <a:moveTo>
                    <a:pt x="3147" y="1822"/>
                  </a:moveTo>
                  <a:lnTo>
                    <a:pt x="1"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79" name="Google Shape;279;p71"/>
            <p:cNvSpPr/>
            <p:nvPr/>
          </p:nvSpPr>
          <p:spPr>
            <a:xfrm>
              <a:off x="585800" y="2579175"/>
              <a:ext cx="12150" cy="45850"/>
            </a:xfrm>
            <a:custGeom>
              <a:rect b="b" l="l" r="r" t="t"/>
              <a:pathLst>
                <a:path extrusionOk="0" fill="none" h="1834" w="486">
                  <a:moveTo>
                    <a:pt x="1" y="0"/>
                  </a:moveTo>
                  <a:lnTo>
                    <a:pt x="486" y="1834"/>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80" name="Google Shape;280;p71"/>
            <p:cNvSpPr/>
            <p:nvPr/>
          </p:nvSpPr>
          <p:spPr>
            <a:xfrm>
              <a:off x="585800" y="2567050"/>
              <a:ext cx="45875" cy="12150"/>
            </a:xfrm>
            <a:custGeom>
              <a:rect b="b" l="l" r="r" t="t"/>
              <a:pathLst>
                <a:path extrusionOk="0" fill="none" h="486" w="1835">
                  <a:moveTo>
                    <a:pt x="1" y="485"/>
                  </a:moveTo>
                  <a:lnTo>
                    <a:pt x="1834"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81" name="Google Shape;281;p71"/>
            <p:cNvSpPr/>
            <p:nvPr/>
          </p:nvSpPr>
          <p:spPr>
            <a:xfrm>
              <a:off x="546475" y="2511150"/>
              <a:ext cx="78700" cy="45275"/>
            </a:xfrm>
            <a:custGeom>
              <a:rect b="b" l="l" r="r" t="t"/>
              <a:pathLst>
                <a:path extrusionOk="0" fill="none" h="1811" w="3148">
                  <a:moveTo>
                    <a:pt x="3147" y="1"/>
                  </a:moveTo>
                  <a:lnTo>
                    <a:pt x="1" y="181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82" name="Google Shape;282;p71"/>
            <p:cNvSpPr/>
            <p:nvPr/>
          </p:nvSpPr>
          <p:spPr>
            <a:xfrm>
              <a:off x="585800" y="2533925"/>
              <a:ext cx="45875" cy="12150"/>
            </a:xfrm>
            <a:custGeom>
              <a:rect b="b" l="l" r="r" t="t"/>
              <a:pathLst>
                <a:path extrusionOk="0" fill="none" h="486" w="1835">
                  <a:moveTo>
                    <a:pt x="1" y="1"/>
                  </a:moveTo>
                  <a:lnTo>
                    <a:pt x="1834" y="486"/>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83" name="Google Shape;283;p71"/>
            <p:cNvSpPr/>
            <p:nvPr/>
          </p:nvSpPr>
          <p:spPr>
            <a:xfrm>
              <a:off x="585800" y="2487800"/>
              <a:ext cx="12150" cy="46150"/>
            </a:xfrm>
            <a:custGeom>
              <a:rect b="b" l="l" r="r" t="t"/>
              <a:pathLst>
                <a:path extrusionOk="0" fill="none" h="1846" w="486">
                  <a:moveTo>
                    <a:pt x="1" y="1846"/>
                  </a:moveTo>
                  <a:lnTo>
                    <a:pt x="486"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
        <p:nvSpPr>
          <p:cNvPr id="284" name="Google Shape;284;p71"/>
          <p:cNvSpPr/>
          <p:nvPr/>
        </p:nvSpPr>
        <p:spPr>
          <a:xfrm flipH="1" rot="10800000">
            <a:off x="1238350" y="4777550"/>
            <a:ext cx="309600" cy="309600"/>
          </a:xfrm>
          <a:prstGeom prst="ellipse">
            <a:avLst/>
          </a:pr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nvGrpSpPr>
          <p:cNvPr id="285" name="Google Shape;285;p71"/>
          <p:cNvGrpSpPr/>
          <p:nvPr/>
        </p:nvGrpSpPr>
        <p:grpSpPr>
          <a:xfrm>
            <a:off x="8866927" y="152559"/>
            <a:ext cx="152172" cy="152149"/>
            <a:chOff x="810321" y="2832391"/>
            <a:chExt cx="266456" cy="266415"/>
          </a:xfrm>
        </p:grpSpPr>
        <p:sp>
          <p:nvSpPr>
            <p:cNvPr id="286" name="Google Shape;286;p71"/>
            <p:cNvSpPr/>
            <p:nvPr/>
          </p:nvSpPr>
          <p:spPr>
            <a:xfrm>
              <a:off x="943549" y="2832391"/>
              <a:ext cx="41" cy="133229"/>
            </a:xfrm>
            <a:custGeom>
              <a:rect b="b" l="l" r="r" t="t"/>
              <a:pathLst>
                <a:path extrusionOk="0" fill="none" h="3230" w="1">
                  <a:moveTo>
                    <a:pt x="0" y="0"/>
                  </a:moveTo>
                  <a:lnTo>
                    <a:pt x="0" y="323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87" name="Google Shape;287;p71"/>
            <p:cNvSpPr/>
            <p:nvPr/>
          </p:nvSpPr>
          <p:spPr>
            <a:xfrm>
              <a:off x="904983" y="2834329"/>
              <a:ext cx="38608" cy="38608"/>
            </a:xfrm>
            <a:custGeom>
              <a:rect b="b" l="l" r="r" t="t"/>
              <a:pathLst>
                <a:path extrusionOk="0" fill="none" h="936" w="936">
                  <a:moveTo>
                    <a:pt x="935" y="935"/>
                  </a:moveTo>
                  <a:lnTo>
                    <a:pt x="1"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88" name="Google Shape;288;p71"/>
            <p:cNvSpPr/>
            <p:nvPr/>
          </p:nvSpPr>
          <p:spPr>
            <a:xfrm>
              <a:off x="943549" y="2834329"/>
              <a:ext cx="38566" cy="38608"/>
            </a:xfrm>
            <a:custGeom>
              <a:rect b="b" l="l" r="r" t="t"/>
              <a:pathLst>
                <a:path extrusionOk="0" fill="none" h="936" w="935">
                  <a:moveTo>
                    <a:pt x="0" y="935"/>
                  </a:moveTo>
                  <a:lnTo>
                    <a:pt x="935"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89" name="Google Shape;289;p71"/>
            <p:cNvSpPr/>
            <p:nvPr/>
          </p:nvSpPr>
          <p:spPr>
            <a:xfrm>
              <a:off x="827892" y="2898757"/>
              <a:ext cx="115699" cy="66862"/>
            </a:xfrm>
            <a:custGeom>
              <a:rect b="b" l="l" r="r" t="t"/>
              <a:pathLst>
                <a:path extrusionOk="0" fill="none" h="1621" w="2805">
                  <a:moveTo>
                    <a:pt x="1" y="0"/>
                  </a:moveTo>
                  <a:lnTo>
                    <a:pt x="2804" y="162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0" name="Google Shape;290;p71"/>
            <p:cNvSpPr/>
            <p:nvPr/>
          </p:nvSpPr>
          <p:spPr>
            <a:xfrm>
              <a:off x="810321" y="2919216"/>
              <a:ext cx="52756" cy="14189"/>
            </a:xfrm>
            <a:custGeom>
              <a:rect b="b" l="l" r="r" t="t"/>
              <a:pathLst>
                <a:path extrusionOk="0" fill="none" h="344" w="1279">
                  <a:moveTo>
                    <a:pt x="1278" y="1"/>
                  </a:moveTo>
                  <a:lnTo>
                    <a:pt x="1" y="344"/>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1" name="Google Shape;291;p71"/>
            <p:cNvSpPr/>
            <p:nvPr/>
          </p:nvSpPr>
          <p:spPr>
            <a:xfrm>
              <a:off x="848887" y="2866048"/>
              <a:ext cx="14189" cy="53209"/>
            </a:xfrm>
            <a:custGeom>
              <a:rect b="b" l="l" r="r" t="t"/>
              <a:pathLst>
                <a:path extrusionOk="0" fill="none" h="1290" w="344">
                  <a:moveTo>
                    <a:pt x="343" y="1290"/>
                  </a:moveTo>
                  <a:lnTo>
                    <a:pt x="0"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2" name="Google Shape;292;p71"/>
            <p:cNvSpPr/>
            <p:nvPr/>
          </p:nvSpPr>
          <p:spPr>
            <a:xfrm>
              <a:off x="827892" y="2965577"/>
              <a:ext cx="115699" cy="66903"/>
            </a:xfrm>
            <a:custGeom>
              <a:rect b="b" l="l" r="r" t="t"/>
              <a:pathLst>
                <a:path extrusionOk="0" fill="none" h="1622" w="2805">
                  <a:moveTo>
                    <a:pt x="1" y="1621"/>
                  </a:moveTo>
                  <a:lnTo>
                    <a:pt x="2804"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3" name="Google Shape;293;p71"/>
            <p:cNvSpPr/>
            <p:nvPr/>
          </p:nvSpPr>
          <p:spPr>
            <a:xfrm>
              <a:off x="848887" y="3011939"/>
              <a:ext cx="14189" cy="52714"/>
            </a:xfrm>
            <a:custGeom>
              <a:rect b="b" l="l" r="r" t="t"/>
              <a:pathLst>
                <a:path extrusionOk="0" fill="none" h="1278" w="344">
                  <a:moveTo>
                    <a:pt x="343" y="0"/>
                  </a:moveTo>
                  <a:lnTo>
                    <a:pt x="0" y="1278"/>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4" name="Google Shape;294;p71"/>
            <p:cNvSpPr/>
            <p:nvPr/>
          </p:nvSpPr>
          <p:spPr>
            <a:xfrm>
              <a:off x="810321" y="2997791"/>
              <a:ext cx="52756" cy="14189"/>
            </a:xfrm>
            <a:custGeom>
              <a:rect b="b" l="l" r="r" t="t"/>
              <a:pathLst>
                <a:path extrusionOk="0" fill="none" h="344" w="1279">
                  <a:moveTo>
                    <a:pt x="1278" y="343"/>
                  </a:moveTo>
                  <a:lnTo>
                    <a:pt x="1"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5" name="Google Shape;295;p71"/>
            <p:cNvSpPr/>
            <p:nvPr/>
          </p:nvSpPr>
          <p:spPr>
            <a:xfrm>
              <a:off x="943549" y="2965577"/>
              <a:ext cx="41" cy="133229"/>
            </a:xfrm>
            <a:custGeom>
              <a:rect b="b" l="l" r="r" t="t"/>
              <a:pathLst>
                <a:path extrusionOk="0" fill="none" h="3230" w="1">
                  <a:moveTo>
                    <a:pt x="0" y="3230"/>
                  </a:moveTo>
                  <a:lnTo>
                    <a:pt x="0"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6" name="Google Shape;296;p71"/>
            <p:cNvSpPr/>
            <p:nvPr/>
          </p:nvSpPr>
          <p:spPr>
            <a:xfrm>
              <a:off x="943549" y="3058301"/>
              <a:ext cx="38566" cy="38566"/>
            </a:xfrm>
            <a:custGeom>
              <a:rect b="b" l="l" r="r" t="t"/>
              <a:pathLst>
                <a:path extrusionOk="0" fill="none" h="935" w="935">
                  <a:moveTo>
                    <a:pt x="0" y="0"/>
                  </a:moveTo>
                  <a:lnTo>
                    <a:pt x="935" y="935"/>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7" name="Google Shape;297;p71"/>
            <p:cNvSpPr/>
            <p:nvPr/>
          </p:nvSpPr>
          <p:spPr>
            <a:xfrm>
              <a:off x="904983" y="3058301"/>
              <a:ext cx="38608" cy="38566"/>
            </a:xfrm>
            <a:custGeom>
              <a:rect b="b" l="l" r="r" t="t"/>
              <a:pathLst>
                <a:path extrusionOk="0" fill="none" h="935" w="936">
                  <a:moveTo>
                    <a:pt x="935" y="0"/>
                  </a:moveTo>
                  <a:lnTo>
                    <a:pt x="1" y="935"/>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8" name="Google Shape;298;p71"/>
            <p:cNvSpPr/>
            <p:nvPr/>
          </p:nvSpPr>
          <p:spPr>
            <a:xfrm>
              <a:off x="943549" y="2965577"/>
              <a:ext cx="115658" cy="66903"/>
            </a:xfrm>
            <a:custGeom>
              <a:rect b="b" l="l" r="r" t="t"/>
              <a:pathLst>
                <a:path extrusionOk="0" fill="none" h="1622" w="2804">
                  <a:moveTo>
                    <a:pt x="2804" y="1621"/>
                  </a:moveTo>
                  <a:lnTo>
                    <a:pt x="0" y="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299" name="Google Shape;299;p71"/>
            <p:cNvSpPr/>
            <p:nvPr/>
          </p:nvSpPr>
          <p:spPr>
            <a:xfrm>
              <a:off x="1024063" y="2997791"/>
              <a:ext cx="52714" cy="14189"/>
            </a:xfrm>
            <a:custGeom>
              <a:rect b="b" l="l" r="r" t="t"/>
              <a:pathLst>
                <a:path extrusionOk="0" fill="none" h="344" w="1278">
                  <a:moveTo>
                    <a:pt x="0" y="343"/>
                  </a:moveTo>
                  <a:lnTo>
                    <a:pt x="1278"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0" name="Google Shape;300;p71"/>
            <p:cNvSpPr/>
            <p:nvPr/>
          </p:nvSpPr>
          <p:spPr>
            <a:xfrm>
              <a:off x="1024063" y="3011939"/>
              <a:ext cx="14189" cy="52714"/>
            </a:xfrm>
            <a:custGeom>
              <a:rect b="b" l="l" r="r" t="t"/>
              <a:pathLst>
                <a:path extrusionOk="0" fill="none" h="1278" w="344">
                  <a:moveTo>
                    <a:pt x="0" y="0"/>
                  </a:moveTo>
                  <a:lnTo>
                    <a:pt x="343" y="1278"/>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1" name="Google Shape;301;p71"/>
            <p:cNvSpPr/>
            <p:nvPr/>
          </p:nvSpPr>
          <p:spPr>
            <a:xfrm>
              <a:off x="943549" y="2898757"/>
              <a:ext cx="115658" cy="66862"/>
            </a:xfrm>
            <a:custGeom>
              <a:rect b="b" l="l" r="r" t="t"/>
              <a:pathLst>
                <a:path extrusionOk="0" fill="none" h="1621" w="2804">
                  <a:moveTo>
                    <a:pt x="2804" y="0"/>
                  </a:moveTo>
                  <a:lnTo>
                    <a:pt x="0" y="1621"/>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2" name="Google Shape;302;p71"/>
            <p:cNvSpPr/>
            <p:nvPr/>
          </p:nvSpPr>
          <p:spPr>
            <a:xfrm>
              <a:off x="1024063" y="2866048"/>
              <a:ext cx="14189" cy="53209"/>
            </a:xfrm>
            <a:custGeom>
              <a:rect b="b" l="l" r="r" t="t"/>
              <a:pathLst>
                <a:path extrusionOk="0" fill="none" h="1290" w="344">
                  <a:moveTo>
                    <a:pt x="0" y="1290"/>
                  </a:moveTo>
                  <a:lnTo>
                    <a:pt x="343" y="0"/>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3" name="Google Shape;303;p71"/>
            <p:cNvSpPr/>
            <p:nvPr/>
          </p:nvSpPr>
          <p:spPr>
            <a:xfrm>
              <a:off x="1024063" y="2919216"/>
              <a:ext cx="52714" cy="14189"/>
            </a:xfrm>
            <a:custGeom>
              <a:rect b="b" l="l" r="r" t="t"/>
              <a:pathLst>
                <a:path extrusionOk="0" fill="none" h="344" w="1278">
                  <a:moveTo>
                    <a:pt x="0" y="1"/>
                  </a:moveTo>
                  <a:lnTo>
                    <a:pt x="1278" y="344"/>
                  </a:lnTo>
                </a:path>
              </a:pathLst>
            </a:custGeom>
            <a:noFill/>
            <a:ln cap="rnd" cmpd="sng" w="9525">
              <a:solidFill>
                <a:schemeClr val="lt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grpSp>
      <p:sp>
        <p:nvSpPr>
          <p:cNvPr id="304" name="Google Shape;304;p71"/>
          <p:cNvSpPr/>
          <p:nvPr/>
        </p:nvSpPr>
        <p:spPr>
          <a:xfrm flipH="1" rot="10800000">
            <a:off x="7061401" y="1"/>
            <a:ext cx="1642075" cy="253325"/>
          </a:xfrm>
          <a:custGeom>
            <a:rect b="b" l="l" r="r" t="t"/>
            <a:pathLst>
              <a:path extrusionOk="0" h="10133" w="65683">
                <a:moveTo>
                  <a:pt x="0" y="0"/>
                </a:moveTo>
                <a:lnTo>
                  <a:pt x="54952" y="221"/>
                </a:lnTo>
                <a:lnTo>
                  <a:pt x="65683" y="10133"/>
                </a:lnTo>
              </a:path>
            </a:pathLst>
          </a:custGeom>
          <a:noFill/>
          <a:ln cap="flat" cmpd="sng" w="9525">
            <a:solidFill>
              <a:schemeClr val="lt2"/>
            </a:solidFill>
            <a:prstDash val="dash"/>
            <a:round/>
            <a:headEnd len="sm" w="sm" type="none"/>
            <a:tailEnd len="sm" w="sm" type="none"/>
          </a:ln>
        </p:spPr>
      </p:sp>
      <p:sp>
        <p:nvSpPr>
          <p:cNvPr id="305" name="Google Shape;305;p71"/>
          <p:cNvSpPr/>
          <p:nvPr/>
        </p:nvSpPr>
        <p:spPr>
          <a:xfrm flipH="1" rot="10800000">
            <a:off x="8616863" y="152550"/>
            <a:ext cx="309600" cy="309600"/>
          </a:xfrm>
          <a:prstGeom prst="ellipse">
            <a:avLst/>
          </a:prstGeom>
          <a:solidFill>
            <a:srgbClr val="00899C">
              <a:alpha val="38039"/>
            </a:srgbClr>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
        <p:nvSpPr>
          <p:cNvPr id="306" name="Google Shape;306;p71"/>
          <p:cNvSpPr/>
          <p:nvPr/>
        </p:nvSpPr>
        <p:spPr>
          <a:xfrm flipH="1" rot="10800000">
            <a:off x="7265132" y="187105"/>
            <a:ext cx="653191" cy="20469"/>
          </a:xfrm>
          <a:custGeom>
            <a:rect b="b" l="l" r="r" t="t"/>
            <a:pathLst>
              <a:path extrusionOk="0" h="395" w="12605">
                <a:moveTo>
                  <a:pt x="260" y="0"/>
                </a:moveTo>
                <a:cubicBezTo>
                  <a:pt x="0" y="0"/>
                  <a:pt x="0" y="394"/>
                  <a:pt x="260" y="394"/>
                </a:cubicBezTo>
                <a:cubicBezTo>
                  <a:pt x="268" y="394"/>
                  <a:pt x="277" y="394"/>
                  <a:pt x="285" y="393"/>
                </a:cubicBezTo>
                <a:lnTo>
                  <a:pt x="12320" y="393"/>
                </a:lnTo>
                <a:cubicBezTo>
                  <a:pt x="12329" y="394"/>
                  <a:pt x="12337" y="394"/>
                  <a:pt x="12346" y="394"/>
                </a:cubicBezTo>
                <a:cubicBezTo>
                  <a:pt x="12605" y="394"/>
                  <a:pt x="12605" y="0"/>
                  <a:pt x="12346" y="0"/>
                </a:cubicBezTo>
                <a:cubicBezTo>
                  <a:pt x="12337" y="0"/>
                  <a:pt x="12329" y="1"/>
                  <a:pt x="12320" y="1"/>
                </a:cubicBezTo>
                <a:lnTo>
                  <a:pt x="285" y="1"/>
                </a:lnTo>
                <a:cubicBezTo>
                  <a:pt x="277" y="1"/>
                  <a:pt x="268" y="0"/>
                  <a:pt x="260" y="0"/>
                </a:cubicBezTo>
                <a:close/>
              </a:path>
            </a:pathLst>
          </a:custGeom>
          <a:solidFill>
            <a:srgbClr val="81B0C5"/>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rgbClr val="000000"/>
              </a:buClr>
              <a:buSzPts val="1400"/>
              <a:buFont typeface="Arial"/>
              <a:buNone/>
            </a:pPr>
            <a:r>
              <a:t/>
            </a:r>
            <a:endParaRPr sz="14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type="title">
  <p:cSld name="TITLE">
    <p:spTree>
      <p:nvGrpSpPr>
        <p:cNvPr id="30" name="Shape 30"/>
        <p:cNvGrpSpPr/>
        <p:nvPr/>
      </p:nvGrpSpPr>
      <p:grpSpPr>
        <a:xfrm>
          <a:off x="0" y="0"/>
          <a:ext cx="0" cy="0"/>
          <a:chOff x="0" y="0"/>
          <a:chExt cx="0" cy="0"/>
        </a:xfrm>
      </p:grpSpPr>
      <p:sp>
        <p:nvSpPr>
          <p:cNvPr id="31" name="Google Shape;31;p52"/>
          <p:cNvSpPr txBox="1"/>
          <p:nvPr>
            <p:ph type="ctrTitle"/>
          </p:nvPr>
        </p:nvSpPr>
        <p:spPr>
          <a:xfrm>
            <a:off x="1143000" y="841772"/>
            <a:ext cx="68580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52"/>
          <p:cNvSpPr txBox="1"/>
          <p:nvPr>
            <p:ph idx="1" type="subTitle"/>
          </p:nvPr>
        </p:nvSpPr>
        <p:spPr>
          <a:xfrm>
            <a:off x="1143000" y="2701528"/>
            <a:ext cx="6858000" cy="124182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p:txBody>
      </p:sp>
      <p:sp>
        <p:nvSpPr>
          <p:cNvPr id="33" name="Google Shape;33;p5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内容" type="obj">
  <p:cSld name="OBJECT">
    <p:spTree>
      <p:nvGrpSpPr>
        <p:cNvPr id="36" name="Shape 36"/>
        <p:cNvGrpSpPr/>
        <p:nvPr/>
      </p:nvGrpSpPr>
      <p:grpSpPr>
        <a:xfrm>
          <a:off x="0" y="0"/>
          <a:ext cx="0" cy="0"/>
          <a:chOff x="0" y="0"/>
          <a:chExt cx="0" cy="0"/>
        </a:xfrm>
      </p:grpSpPr>
      <p:sp>
        <p:nvSpPr>
          <p:cNvPr id="37" name="Google Shape;37;p53"/>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53"/>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39" name="Google Shape;39;p53"/>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3"/>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3"/>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节标题" type="secHead">
  <p:cSld name="SECTION_HEADER">
    <p:spTree>
      <p:nvGrpSpPr>
        <p:cNvPr id="42" name="Shape 42"/>
        <p:cNvGrpSpPr/>
        <p:nvPr/>
      </p:nvGrpSpPr>
      <p:grpSpPr>
        <a:xfrm>
          <a:off x="0" y="0"/>
          <a:ext cx="0" cy="0"/>
          <a:chOff x="0" y="0"/>
          <a:chExt cx="0" cy="0"/>
        </a:xfrm>
      </p:grpSpPr>
      <p:sp>
        <p:nvSpPr>
          <p:cNvPr id="43" name="Google Shape;43;p54"/>
          <p:cNvSpPr txBox="1"/>
          <p:nvPr>
            <p:ph type="title"/>
          </p:nvPr>
        </p:nvSpPr>
        <p:spPr>
          <a:xfrm>
            <a:off x="623888" y="1282304"/>
            <a:ext cx="7886700" cy="2139553"/>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54"/>
          <p:cNvSpPr txBox="1"/>
          <p:nvPr>
            <p:ph idx="1" type="body"/>
          </p:nvPr>
        </p:nvSpPr>
        <p:spPr>
          <a:xfrm>
            <a:off x="623888" y="3442098"/>
            <a:ext cx="7886700" cy="112514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rgbClr val="888888"/>
              </a:buClr>
              <a:buSzPts val="1800"/>
              <a:buNone/>
              <a:defRPr sz="1800">
                <a:solidFill>
                  <a:srgbClr val="888888"/>
                </a:solidFill>
              </a:defRPr>
            </a:lvl1pPr>
            <a:lvl2pPr indent="-228600" lvl="1" marL="914400" algn="l">
              <a:lnSpc>
                <a:spcPct val="90000"/>
              </a:lnSpc>
              <a:spcBef>
                <a:spcPts val="375"/>
              </a:spcBef>
              <a:spcAft>
                <a:spcPts val="0"/>
              </a:spcAft>
              <a:buClr>
                <a:srgbClr val="888888"/>
              </a:buClr>
              <a:buSzPts val="1500"/>
              <a:buNone/>
              <a:defRPr sz="1500">
                <a:solidFill>
                  <a:srgbClr val="888888"/>
                </a:solidFill>
              </a:defRPr>
            </a:lvl2pPr>
            <a:lvl3pPr indent="-228600" lvl="2" marL="1371600" algn="l">
              <a:lnSpc>
                <a:spcPct val="90000"/>
              </a:lnSpc>
              <a:spcBef>
                <a:spcPts val="375"/>
              </a:spcBef>
              <a:spcAft>
                <a:spcPts val="0"/>
              </a:spcAft>
              <a:buClr>
                <a:srgbClr val="888888"/>
              </a:buClr>
              <a:buSzPts val="1350"/>
              <a:buNone/>
              <a:defRPr sz="1350">
                <a:solidFill>
                  <a:srgbClr val="888888"/>
                </a:solidFill>
              </a:defRPr>
            </a:lvl3pPr>
            <a:lvl4pPr indent="-228600" lvl="3" marL="1828800" algn="l">
              <a:lnSpc>
                <a:spcPct val="90000"/>
              </a:lnSpc>
              <a:spcBef>
                <a:spcPts val="375"/>
              </a:spcBef>
              <a:spcAft>
                <a:spcPts val="0"/>
              </a:spcAft>
              <a:buClr>
                <a:srgbClr val="888888"/>
              </a:buClr>
              <a:buSzPts val="1200"/>
              <a:buNone/>
              <a:defRPr sz="1200">
                <a:solidFill>
                  <a:srgbClr val="888888"/>
                </a:solidFill>
              </a:defRPr>
            </a:lvl4pPr>
            <a:lvl5pPr indent="-228600" lvl="4" marL="2286000" algn="l">
              <a:lnSpc>
                <a:spcPct val="90000"/>
              </a:lnSpc>
              <a:spcBef>
                <a:spcPts val="375"/>
              </a:spcBef>
              <a:spcAft>
                <a:spcPts val="0"/>
              </a:spcAft>
              <a:buClr>
                <a:srgbClr val="888888"/>
              </a:buClr>
              <a:buSzPts val="1200"/>
              <a:buNone/>
              <a:defRPr sz="1200">
                <a:solidFill>
                  <a:srgbClr val="888888"/>
                </a:solidFill>
              </a:defRPr>
            </a:lvl5pPr>
            <a:lvl6pPr indent="-228600" lvl="5" marL="2743200" algn="l">
              <a:lnSpc>
                <a:spcPct val="90000"/>
              </a:lnSpc>
              <a:spcBef>
                <a:spcPts val="375"/>
              </a:spcBef>
              <a:spcAft>
                <a:spcPts val="0"/>
              </a:spcAft>
              <a:buClr>
                <a:srgbClr val="888888"/>
              </a:buClr>
              <a:buSzPts val="1200"/>
              <a:buNone/>
              <a:defRPr sz="1200">
                <a:solidFill>
                  <a:srgbClr val="888888"/>
                </a:solidFill>
              </a:defRPr>
            </a:lvl6pPr>
            <a:lvl7pPr indent="-228600" lvl="6" marL="3200400" algn="l">
              <a:lnSpc>
                <a:spcPct val="90000"/>
              </a:lnSpc>
              <a:spcBef>
                <a:spcPts val="375"/>
              </a:spcBef>
              <a:spcAft>
                <a:spcPts val="0"/>
              </a:spcAft>
              <a:buClr>
                <a:srgbClr val="888888"/>
              </a:buClr>
              <a:buSzPts val="1200"/>
              <a:buNone/>
              <a:defRPr sz="1200">
                <a:solidFill>
                  <a:srgbClr val="888888"/>
                </a:solidFill>
              </a:defRPr>
            </a:lvl7pPr>
            <a:lvl8pPr indent="-228600" lvl="7" marL="3657600" algn="l">
              <a:lnSpc>
                <a:spcPct val="90000"/>
              </a:lnSpc>
              <a:spcBef>
                <a:spcPts val="375"/>
              </a:spcBef>
              <a:spcAft>
                <a:spcPts val="0"/>
              </a:spcAft>
              <a:buClr>
                <a:srgbClr val="888888"/>
              </a:buClr>
              <a:buSzPts val="1200"/>
              <a:buNone/>
              <a:defRPr sz="1200">
                <a:solidFill>
                  <a:srgbClr val="888888"/>
                </a:solidFill>
              </a:defRPr>
            </a:lvl8pPr>
            <a:lvl9pPr indent="-228600" lvl="8" marL="4114800" algn="l">
              <a:lnSpc>
                <a:spcPct val="90000"/>
              </a:lnSpc>
              <a:spcBef>
                <a:spcPts val="375"/>
              </a:spcBef>
              <a:spcAft>
                <a:spcPts val="0"/>
              </a:spcAft>
              <a:buClr>
                <a:srgbClr val="888888"/>
              </a:buClr>
              <a:buSzPts val="1200"/>
              <a:buNone/>
              <a:defRPr sz="1200">
                <a:solidFill>
                  <a:srgbClr val="888888"/>
                </a:solidFill>
              </a:defRPr>
            </a:lvl9pPr>
          </a:lstStyle>
          <a:p/>
        </p:txBody>
      </p:sp>
      <p:sp>
        <p:nvSpPr>
          <p:cNvPr id="45" name="Google Shape;45;p54"/>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54"/>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4"/>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两栏内容" type="twoObj">
  <p:cSld name="TWO_OBJECTS">
    <p:spTree>
      <p:nvGrpSpPr>
        <p:cNvPr id="48" name="Shape 48"/>
        <p:cNvGrpSpPr/>
        <p:nvPr/>
      </p:nvGrpSpPr>
      <p:grpSpPr>
        <a:xfrm>
          <a:off x="0" y="0"/>
          <a:ext cx="0" cy="0"/>
          <a:chOff x="0" y="0"/>
          <a:chExt cx="0" cy="0"/>
        </a:xfrm>
      </p:grpSpPr>
      <p:sp>
        <p:nvSpPr>
          <p:cNvPr id="49" name="Google Shape;49;p5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0" name="Google Shape;50;p55"/>
          <p:cNvSpPr txBox="1"/>
          <p:nvPr>
            <p:ph idx="1" type="body"/>
          </p:nvPr>
        </p:nvSpPr>
        <p:spPr>
          <a:xfrm>
            <a:off x="6286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1" name="Google Shape;51;p55"/>
          <p:cNvSpPr txBox="1"/>
          <p:nvPr>
            <p:ph idx="2" type="body"/>
          </p:nvPr>
        </p:nvSpPr>
        <p:spPr>
          <a:xfrm>
            <a:off x="4629150" y="1369219"/>
            <a:ext cx="3886200" cy="326350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2" name="Google Shape;52;p5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5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5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比较" type="twoTxTwoObj">
  <p:cSld name="TWO_OBJECTS_WITH_TEXT">
    <p:spTree>
      <p:nvGrpSpPr>
        <p:cNvPr id="55" name="Shape 55"/>
        <p:cNvGrpSpPr/>
        <p:nvPr/>
      </p:nvGrpSpPr>
      <p:grpSpPr>
        <a:xfrm>
          <a:off x="0" y="0"/>
          <a:ext cx="0" cy="0"/>
          <a:chOff x="0" y="0"/>
          <a:chExt cx="0" cy="0"/>
        </a:xfrm>
      </p:grpSpPr>
      <p:sp>
        <p:nvSpPr>
          <p:cNvPr id="56" name="Google Shape;56;p56"/>
          <p:cNvSpPr txBox="1"/>
          <p:nvPr>
            <p:ph type="title"/>
          </p:nvPr>
        </p:nvSpPr>
        <p:spPr>
          <a:xfrm>
            <a:off x="629841"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56"/>
          <p:cNvSpPr txBox="1"/>
          <p:nvPr>
            <p:ph idx="1" type="body"/>
          </p:nvPr>
        </p:nvSpPr>
        <p:spPr>
          <a:xfrm>
            <a:off x="629842" y="1260872"/>
            <a:ext cx="3868340"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58" name="Google Shape;58;p56"/>
          <p:cNvSpPr txBox="1"/>
          <p:nvPr>
            <p:ph idx="2" type="body"/>
          </p:nvPr>
        </p:nvSpPr>
        <p:spPr>
          <a:xfrm>
            <a:off x="629842" y="1878806"/>
            <a:ext cx="3868340"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59" name="Google Shape;59;p56"/>
          <p:cNvSpPr txBox="1"/>
          <p:nvPr>
            <p:ph idx="3" type="body"/>
          </p:nvPr>
        </p:nvSpPr>
        <p:spPr>
          <a:xfrm>
            <a:off x="4629150" y="1260872"/>
            <a:ext cx="3887391" cy="6179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800"/>
              <a:buNone/>
              <a:defRPr b="1" sz="1800"/>
            </a:lvl1pPr>
            <a:lvl2pPr indent="-228600" lvl="1" marL="914400" algn="l">
              <a:lnSpc>
                <a:spcPct val="90000"/>
              </a:lnSpc>
              <a:spcBef>
                <a:spcPts val="375"/>
              </a:spcBef>
              <a:spcAft>
                <a:spcPts val="0"/>
              </a:spcAft>
              <a:buClr>
                <a:schemeClr val="dk1"/>
              </a:buClr>
              <a:buSzPts val="1500"/>
              <a:buNone/>
              <a:defRPr b="1" sz="1500"/>
            </a:lvl2pPr>
            <a:lvl3pPr indent="-228600" lvl="2" marL="1371600" algn="l">
              <a:lnSpc>
                <a:spcPct val="90000"/>
              </a:lnSpc>
              <a:spcBef>
                <a:spcPts val="375"/>
              </a:spcBef>
              <a:spcAft>
                <a:spcPts val="0"/>
              </a:spcAft>
              <a:buClr>
                <a:schemeClr val="dk1"/>
              </a:buClr>
              <a:buSzPts val="1350"/>
              <a:buNone/>
              <a:defRPr b="1" sz="1350"/>
            </a:lvl3pPr>
            <a:lvl4pPr indent="-228600" lvl="3" marL="1828800" algn="l">
              <a:lnSpc>
                <a:spcPct val="90000"/>
              </a:lnSpc>
              <a:spcBef>
                <a:spcPts val="375"/>
              </a:spcBef>
              <a:spcAft>
                <a:spcPts val="0"/>
              </a:spcAft>
              <a:buClr>
                <a:schemeClr val="dk1"/>
              </a:buClr>
              <a:buSzPts val="1200"/>
              <a:buNone/>
              <a:defRPr b="1" sz="1200"/>
            </a:lvl4pPr>
            <a:lvl5pPr indent="-228600" lvl="4" marL="2286000" algn="l">
              <a:lnSpc>
                <a:spcPct val="90000"/>
              </a:lnSpc>
              <a:spcBef>
                <a:spcPts val="375"/>
              </a:spcBef>
              <a:spcAft>
                <a:spcPts val="0"/>
              </a:spcAft>
              <a:buClr>
                <a:schemeClr val="dk1"/>
              </a:buClr>
              <a:buSzPts val="1200"/>
              <a:buNone/>
              <a:defRPr b="1" sz="1200"/>
            </a:lvl5pPr>
            <a:lvl6pPr indent="-228600" lvl="5" marL="2743200" algn="l">
              <a:lnSpc>
                <a:spcPct val="90000"/>
              </a:lnSpc>
              <a:spcBef>
                <a:spcPts val="375"/>
              </a:spcBef>
              <a:spcAft>
                <a:spcPts val="0"/>
              </a:spcAft>
              <a:buClr>
                <a:schemeClr val="dk1"/>
              </a:buClr>
              <a:buSzPts val="1200"/>
              <a:buNone/>
              <a:defRPr b="1" sz="1200"/>
            </a:lvl6pPr>
            <a:lvl7pPr indent="-228600" lvl="6" marL="3200400" algn="l">
              <a:lnSpc>
                <a:spcPct val="90000"/>
              </a:lnSpc>
              <a:spcBef>
                <a:spcPts val="375"/>
              </a:spcBef>
              <a:spcAft>
                <a:spcPts val="0"/>
              </a:spcAft>
              <a:buClr>
                <a:schemeClr val="dk1"/>
              </a:buClr>
              <a:buSzPts val="1200"/>
              <a:buNone/>
              <a:defRPr b="1" sz="1200"/>
            </a:lvl7pPr>
            <a:lvl8pPr indent="-228600" lvl="7" marL="3657600" algn="l">
              <a:lnSpc>
                <a:spcPct val="90000"/>
              </a:lnSpc>
              <a:spcBef>
                <a:spcPts val="375"/>
              </a:spcBef>
              <a:spcAft>
                <a:spcPts val="0"/>
              </a:spcAft>
              <a:buClr>
                <a:schemeClr val="dk1"/>
              </a:buClr>
              <a:buSzPts val="1200"/>
              <a:buNone/>
              <a:defRPr b="1" sz="1200"/>
            </a:lvl8pPr>
            <a:lvl9pPr indent="-228600" lvl="8" marL="4114800" algn="l">
              <a:lnSpc>
                <a:spcPct val="90000"/>
              </a:lnSpc>
              <a:spcBef>
                <a:spcPts val="375"/>
              </a:spcBef>
              <a:spcAft>
                <a:spcPts val="0"/>
              </a:spcAft>
              <a:buClr>
                <a:schemeClr val="dk1"/>
              </a:buClr>
              <a:buSzPts val="1200"/>
              <a:buNone/>
              <a:defRPr b="1" sz="1200"/>
            </a:lvl9pPr>
          </a:lstStyle>
          <a:p/>
        </p:txBody>
      </p:sp>
      <p:sp>
        <p:nvSpPr>
          <p:cNvPr id="60" name="Google Shape;60;p56"/>
          <p:cNvSpPr txBox="1"/>
          <p:nvPr>
            <p:ph idx="4" type="body"/>
          </p:nvPr>
        </p:nvSpPr>
        <p:spPr>
          <a:xfrm>
            <a:off x="4629150" y="1878806"/>
            <a:ext cx="3887391" cy="276344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750"/>
              </a:spcBef>
              <a:spcAft>
                <a:spcPts val="0"/>
              </a:spcAft>
              <a:buClr>
                <a:schemeClr val="dk1"/>
              </a:buClr>
              <a:buSzPts val="1800"/>
              <a:buChar char="•"/>
              <a:defRPr/>
            </a:lvl1pPr>
            <a:lvl2pPr indent="-342900" lvl="1" marL="914400" algn="l">
              <a:lnSpc>
                <a:spcPct val="90000"/>
              </a:lnSpc>
              <a:spcBef>
                <a:spcPts val="375"/>
              </a:spcBef>
              <a:spcAft>
                <a:spcPts val="0"/>
              </a:spcAft>
              <a:buClr>
                <a:schemeClr val="dk1"/>
              </a:buClr>
              <a:buSzPts val="1800"/>
              <a:buChar char="•"/>
              <a:defRPr/>
            </a:lvl2pPr>
            <a:lvl3pPr indent="-342900" lvl="2" marL="1371600" algn="l">
              <a:lnSpc>
                <a:spcPct val="90000"/>
              </a:lnSpc>
              <a:spcBef>
                <a:spcPts val="375"/>
              </a:spcBef>
              <a:spcAft>
                <a:spcPts val="0"/>
              </a:spcAft>
              <a:buClr>
                <a:schemeClr val="dk1"/>
              </a:buClr>
              <a:buSzPts val="1800"/>
              <a:buChar char="•"/>
              <a:defRPr/>
            </a:lvl3pPr>
            <a:lvl4pPr indent="-342900" lvl="3" marL="1828800" algn="l">
              <a:lnSpc>
                <a:spcPct val="90000"/>
              </a:lnSpc>
              <a:spcBef>
                <a:spcPts val="375"/>
              </a:spcBef>
              <a:spcAft>
                <a:spcPts val="0"/>
              </a:spcAft>
              <a:buClr>
                <a:schemeClr val="dk1"/>
              </a:buClr>
              <a:buSzPts val="1800"/>
              <a:buChar char="•"/>
              <a:defRPr/>
            </a:lvl4pPr>
            <a:lvl5pPr indent="-342900" lvl="4" marL="2286000" algn="l">
              <a:lnSpc>
                <a:spcPct val="90000"/>
              </a:lnSpc>
              <a:spcBef>
                <a:spcPts val="375"/>
              </a:spcBef>
              <a:spcAft>
                <a:spcPts val="0"/>
              </a:spcAft>
              <a:buClr>
                <a:schemeClr val="dk1"/>
              </a:buClr>
              <a:buSzPts val="1800"/>
              <a:buChar char="•"/>
              <a:defRPr/>
            </a:lvl5pPr>
            <a:lvl6pPr indent="-342900" lvl="5" marL="2743200" algn="l">
              <a:lnSpc>
                <a:spcPct val="90000"/>
              </a:lnSpc>
              <a:spcBef>
                <a:spcPts val="375"/>
              </a:spcBef>
              <a:spcAft>
                <a:spcPts val="0"/>
              </a:spcAft>
              <a:buClr>
                <a:schemeClr val="dk1"/>
              </a:buClr>
              <a:buSzPts val="1800"/>
              <a:buChar char="•"/>
              <a:defRPr/>
            </a:lvl6pPr>
            <a:lvl7pPr indent="-342900" lvl="6" marL="3200400" algn="l">
              <a:lnSpc>
                <a:spcPct val="90000"/>
              </a:lnSpc>
              <a:spcBef>
                <a:spcPts val="375"/>
              </a:spcBef>
              <a:spcAft>
                <a:spcPts val="0"/>
              </a:spcAft>
              <a:buClr>
                <a:schemeClr val="dk1"/>
              </a:buClr>
              <a:buSzPts val="1800"/>
              <a:buChar char="•"/>
              <a:defRPr/>
            </a:lvl7pPr>
            <a:lvl8pPr indent="-342900" lvl="7" marL="3657600" algn="l">
              <a:lnSpc>
                <a:spcPct val="90000"/>
              </a:lnSpc>
              <a:spcBef>
                <a:spcPts val="375"/>
              </a:spcBef>
              <a:spcAft>
                <a:spcPts val="0"/>
              </a:spcAft>
              <a:buClr>
                <a:schemeClr val="dk1"/>
              </a:buClr>
              <a:buSzPts val="1800"/>
              <a:buChar char="•"/>
              <a:defRPr/>
            </a:lvl8pPr>
            <a:lvl9pPr indent="-342900" lvl="8" marL="4114800" algn="l">
              <a:lnSpc>
                <a:spcPct val="90000"/>
              </a:lnSpc>
              <a:spcBef>
                <a:spcPts val="375"/>
              </a:spcBef>
              <a:spcAft>
                <a:spcPts val="0"/>
              </a:spcAft>
              <a:buClr>
                <a:schemeClr val="dk1"/>
              </a:buClr>
              <a:buSzPts val="1800"/>
              <a:buChar char="•"/>
              <a:defRPr/>
            </a:lvl9pPr>
          </a:lstStyle>
          <a:p/>
        </p:txBody>
      </p:sp>
      <p:sp>
        <p:nvSpPr>
          <p:cNvPr id="61" name="Google Shape;61;p56"/>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56"/>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56"/>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64" name="Google Shape;64;p56"/>
          <p:cNvSpPr/>
          <p:nvPr/>
        </p:nvSpPr>
        <p:spPr>
          <a:xfrm>
            <a:off x="6917342" y="4252168"/>
            <a:ext cx="775136" cy="2308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00">
                <a:solidFill>
                  <a:srgbClr val="FFFFFF"/>
                </a:solidFill>
                <a:latin typeface="Calibri"/>
                <a:ea typeface="Calibri"/>
                <a:cs typeface="Calibri"/>
                <a:sym typeface="Calibri"/>
              </a:rPr>
              <a:t>PPT模板下载：www.1ppt.com/moban/          行业PPT模板：www.1ppt.com/hangye/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节日PPT模板：www.1ppt.com/jieri/          PPT素材：www.1ppt.com/sucai/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PPT背景图片：www.1ppt.com/beijing/        PPT图表：www.1ppt.com/tubiao/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精美PPT下载：www.1ppt.com/xiazai/         PPT教程： www.1ppt.com/powerpoint/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PPT课件：www.1ppt.com/kejian/             字体下载：www.1ppt.com/ziti/</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工作总结PPT：www.1ppt.com/xiazai/zongjie/ 工作计划：www.1ppt.com/xiazai/jihua/</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商务PPT模板：www.1ppt.com/moban/shangwu/  个人简历PPT：www.1ppt.com/xiazai/jianli/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毕业答辩PPT：www.1ppt.com/xiazai/dabian/  工作汇报PPT：www.1ppt.com/xiazai/huibao/    </a:t>
            </a:r>
            <a:endParaRPr/>
          </a:p>
          <a:p>
            <a:pPr indent="0" lvl="0" marL="0" marR="0" rtl="0" algn="l">
              <a:spcBef>
                <a:spcPts val="0"/>
              </a:spcBef>
              <a:spcAft>
                <a:spcPts val="0"/>
              </a:spcAft>
              <a:buNone/>
            </a:pPr>
            <a:r>
              <a:rPr lang="en-US" sz="100">
                <a:solidFill>
                  <a:srgbClr val="FFFFFF"/>
                </a:solidFill>
                <a:latin typeface="Calibri"/>
                <a:ea typeface="Calibri"/>
                <a:cs typeface="Calibri"/>
                <a:sym typeface="Calibri"/>
              </a:rPr>
              <a:t> </a:t>
            </a:r>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仅标题" type="titleOnly">
  <p:cSld name="TITLE_ONLY">
    <p:spTree>
      <p:nvGrpSpPr>
        <p:cNvPr id="65" name="Shape 65"/>
        <p:cNvGrpSpPr/>
        <p:nvPr/>
      </p:nvGrpSpPr>
      <p:grpSpPr>
        <a:xfrm>
          <a:off x="0" y="0"/>
          <a:ext cx="0" cy="0"/>
          <a:chOff x="0" y="0"/>
          <a:chExt cx="0" cy="0"/>
        </a:xfrm>
      </p:grpSpPr>
      <p:sp>
        <p:nvSpPr>
          <p:cNvPr id="66" name="Google Shape;66;p57"/>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57"/>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57"/>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57"/>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内容与标题" type="objTx">
  <p:cSld name="OBJECT_WITH_CAPTION_TEXT">
    <p:spTree>
      <p:nvGrpSpPr>
        <p:cNvPr id="70" name="Shape 70"/>
        <p:cNvGrpSpPr/>
        <p:nvPr/>
      </p:nvGrpSpPr>
      <p:grpSpPr>
        <a:xfrm>
          <a:off x="0" y="0"/>
          <a:ext cx="0" cy="0"/>
          <a:chOff x="0" y="0"/>
          <a:chExt cx="0" cy="0"/>
        </a:xfrm>
      </p:grpSpPr>
      <p:sp>
        <p:nvSpPr>
          <p:cNvPr id="71" name="Google Shape;71;p58"/>
          <p:cNvSpPr txBox="1"/>
          <p:nvPr>
            <p:ph type="title"/>
          </p:nvPr>
        </p:nvSpPr>
        <p:spPr>
          <a:xfrm>
            <a:off x="629841" y="342900"/>
            <a:ext cx="2949178" cy="120015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58"/>
          <p:cNvSpPr txBox="1"/>
          <p:nvPr>
            <p:ph idx="1" type="body"/>
          </p:nvPr>
        </p:nvSpPr>
        <p:spPr>
          <a:xfrm>
            <a:off x="3887391" y="740569"/>
            <a:ext cx="4629150" cy="3655219"/>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750"/>
              </a:spcBef>
              <a:spcAft>
                <a:spcPts val="0"/>
              </a:spcAft>
              <a:buClr>
                <a:schemeClr val="dk1"/>
              </a:buClr>
              <a:buSzPts val="2400"/>
              <a:buChar char="•"/>
              <a:defRPr sz="2400"/>
            </a:lvl1pPr>
            <a:lvl2pPr indent="-361950" lvl="1" marL="914400" algn="l">
              <a:lnSpc>
                <a:spcPct val="90000"/>
              </a:lnSpc>
              <a:spcBef>
                <a:spcPts val="375"/>
              </a:spcBef>
              <a:spcAft>
                <a:spcPts val="0"/>
              </a:spcAft>
              <a:buClr>
                <a:schemeClr val="dk1"/>
              </a:buClr>
              <a:buSzPts val="2100"/>
              <a:buChar char="•"/>
              <a:defRPr sz="2100"/>
            </a:lvl2pPr>
            <a:lvl3pPr indent="-342900" lvl="2" marL="1371600" algn="l">
              <a:lnSpc>
                <a:spcPct val="90000"/>
              </a:lnSpc>
              <a:spcBef>
                <a:spcPts val="375"/>
              </a:spcBef>
              <a:spcAft>
                <a:spcPts val="0"/>
              </a:spcAft>
              <a:buClr>
                <a:schemeClr val="dk1"/>
              </a:buClr>
              <a:buSzPts val="1800"/>
              <a:buChar char="•"/>
              <a:defRPr sz="1800"/>
            </a:lvl3pPr>
            <a:lvl4pPr indent="-323850" lvl="3" marL="1828800" algn="l">
              <a:lnSpc>
                <a:spcPct val="90000"/>
              </a:lnSpc>
              <a:spcBef>
                <a:spcPts val="375"/>
              </a:spcBef>
              <a:spcAft>
                <a:spcPts val="0"/>
              </a:spcAft>
              <a:buClr>
                <a:schemeClr val="dk1"/>
              </a:buClr>
              <a:buSzPts val="1500"/>
              <a:buChar char="•"/>
              <a:defRPr sz="1500"/>
            </a:lvl4pPr>
            <a:lvl5pPr indent="-323850" lvl="4" marL="2286000" algn="l">
              <a:lnSpc>
                <a:spcPct val="90000"/>
              </a:lnSpc>
              <a:spcBef>
                <a:spcPts val="375"/>
              </a:spcBef>
              <a:spcAft>
                <a:spcPts val="0"/>
              </a:spcAft>
              <a:buClr>
                <a:schemeClr val="dk1"/>
              </a:buClr>
              <a:buSzPts val="1500"/>
              <a:buChar char="•"/>
              <a:defRPr sz="1500"/>
            </a:lvl5pPr>
            <a:lvl6pPr indent="-323850" lvl="5" marL="2743200" algn="l">
              <a:lnSpc>
                <a:spcPct val="90000"/>
              </a:lnSpc>
              <a:spcBef>
                <a:spcPts val="375"/>
              </a:spcBef>
              <a:spcAft>
                <a:spcPts val="0"/>
              </a:spcAft>
              <a:buClr>
                <a:schemeClr val="dk1"/>
              </a:buClr>
              <a:buSzPts val="1500"/>
              <a:buChar char="•"/>
              <a:defRPr sz="1500"/>
            </a:lvl6pPr>
            <a:lvl7pPr indent="-323850" lvl="6" marL="3200400" algn="l">
              <a:lnSpc>
                <a:spcPct val="90000"/>
              </a:lnSpc>
              <a:spcBef>
                <a:spcPts val="375"/>
              </a:spcBef>
              <a:spcAft>
                <a:spcPts val="0"/>
              </a:spcAft>
              <a:buClr>
                <a:schemeClr val="dk1"/>
              </a:buClr>
              <a:buSzPts val="1500"/>
              <a:buChar char="•"/>
              <a:defRPr sz="1500"/>
            </a:lvl7pPr>
            <a:lvl8pPr indent="-323850" lvl="7" marL="3657600" algn="l">
              <a:lnSpc>
                <a:spcPct val="90000"/>
              </a:lnSpc>
              <a:spcBef>
                <a:spcPts val="375"/>
              </a:spcBef>
              <a:spcAft>
                <a:spcPts val="0"/>
              </a:spcAft>
              <a:buClr>
                <a:schemeClr val="dk1"/>
              </a:buClr>
              <a:buSzPts val="1500"/>
              <a:buChar char="•"/>
              <a:defRPr sz="1500"/>
            </a:lvl8pPr>
            <a:lvl9pPr indent="-323850" lvl="8" marL="4114800" algn="l">
              <a:lnSpc>
                <a:spcPct val="90000"/>
              </a:lnSpc>
              <a:spcBef>
                <a:spcPts val="375"/>
              </a:spcBef>
              <a:spcAft>
                <a:spcPts val="0"/>
              </a:spcAft>
              <a:buClr>
                <a:schemeClr val="dk1"/>
              </a:buClr>
              <a:buSzPts val="1500"/>
              <a:buChar char="•"/>
              <a:defRPr sz="1500"/>
            </a:lvl9pPr>
          </a:lstStyle>
          <a:p/>
        </p:txBody>
      </p:sp>
      <p:sp>
        <p:nvSpPr>
          <p:cNvPr id="73" name="Google Shape;73;p58"/>
          <p:cNvSpPr txBox="1"/>
          <p:nvPr>
            <p:ph idx="2" type="body"/>
          </p:nvPr>
        </p:nvSpPr>
        <p:spPr>
          <a:xfrm>
            <a:off x="629841" y="1543050"/>
            <a:ext cx="2949178" cy="285869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750"/>
              </a:spcBef>
              <a:spcAft>
                <a:spcPts val="0"/>
              </a:spcAft>
              <a:buClr>
                <a:schemeClr val="dk1"/>
              </a:buClr>
              <a:buSzPts val="1200"/>
              <a:buNone/>
              <a:defRPr sz="1200"/>
            </a:lvl1pPr>
            <a:lvl2pPr indent="-228600" lvl="1" marL="914400" algn="l">
              <a:lnSpc>
                <a:spcPct val="90000"/>
              </a:lnSpc>
              <a:spcBef>
                <a:spcPts val="375"/>
              </a:spcBef>
              <a:spcAft>
                <a:spcPts val="0"/>
              </a:spcAft>
              <a:buClr>
                <a:schemeClr val="dk1"/>
              </a:buClr>
              <a:buSzPts val="1050"/>
              <a:buNone/>
              <a:defRPr sz="1050"/>
            </a:lvl2pPr>
            <a:lvl3pPr indent="-228600" lvl="2" marL="1371600" algn="l">
              <a:lnSpc>
                <a:spcPct val="90000"/>
              </a:lnSpc>
              <a:spcBef>
                <a:spcPts val="375"/>
              </a:spcBef>
              <a:spcAft>
                <a:spcPts val="0"/>
              </a:spcAft>
              <a:buClr>
                <a:schemeClr val="dk1"/>
              </a:buClr>
              <a:buSzPts val="900"/>
              <a:buNone/>
              <a:defRPr sz="900"/>
            </a:lvl3pPr>
            <a:lvl4pPr indent="-228600" lvl="3" marL="1828800" algn="l">
              <a:lnSpc>
                <a:spcPct val="90000"/>
              </a:lnSpc>
              <a:spcBef>
                <a:spcPts val="375"/>
              </a:spcBef>
              <a:spcAft>
                <a:spcPts val="0"/>
              </a:spcAft>
              <a:buClr>
                <a:schemeClr val="dk1"/>
              </a:buClr>
              <a:buSzPts val="750"/>
              <a:buNone/>
              <a:defRPr sz="750"/>
            </a:lvl4pPr>
            <a:lvl5pPr indent="-228600" lvl="4" marL="2286000" algn="l">
              <a:lnSpc>
                <a:spcPct val="90000"/>
              </a:lnSpc>
              <a:spcBef>
                <a:spcPts val="375"/>
              </a:spcBef>
              <a:spcAft>
                <a:spcPts val="0"/>
              </a:spcAft>
              <a:buClr>
                <a:schemeClr val="dk1"/>
              </a:buClr>
              <a:buSzPts val="750"/>
              <a:buNone/>
              <a:defRPr sz="750"/>
            </a:lvl5pPr>
            <a:lvl6pPr indent="-228600" lvl="5" marL="2743200" algn="l">
              <a:lnSpc>
                <a:spcPct val="90000"/>
              </a:lnSpc>
              <a:spcBef>
                <a:spcPts val="375"/>
              </a:spcBef>
              <a:spcAft>
                <a:spcPts val="0"/>
              </a:spcAft>
              <a:buClr>
                <a:schemeClr val="dk1"/>
              </a:buClr>
              <a:buSzPts val="750"/>
              <a:buNone/>
              <a:defRPr sz="750"/>
            </a:lvl6pPr>
            <a:lvl7pPr indent="-228600" lvl="6" marL="3200400" algn="l">
              <a:lnSpc>
                <a:spcPct val="90000"/>
              </a:lnSpc>
              <a:spcBef>
                <a:spcPts val="375"/>
              </a:spcBef>
              <a:spcAft>
                <a:spcPts val="0"/>
              </a:spcAft>
              <a:buClr>
                <a:schemeClr val="dk1"/>
              </a:buClr>
              <a:buSzPts val="750"/>
              <a:buNone/>
              <a:defRPr sz="750"/>
            </a:lvl7pPr>
            <a:lvl8pPr indent="-228600" lvl="7" marL="3657600" algn="l">
              <a:lnSpc>
                <a:spcPct val="90000"/>
              </a:lnSpc>
              <a:spcBef>
                <a:spcPts val="375"/>
              </a:spcBef>
              <a:spcAft>
                <a:spcPts val="0"/>
              </a:spcAft>
              <a:buClr>
                <a:schemeClr val="dk1"/>
              </a:buClr>
              <a:buSzPts val="750"/>
              <a:buNone/>
              <a:defRPr sz="750"/>
            </a:lvl8pPr>
            <a:lvl9pPr indent="-228600" lvl="8" marL="4114800" algn="l">
              <a:lnSpc>
                <a:spcPct val="90000"/>
              </a:lnSpc>
              <a:spcBef>
                <a:spcPts val="375"/>
              </a:spcBef>
              <a:spcAft>
                <a:spcPts val="0"/>
              </a:spcAft>
              <a:buClr>
                <a:schemeClr val="dk1"/>
              </a:buClr>
              <a:buSzPts val="750"/>
              <a:buNone/>
              <a:defRPr sz="750"/>
            </a:lvl9pPr>
          </a:lstStyle>
          <a:p/>
        </p:txBody>
      </p:sp>
      <p:sp>
        <p:nvSpPr>
          <p:cNvPr id="74" name="Google Shape;74;p58"/>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58"/>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58"/>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42"/>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Arial"/>
              <a:buNone/>
              <a:defRPr b="0" i="0" sz="33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42"/>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Arial"/>
                <a:ea typeface="Arial"/>
                <a:cs typeface="Arial"/>
                <a:sym typeface="Arial"/>
              </a:defRPr>
            </a:lvl9pPr>
          </a:lstStyle>
          <a:p/>
        </p:txBody>
      </p:sp>
      <p:sp>
        <p:nvSpPr>
          <p:cNvPr id="12" name="Google Shape;12;p42"/>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3" name="Google Shape;13;p42"/>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888888"/>
                </a:solidFill>
                <a:latin typeface="Arial"/>
                <a:ea typeface="Arial"/>
                <a:cs typeface="Arial"/>
                <a:sym typeface="Arial"/>
              </a:defRPr>
            </a:lvl1pPr>
            <a:lvl2pPr lvl="1" marR="0" rtl="0" algn="l">
              <a:spcBef>
                <a:spcPts val="0"/>
              </a:spcBef>
              <a:spcAft>
                <a:spcPts val="0"/>
              </a:spcAft>
              <a:buSzPts val="1400"/>
              <a:buNone/>
              <a:defRPr b="0" i="0" sz="135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35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35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35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35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35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35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350" u="none" cap="none" strike="noStrike">
                <a:solidFill>
                  <a:schemeClr val="dk1"/>
                </a:solidFill>
                <a:latin typeface="Arial"/>
                <a:ea typeface="Arial"/>
                <a:cs typeface="Arial"/>
                <a:sym typeface="Arial"/>
              </a:defRPr>
            </a:lvl9pPr>
          </a:lstStyle>
          <a:p/>
        </p:txBody>
      </p:sp>
      <p:sp>
        <p:nvSpPr>
          <p:cNvPr id="14" name="Google Shape;14;p42"/>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rgbClr val="888888"/>
                </a:solidFill>
                <a:latin typeface="Arial"/>
                <a:ea typeface="Arial"/>
                <a:cs typeface="Arial"/>
                <a:sym typeface="Arial"/>
              </a:defRPr>
            </a:lvl1pPr>
            <a:lvl2pPr indent="0" lvl="1" marL="0" marR="0" rtl="0" algn="r">
              <a:spcBef>
                <a:spcPts val="0"/>
              </a:spcBef>
              <a:buNone/>
              <a:defRPr b="0" i="0" sz="900" u="none" cap="none" strike="noStrike">
                <a:solidFill>
                  <a:srgbClr val="888888"/>
                </a:solidFill>
                <a:latin typeface="Arial"/>
                <a:ea typeface="Arial"/>
                <a:cs typeface="Arial"/>
                <a:sym typeface="Arial"/>
              </a:defRPr>
            </a:lvl2pPr>
            <a:lvl3pPr indent="0" lvl="2" marL="0" marR="0" rtl="0" algn="r">
              <a:spcBef>
                <a:spcPts val="0"/>
              </a:spcBef>
              <a:buNone/>
              <a:defRPr b="0" i="0" sz="900" u="none" cap="none" strike="noStrike">
                <a:solidFill>
                  <a:srgbClr val="888888"/>
                </a:solidFill>
                <a:latin typeface="Arial"/>
                <a:ea typeface="Arial"/>
                <a:cs typeface="Arial"/>
                <a:sym typeface="Arial"/>
              </a:defRPr>
            </a:lvl3pPr>
            <a:lvl4pPr indent="0" lvl="3" marL="0" marR="0" rtl="0" algn="r">
              <a:spcBef>
                <a:spcPts val="0"/>
              </a:spcBef>
              <a:buNone/>
              <a:defRPr b="0" i="0" sz="900" u="none" cap="none" strike="noStrike">
                <a:solidFill>
                  <a:srgbClr val="888888"/>
                </a:solidFill>
                <a:latin typeface="Arial"/>
                <a:ea typeface="Arial"/>
                <a:cs typeface="Arial"/>
                <a:sym typeface="Arial"/>
              </a:defRPr>
            </a:lvl4pPr>
            <a:lvl5pPr indent="0" lvl="4" marL="0" marR="0" rtl="0" algn="r">
              <a:spcBef>
                <a:spcPts val="0"/>
              </a:spcBef>
              <a:buNone/>
              <a:defRPr b="0" i="0" sz="900" u="none" cap="none" strike="noStrike">
                <a:solidFill>
                  <a:srgbClr val="888888"/>
                </a:solidFill>
                <a:latin typeface="Arial"/>
                <a:ea typeface="Arial"/>
                <a:cs typeface="Arial"/>
                <a:sym typeface="Arial"/>
              </a:defRPr>
            </a:lvl5pPr>
            <a:lvl6pPr indent="0" lvl="5" marL="0" marR="0" rtl="0" algn="r">
              <a:spcBef>
                <a:spcPts val="0"/>
              </a:spcBef>
              <a:buNone/>
              <a:defRPr b="0" i="0" sz="900" u="none" cap="none" strike="noStrike">
                <a:solidFill>
                  <a:srgbClr val="888888"/>
                </a:solidFill>
                <a:latin typeface="Arial"/>
                <a:ea typeface="Arial"/>
                <a:cs typeface="Arial"/>
                <a:sym typeface="Arial"/>
              </a:defRPr>
            </a:lvl6pPr>
            <a:lvl7pPr indent="0" lvl="6" marL="0" marR="0" rtl="0" algn="r">
              <a:spcBef>
                <a:spcPts val="0"/>
              </a:spcBef>
              <a:buNone/>
              <a:defRPr b="0" i="0" sz="900" u="none" cap="none" strike="noStrike">
                <a:solidFill>
                  <a:srgbClr val="888888"/>
                </a:solidFill>
                <a:latin typeface="Arial"/>
                <a:ea typeface="Arial"/>
                <a:cs typeface="Arial"/>
                <a:sym typeface="Arial"/>
              </a:defRPr>
            </a:lvl7pPr>
            <a:lvl8pPr indent="0" lvl="7" marL="0" marR="0" rtl="0" algn="r">
              <a:spcBef>
                <a:spcPts val="0"/>
              </a:spcBef>
              <a:buNone/>
              <a:defRPr b="0" i="0" sz="900" u="none" cap="none" strike="noStrike">
                <a:solidFill>
                  <a:srgbClr val="888888"/>
                </a:solidFill>
                <a:latin typeface="Arial"/>
                <a:ea typeface="Arial"/>
                <a:cs typeface="Arial"/>
                <a:sym typeface="Arial"/>
              </a:defRPr>
            </a:lvl8pPr>
            <a:lvl9pPr indent="0" lvl="8" marL="0" marR="0" rtl="0" algn="r">
              <a:spcBef>
                <a:spcPts val="0"/>
              </a:spcBef>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 name="Shape 96"/>
        <p:cNvGrpSpPr/>
        <p:nvPr/>
      </p:nvGrpSpPr>
      <p:grpSpPr>
        <a:xfrm>
          <a:off x="0" y="0"/>
          <a:ext cx="0" cy="0"/>
          <a:chOff x="0" y="0"/>
          <a:chExt cx="0" cy="0"/>
        </a:xfrm>
      </p:grpSpPr>
      <p:sp>
        <p:nvSpPr>
          <p:cNvPr id="97" name="Google Shape;97;p45"/>
          <p:cNvSpPr txBox="1"/>
          <p:nvPr>
            <p:ph type="title"/>
          </p:nvPr>
        </p:nvSpPr>
        <p:spPr>
          <a:xfrm>
            <a:off x="628650" y="273844"/>
            <a:ext cx="7886700" cy="99417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45"/>
          <p:cNvSpPr txBox="1"/>
          <p:nvPr>
            <p:ph idx="1" type="body"/>
          </p:nvPr>
        </p:nvSpPr>
        <p:spPr>
          <a:xfrm>
            <a:off x="628650" y="1369219"/>
            <a:ext cx="7886700" cy="3263504"/>
          </a:xfrm>
          <a:prstGeom prst="rect">
            <a:avLst/>
          </a:prstGeom>
          <a:noFill/>
          <a:ln>
            <a:noFill/>
          </a:ln>
        </p:spPr>
        <p:txBody>
          <a:bodyPr anchorCtr="0" anchor="t" bIns="45700" lIns="91425" spcFirstLastPara="1" rIns="91425" wrap="square" tIns="45700">
            <a:normAutofit/>
          </a:bodyPr>
          <a:lstStyle>
            <a:lvl1pPr indent="-361950" lvl="0" marL="457200" marR="0" rtl="0" algn="l">
              <a:lnSpc>
                <a:spcPct val="90000"/>
              </a:lnSpc>
              <a:spcBef>
                <a:spcPts val="75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375"/>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375"/>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4325" lvl="3" marL="1828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4pPr>
            <a:lvl5pPr indent="-314325" lvl="4" marL="22860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99" name="Google Shape;99;p45"/>
          <p:cNvSpPr txBox="1"/>
          <p:nvPr>
            <p:ph idx="10" type="dt"/>
          </p:nvPr>
        </p:nvSpPr>
        <p:spPr>
          <a:xfrm>
            <a:off x="628650" y="4767263"/>
            <a:ext cx="2057400" cy="27384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00" name="Google Shape;100;p45"/>
          <p:cNvSpPr txBox="1"/>
          <p:nvPr>
            <p:ph idx="11" type="ftr"/>
          </p:nvPr>
        </p:nvSpPr>
        <p:spPr>
          <a:xfrm>
            <a:off x="3028950" y="4767263"/>
            <a:ext cx="3086100" cy="273844"/>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sz="900">
                <a:solidFill>
                  <a:srgbClr val="888888"/>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101" name="Google Shape;101;p45"/>
          <p:cNvSpPr txBox="1"/>
          <p:nvPr>
            <p:ph idx="12" type="sldNum"/>
          </p:nvPr>
        </p:nvSpPr>
        <p:spPr>
          <a:xfrm>
            <a:off x="6457950" y="4767263"/>
            <a:ext cx="2057400" cy="273844"/>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900">
                <a:solidFill>
                  <a:srgbClr val="888888"/>
                </a:solidFill>
                <a:latin typeface="Calibri"/>
                <a:ea typeface="Calibri"/>
                <a:cs typeface="Calibri"/>
                <a:sym typeface="Calibri"/>
              </a:defRPr>
            </a:lvl1pPr>
            <a:lvl2pPr indent="0" lvl="1" marL="0" marR="0" rtl="0" algn="r">
              <a:spcBef>
                <a:spcPts val="0"/>
              </a:spcBef>
              <a:buNone/>
              <a:defRPr sz="900">
                <a:solidFill>
                  <a:srgbClr val="888888"/>
                </a:solidFill>
                <a:latin typeface="Calibri"/>
                <a:ea typeface="Calibri"/>
                <a:cs typeface="Calibri"/>
                <a:sym typeface="Calibri"/>
              </a:defRPr>
            </a:lvl2pPr>
            <a:lvl3pPr indent="0" lvl="2" marL="0" marR="0" rtl="0" algn="r">
              <a:spcBef>
                <a:spcPts val="0"/>
              </a:spcBef>
              <a:buNone/>
              <a:defRPr sz="900">
                <a:solidFill>
                  <a:srgbClr val="888888"/>
                </a:solidFill>
                <a:latin typeface="Calibri"/>
                <a:ea typeface="Calibri"/>
                <a:cs typeface="Calibri"/>
                <a:sym typeface="Calibri"/>
              </a:defRPr>
            </a:lvl3pPr>
            <a:lvl4pPr indent="0" lvl="3" marL="0" marR="0" rtl="0" algn="r">
              <a:spcBef>
                <a:spcPts val="0"/>
              </a:spcBef>
              <a:buNone/>
              <a:defRPr sz="900">
                <a:solidFill>
                  <a:srgbClr val="888888"/>
                </a:solidFill>
                <a:latin typeface="Calibri"/>
                <a:ea typeface="Calibri"/>
                <a:cs typeface="Calibri"/>
                <a:sym typeface="Calibri"/>
              </a:defRPr>
            </a:lvl4pPr>
            <a:lvl5pPr indent="0" lvl="4" marL="0" marR="0" rtl="0" algn="r">
              <a:spcBef>
                <a:spcPts val="0"/>
              </a:spcBef>
              <a:buNone/>
              <a:defRPr sz="900">
                <a:solidFill>
                  <a:srgbClr val="888888"/>
                </a:solidFill>
                <a:latin typeface="Calibri"/>
                <a:ea typeface="Calibri"/>
                <a:cs typeface="Calibri"/>
                <a:sym typeface="Calibri"/>
              </a:defRPr>
            </a:lvl5pPr>
            <a:lvl6pPr indent="0" lvl="5" marL="0" marR="0" rtl="0" algn="r">
              <a:spcBef>
                <a:spcPts val="0"/>
              </a:spcBef>
              <a:buNone/>
              <a:defRPr sz="900">
                <a:solidFill>
                  <a:srgbClr val="888888"/>
                </a:solidFill>
                <a:latin typeface="Calibri"/>
                <a:ea typeface="Calibri"/>
                <a:cs typeface="Calibri"/>
                <a:sym typeface="Calibri"/>
              </a:defRPr>
            </a:lvl6pPr>
            <a:lvl7pPr indent="0" lvl="6" marL="0" marR="0" rtl="0" algn="r">
              <a:spcBef>
                <a:spcPts val="0"/>
              </a:spcBef>
              <a:buNone/>
              <a:defRPr sz="900">
                <a:solidFill>
                  <a:srgbClr val="888888"/>
                </a:solidFill>
                <a:latin typeface="Calibri"/>
                <a:ea typeface="Calibri"/>
                <a:cs typeface="Calibri"/>
                <a:sym typeface="Calibri"/>
              </a:defRPr>
            </a:lvl7pPr>
            <a:lvl8pPr indent="0" lvl="7" marL="0" marR="0" rtl="0" algn="r">
              <a:spcBef>
                <a:spcPts val="0"/>
              </a:spcBef>
              <a:buNone/>
              <a:defRPr sz="900">
                <a:solidFill>
                  <a:srgbClr val="888888"/>
                </a:solidFill>
                <a:latin typeface="Calibri"/>
                <a:ea typeface="Calibri"/>
                <a:cs typeface="Calibri"/>
                <a:sym typeface="Calibri"/>
              </a:defRPr>
            </a:lvl8pPr>
            <a:lvl9pPr indent="0" lvl="8" marL="0" marR="0" rtl="0" algn="r">
              <a:spcBef>
                <a:spcPts val="0"/>
              </a:spcBef>
              <a:buNone/>
              <a:defRPr sz="900">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7" name="Shape 187"/>
        <p:cNvGrpSpPr/>
        <p:nvPr/>
      </p:nvGrpSpPr>
      <p:grpSpPr>
        <a:xfrm>
          <a:off x="0" y="0"/>
          <a:ext cx="0" cy="0"/>
          <a:chOff x="0" y="0"/>
          <a:chExt cx="0" cy="0"/>
        </a:xfrm>
      </p:grpSpPr>
      <p:sp>
        <p:nvSpPr>
          <p:cNvPr id="188" name="Google Shape;188;p50"/>
          <p:cNvSpPr txBox="1"/>
          <p:nvPr>
            <p:ph type="title"/>
          </p:nvPr>
        </p:nvSpPr>
        <p:spPr>
          <a:xfrm>
            <a:off x="713225" y="539500"/>
            <a:ext cx="7717500" cy="6129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3600"/>
              <a:buFont typeface="Days One"/>
              <a:buNone/>
              <a:defRPr b="0" i="0" sz="3600" u="none" cap="none" strike="noStrike">
                <a:solidFill>
                  <a:schemeClr val="dk1"/>
                </a:solidFill>
                <a:latin typeface="Days One"/>
                <a:ea typeface="Days One"/>
                <a:cs typeface="Days One"/>
                <a:sym typeface="Days One"/>
              </a:defRPr>
            </a:lvl1pPr>
            <a:lvl2pPr lvl="1" marR="0" rtl="0" algn="ctr">
              <a:lnSpc>
                <a:spcPct val="100000"/>
              </a:lnSpc>
              <a:spcBef>
                <a:spcPts val="0"/>
              </a:spcBef>
              <a:spcAft>
                <a:spcPts val="0"/>
              </a:spcAft>
              <a:buClr>
                <a:schemeClr val="dk1"/>
              </a:buClr>
              <a:buSzPts val="3600"/>
              <a:buFont typeface="Days One"/>
              <a:buNone/>
              <a:defRPr b="0" i="0" sz="3600" u="none" cap="none" strike="noStrike">
                <a:solidFill>
                  <a:schemeClr val="dk1"/>
                </a:solidFill>
                <a:latin typeface="Days One"/>
                <a:ea typeface="Days One"/>
                <a:cs typeface="Days One"/>
                <a:sym typeface="Days One"/>
              </a:defRPr>
            </a:lvl2pPr>
            <a:lvl3pPr lvl="2" marR="0" rtl="0" algn="ctr">
              <a:lnSpc>
                <a:spcPct val="100000"/>
              </a:lnSpc>
              <a:spcBef>
                <a:spcPts val="0"/>
              </a:spcBef>
              <a:spcAft>
                <a:spcPts val="0"/>
              </a:spcAft>
              <a:buClr>
                <a:schemeClr val="dk1"/>
              </a:buClr>
              <a:buSzPts val="3600"/>
              <a:buFont typeface="Days One"/>
              <a:buNone/>
              <a:defRPr b="0" i="0" sz="3600" u="none" cap="none" strike="noStrike">
                <a:solidFill>
                  <a:schemeClr val="dk1"/>
                </a:solidFill>
                <a:latin typeface="Days One"/>
                <a:ea typeface="Days One"/>
                <a:cs typeface="Days One"/>
                <a:sym typeface="Days One"/>
              </a:defRPr>
            </a:lvl3pPr>
            <a:lvl4pPr lvl="3" marR="0" rtl="0" algn="ctr">
              <a:lnSpc>
                <a:spcPct val="100000"/>
              </a:lnSpc>
              <a:spcBef>
                <a:spcPts val="0"/>
              </a:spcBef>
              <a:spcAft>
                <a:spcPts val="0"/>
              </a:spcAft>
              <a:buClr>
                <a:schemeClr val="dk1"/>
              </a:buClr>
              <a:buSzPts val="3600"/>
              <a:buFont typeface="Days One"/>
              <a:buNone/>
              <a:defRPr b="0" i="0" sz="3600" u="none" cap="none" strike="noStrike">
                <a:solidFill>
                  <a:schemeClr val="dk1"/>
                </a:solidFill>
                <a:latin typeface="Days One"/>
                <a:ea typeface="Days One"/>
                <a:cs typeface="Days One"/>
                <a:sym typeface="Days One"/>
              </a:defRPr>
            </a:lvl4pPr>
            <a:lvl5pPr lvl="4" marR="0" rtl="0" algn="ctr">
              <a:lnSpc>
                <a:spcPct val="100000"/>
              </a:lnSpc>
              <a:spcBef>
                <a:spcPts val="0"/>
              </a:spcBef>
              <a:spcAft>
                <a:spcPts val="0"/>
              </a:spcAft>
              <a:buClr>
                <a:schemeClr val="dk1"/>
              </a:buClr>
              <a:buSzPts val="3600"/>
              <a:buFont typeface="Days One"/>
              <a:buNone/>
              <a:defRPr b="0" i="0" sz="3600" u="none" cap="none" strike="noStrike">
                <a:solidFill>
                  <a:schemeClr val="dk1"/>
                </a:solidFill>
                <a:latin typeface="Days One"/>
                <a:ea typeface="Days One"/>
                <a:cs typeface="Days One"/>
                <a:sym typeface="Days One"/>
              </a:defRPr>
            </a:lvl5pPr>
            <a:lvl6pPr lvl="5" marR="0" rtl="0" algn="ctr">
              <a:lnSpc>
                <a:spcPct val="100000"/>
              </a:lnSpc>
              <a:spcBef>
                <a:spcPts val="0"/>
              </a:spcBef>
              <a:spcAft>
                <a:spcPts val="0"/>
              </a:spcAft>
              <a:buClr>
                <a:schemeClr val="dk1"/>
              </a:buClr>
              <a:buSzPts val="3600"/>
              <a:buFont typeface="Days One"/>
              <a:buNone/>
              <a:defRPr b="0" i="0" sz="3600" u="none" cap="none" strike="noStrike">
                <a:solidFill>
                  <a:schemeClr val="dk1"/>
                </a:solidFill>
                <a:latin typeface="Days One"/>
                <a:ea typeface="Days One"/>
                <a:cs typeface="Days One"/>
                <a:sym typeface="Days One"/>
              </a:defRPr>
            </a:lvl6pPr>
            <a:lvl7pPr lvl="6" marR="0" rtl="0" algn="ctr">
              <a:lnSpc>
                <a:spcPct val="100000"/>
              </a:lnSpc>
              <a:spcBef>
                <a:spcPts val="0"/>
              </a:spcBef>
              <a:spcAft>
                <a:spcPts val="0"/>
              </a:spcAft>
              <a:buClr>
                <a:schemeClr val="dk1"/>
              </a:buClr>
              <a:buSzPts val="3600"/>
              <a:buFont typeface="Days One"/>
              <a:buNone/>
              <a:defRPr b="0" i="0" sz="3600" u="none" cap="none" strike="noStrike">
                <a:solidFill>
                  <a:schemeClr val="dk1"/>
                </a:solidFill>
                <a:latin typeface="Days One"/>
                <a:ea typeface="Days One"/>
                <a:cs typeface="Days One"/>
                <a:sym typeface="Days One"/>
              </a:defRPr>
            </a:lvl7pPr>
            <a:lvl8pPr lvl="7" marR="0" rtl="0" algn="ctr">
              <a:lnSpc>
                <a:spcPct val="100000"/>
              </a:lnSpc>
              <a:spcBef>
                <a:spcPts val="0"/>
              </a:spcBef>
              <a:spcAft>
                <a:spcPts val="0"/>
              </a:spcAft>
              <a:buClr>
                <a:schemeClr val="dk1"/>
              </a:buClr>
              <a:buSzPts val="3600"/>
              <a:buFont typeface="Days One"/>
              <a:buNone/>
              <a:defRPr b="0" i="0" sz="3600" u="none" cap="none" strike="noStrike">
                <a:solidFill>
                  <a:schemeClr val="dk1"/>
                </a:solidFill>
                <a:latin typeface="Days One"/>
                <a:ea typeface="Days One"/>
                <a:cs typeface="Days One"/>
                <a:sym typeface="Days One"/>
              </a:defRPr>
            </a:lvl8pPr>
            <a:lvl9pPr lvl="8" marR="0" rtl="0" algn="ctr">
              <a:lnSpc>
                <a:spcPct val="100000"/>
              </a:lnSpc>
              <a:spcBef>
                <a:spcPts val="0"/>
              </a:spcBef>
              <a:spcAft>
                <a:spcPts val="0"/>
              </a:spcAft>
              <a:buClr>
                <a:schemeClr val="dk1"/>
              </a:buClr>
              <a:buSzPts val="3600"/>
              <a:buFont typeface="Days One"/>
              <a:buNone/>
              <a:defRPr b="0" i="0" sz="3600" u="none" cap="none" strike="noStrike">
                <a:solidFill>
                  <a:schemeClr val="dk1"/>
                </a:solidFill>
                <a:latin typeface="Days One"/>
                <a:ea typeface="Days One"/>
                <a:cs typeface="Days One"/>
                <a:sym typeface="Days One"/>
              </a:defRPr>
            </a:lvl9pPr>
          </a:lstStyle>
          <a:p/>
        </p:txBody>
      </p:sp>
      <p:sp>
        <p:nvSpPr>
          <p:cNvPr id="189" name="Google Shape;189;p50"/>
          <p:cNvSpPr txBox="1"/>
          <p:nvPr>
            <p:ph idx="1" type="body"/>
          </p:nvPr>
        </p:nvSpPr>
        <p:spPr>
          <a:xfrm>
            <a:off x="713225" y="1152475"/>
            <a:ext cx="7717500" cy="3456000"/>
          </a:xfrm>
          <a:prstGeom prst="rect">
            <a:avLst/>
          </a:prstGeom>
          <a:noFill/>
          <a:ln>
            <a:noFill/>
          </a:ln>
        </p:spPr>
        <p:txBody>
          <a:bodyPr anchorCtr="0" anchor="t" bIns="91425" lIns="91425" spcFirstLastPara="1" rIns="91425" wrap="square" tIns="91425">
            <a:noAutofit/>
          </a:bodyPr>
          <a:lstStyle>
            <a:lvl1pPr indent="-330200" lvl="0" marL="457200" marR="0" rtl="0" algn="l">
              <a:lnSpc>
                <a:spcPct val="100000"/>
              </a:lnSpc>
              <a:spcBef>
                <a:spcPts val="0"/>
              </a:spcBef>
              <a:spcAft>
                <a:spcPts val="0"/>
              </a:spcAft>
              <a:buClr>
                <a:schemeClr val="dk1"/>
              </a:buClr>
              <a:buSzPts val="1600"/>
              <a:buFont typeface="Barlow Light"/>
              <a:buChar char="●"/>
              <a:defRPr b="0" i="0" sz="1600" u="none" cap="none" strike="noStrike">
                <a:solidFill>
                  <a:schemeClr val="dk1"/>
                </a:solidFill>
                <a:latin typeface="Barlow Light"/>
                <a:ea typeface="Barlow Light"/>
                <a:cs typeface="Barlow Light"/>
                <a:sym typeface="Barlow Light"/>
              </a:defRPr>
            </a:lvl1pPr>
            <a:lvl2pPr indent="-330200" lvl="1" marL="914400" marR="0" rtl="0" algn="l">
              <a:lnSpc>
                <a:spcPct val="100000"/>
              </a:lnSpc>
              <a:spcBef>
                <a:spcPts val="1600"/>
              </a:spcBef>
              <a:spcAft>
                <a:spcPts val="0"/>
              </a:spcAft>
              <a:buClr>
                <a:schemeClr val="dk1"/>
              </a:buClr>
              <a:buSzPts val="1600"/>
              <a:buFont typeface="Barlow Light"/>
              <a:buChar char="○"/>
              <a:defRPr b="0" i="0" sz="1600" u="none" cap="none" strike="noStrike">
                <a:solidFill>
                  <a:schemeClr val="dk1"/>
                </a:solidFill>
                <a:latin typeface="Barlow Light"/>
                <a:ea typeface="Barlow Light"/>
                <a:cs typeface="Barlow Light"/>
                <a:sym typeface="Barlow Light"/>
              </a:defRPr>
            </a:lvl2pPr>
            <a:lvl3pPr indent="-330200" lvl="2" marL="1371600" marR="0" rtl="0" algn="l">
              <a:lnSpc>
                <a:spcPct val="100000"/>
              </a:lnSpc>
              <a:spcBef>
                <a:spcPts val="1600"/>
              </a:spcBef>
              <a:spcAft>
                <a:spcPts val="0"/>
              </a:spcAft>
              <a:buClr>
                <a:schemeClr val="dk1"/>
              </a:buClr>
              <a:buSzPts val="1600"/>
              <a:buFont typeface="Barlow Light"/>
              <a:buChar char="■"/>
              <a:defRPr b="0" i="0" sz="1600" u="none" cap="none" strike="noStrike">
                <a:solidFill>
                  <a:schemeClr val="dk1"/>
                </a:solidFill>
                <a:latin typeface="Barlow Light"/>
                <a:ea typeface="Barlow Light"/>
                <a:cs typeface="Barlow Light"/>
                <a:sym typeface="Barlow Light"/>
              </a:defRPr>
            </a:lvl3pPr>
            <a:lvl4pPr indent="-330200" lvl="3" marL="1828800" marR="0" rtl="0" algn="l">
              <a:lnSpc>
                <a:spcPct val="100000"/>
              </a:lnSpc>
              <a:spcBef>
                <a:spcPts val="1600"/>
              </a:spcBef>
              <a:spcAft>
                <a:spcPts val="0"/>
              </a:spcAft>
              <a:buClr>
                <a:schemeClr val="dk1"/>
              </a:buClr>
              <a:buSzPts val="1600"/>
              <a:buFont typeface="Barlow Light"/>
              <a:buChar char="●"/>
              <a:defRPr b="0" i="0" sz="1600" u="none" cap="none" strike="noStrike">
                <a:solidFill>
                  <a:schemeClr val="dk1"/>
                </a:solidFill>
                <a:latin typeface="Barlow Light"/>
                <a:ea typeface="Barlow Light"/>
                <a:cs typeface="Barlow Light"/>
                <a:sym typeface="Barlow Light"/>
              </a:defRPr>
            </a:lvl4pPr>
            <a:lvl5pPr indent="-330200" lvl="4" marL="2286000" marR="0" rtl="0" algn="l">
              <a:lnSpc>
                <a:spcPct val="100000"/>
              </a:lnSpc>
              <a:spcBef>
                <a:spcPts val="1600"/>
              </a:spcBef>
              <a:spcAft>
                <a:spcPts val="0"/>
              </a:spcAft>
              <a:buClr>
                <a:schemeClr val="dk1"/>
              </a:buClr>
              <a:buSzPts val="1600"/>
              <a:buFont typeface="Barlow Light"/>
              <a:buChar char="○"/>
              <a:defRPr b="0" i="0" sz="1600" u="none" cap="none" strike="noStrike">
                <a:solidFill>
                  <a:schemeClr val="dk1"/>
                </a:solidFill>
                <a:latin typeface="Barlow Light"/>
                <a:ea typeface="Barlow Light"/>
                <a:cs typeface="Barlow Light"/>
                <a:sym typeface="Barlow Light"/>
              </a:defRPr>
            </a:lvl5pPr>
            <a:lvl6pPr indent="-330200" lvl="5" marL="2743200" marR="0" rtl="0" algn="l">
              <a:lnSpc>
                <a:spcPct val="100000"/>
              </a:lnSpc>
              <a:spcBef>
                <a:spcPts val="1600"/>
              </a:spcBef>
              <a:spcAft>
                <a:spcPts val="0"/>
              </a:spcAft>
              <a:buClr>
                <a:schemeClr val="dk1"/>
              </a:buClr>
              <a:buSzPts val="1600"/>
              <a:buFont typeface="Barlow Light"/>
              <a:buChar char="■"/>
              <a:defRPr b="0" i="0" sz="1600" u="none" cap="none" strike="noStrike">
                <a:solidFill>
                  <a:schemeClr val="dk1"/>
                </a:solidFill>
                <a:latin typeface="Barlow Light"/>
                <a:ea typeface="Barlow Light"/>
                <a:cs typeface="Barlow Light"/>
                <a:sym typeface="Barlow Light"/>
              </a:defRPr>
            </a:lvl6pPr>
            <a:lvl7pPr indent="-330200" lvl="6" marL="3200400" marR="0" rtl="0" algn="l">
              <a:lnSpc>
                <a:spcPct val="100000"/>
              </a:lnSpc>
              <a:spcBef>
                <a:spcPts val="1600"/>
              </a:spcBef>
              <a:spcAft>
                <a:spcPts val="0"/>
              </a:spcAft>
              <a:buClr>
                <a:schemeClr val="dk1"/>
              </a:buClr>
              <a:buSzPts val="1600"/>
              <a:buFont typeface="Barlow Light"/>
              <a:buChar char="●"/>
              <a:defRPr b="0" i="0" sz="1600" u="none" cap="none" strike="noStrike">
                <a:solidFill>
                  <a:schemeClr val="dk1"/>
                </a:solidFill>
                <a:latin typeface="Barlow Light"/>
                <a:ea typeface="Barlow Light"/>
                <a:cs typeface="Barlow Light"/>
                <a:sym typeface="Barlow Light"/>
              </a:defRPr>
            </a:lvl7pPr>
            <a:lvl8pPr indent="-330200" lvl="7" marL="3657600" marR="0" rtl="0" algn="l">
              <a:lnSpc>
                <a:spcPct val="100000"/>
              </a:lnSpc>
              <a:spcBef>
                <a:spcPts val="1600"/>
              </a:spcBef>
              <a:spcAft>
                <a:spcPts val="0"/>
              </a:spcAft>
              <a:buClr>
                <a:schemeClr val="dk1"/>
              </a:buClr>
              <a:buSzPts val="1600"/>
              <a:buFont typeface="Barlow Light"/>
              <a:buChar char="○"/>
              <a:defRPr b="0" i="0" sz="1600" u="none" cap="none" strike="noStrike">
                <a:solidFill>
                  <a:schemeClr val="dk1"/>
                </a:solidFill>
                <a:latin typeface="Barlow Light"/>
                <a:ea typeface="Barlow Light"/>
                <a:cs typeface="Barlow Light"/>
                <a:sym typeface="Barlow Light"/>
              </a:defRPr>
            </a:lvl8pPr>
            <a:lvl9pPr indent="-330200" lvl="8" marL="4114800" marR="0" rtl="0" algn="l">
              <a:lnSpc>
                <a:spcPct val="100000"/>
              </a:lnSpc>
              <a:spcBef>
                <a:spcPts val="1600"/>
              </a:spcBef>
              <a:spcAft>
                <a:spcPts val="1600"/>
              </a:spcAft>
              <a:buClr>
                <a:schemeClr val="dk1"/>
              </a:buClr>
              <a:buSzPts val="1600"/>
              <a:buFont typeface="Barlow Light"/>
              <a:buChar char="■"/>
              <a:defRPr b="0" i="0" sz="1600" u="none" cap="none" strike="noStrike">
                <a:solidFill>
                  <a:schemeClr val="dk1"/>
                </a:solidFill>
                <a:latin typeface="Barlow Light"/>
                <a:ea typeface="Barlow Light"/>
                <a:cs typeface="Barlow Light"/>
                <a:sym typeface="Barlow Light"/>
              </a:defRPr>
            </a:lvl9pPr>
          </a:lstStyle>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3.jp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5.jp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5.jp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5.jpg"/><Relationship Id="rId4" Type="http://schemas.openxmlformats.org/officeDocument/2006/relationships/image" Target="../media/image6.png"/><Relationship Id="rId5" Type="http://schemas.openxmlformats.org/officeDocument/2006/relationships/image" Target="../media/image18.jpg"/><Relationship Id="rId6"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30.jpg"/><Relationship Id="rId4" Type="http://schemas.openxmlformats.org/officeDocument/2006/relationships/image" Target="../media/image21.png"/><Relationship Id="rId9" Type="http://schemas.openxmlformats.org/officeDocument/2006/relationships/image" Target="../media/image22.png"/><Relationship Id="rId5" Type="http://schemas.openxmlformats.org/officeDocument/2006/relationships/image" Target="../media/image16.png"/><Relationship Id="rId6" Type="http://schemas.openxmlformats.org/officeDocument/2006/relationships/image" Target="../media/image23.png"/><Relationship Id="rId7" Type="http://schemas.openxmlformats.org/officeDocument/2006/relationships/image" Target="../media/image27.png"/><Relationship Id="rId8" Type="http://schemas.openxmlformats.org/officeDocument/2006/relationships/slide" Target="/ppt/slides/slide16.xml"/></Relationships>
</file>

<file path=ppt/slides/_rels/slide31.xml.rels><?xml version="1.0" encoding="UTF-8" standalone="yes"?><Relationships xmlns="http://schemas.openxmlformats.org/package/2006/relationships"><Relationship Id="rId11" Type="http://schemas.openxmlformats.org/officeDocument/2006/relationships/slide" Target="/ppt/slides/slide33.xml"/><Relationship Id="rId10" Type="http://schemas.openxmlformats.org/officeDocument/2006/relationships/image" Target="../media/image31.png"/><Relationship Id="rId13" Type="http://schemas.openxmlformats.org/officeDocument/2006/relationships/slide" Target="/ppt/slides/slide37.xml"/><Relationship Id="rId12" Type="http://schemas.openxmlformats.org/officeDocument/2006/relationships/slide" Target="/ppt/slides/slide35.xml"/><Relationship Id="rId1" Type="http://schemas.openxmlformats.org/officeDocument/2006/relationships/slideLayout" Target="../slideLayouts/slideLayout15.xml"/><Relationship Id="rId2" Type="http://schemas.openxmlformats.org/officeDocument/2006/relationships/notesSlide" Target="../notesSlides/notesSlide31.xml"/><Relationship Id="rId3" Type="http://schemas.openxmlformats.org/officeDocument/2006/relationships/image" Target="../media/image29.png"/><Relationship Id="rId4" Type="http://schemas.openxmlformats.org/officeDocument/2006/relationships/slide" Target="/ppt/slides/slide32.xml"/><Relationship Id="rId9" Type="http://schemas.openxmlformats.org/officeDocument/2006/relationships/image" Target="../media/image26.png"/><Relationship Id="rId15" Type="http://schemas.openxmlformats.org/officeDocument/2006/relationships/image" Target="../media/image32.png"/><Relationship Id="rId14" Type="http://schemas.openxmlformats.org/officeDocument/2006/relationships/image" Target="../media/image20.gif"/><Relationship Id="rId17" Type="http://schemas.openxmlformats.org/officeDocument/2006/relationships/image" Target="../media/image39.gif"/><Relationship Id="rId16" Type="http://schemas.openxmlformats.org/officeDocument/2006/relationships/image" Target="../media/image37.png"/><Relationship Id="rId5" Type="http://schemas.openxmlformats.org/officeDocument/2006/relationships/image" Target="../media/image19.png"/><Relationship Id="rId6" Type="http://schemas.openxmlformats.org/officeDocument/2006/relationships/slide" Target="/ppt/slides/slide34.xml"/><Relationship Id="rId18" Type="http://schemas.openxmlformats.org/officeDocument/2006/relationships/slide" Target="/ppt/slides/slide38.xml"/><Relationship Id="rId7" Type="http://schemas.openxmlformats.org/officeDocument/2006/relationships/image" Target="../media/image24.png"/><Relationship Id="rId8" Type="http://schemas.openxmlformats.org/officeDocument/2006/relationships/slide" Target="/ppt/slides/slide3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2.xml"/><Relationship Id="rId3" Type="http://schemas.openxmlformats.org/officeDocument/2006/relationships/image" Target="../media/image34.jpg"/><Relationship Id="rId4" Type="http://schemas.openxmlformats.org/officeDocument/2006/relationships/image" Target="../media/image38.png"/><Relationship Id="rId5" Type="http://schemas.openxmlformats.org/officeDocument/2006/relationships/image" Target="../media/image21.png"/><Relationship Id="rId6" Type="http://schemas.openxmlformats.org/officeDocument/2006/relationships/slide" Target="/ppt/slides/slide31.xml"/><Relationship Id="rId7"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3.xml"/><Relationship Id="rId3" Type="http://schemas.openxmlformats.org/officeDocument/2006/relationships/image" Target="../media/image34.jpg"/><Relationship Id="rId4" Type="http://schemas.openxmlformats.org/officeDocument/2006/relationships/image" Target="../media/image38.png"/><Relationship Id="rId5" Type="http://schemas.openxmlformats.org/officeDocument/2006/relationships/image" Target="../media/image21.png"/><Relationship Id="rId6" Type="http://schemas.openxmlformats.org/officeDocument/2006/relationships/slide" Target="/ppt/slides/slide31.xml"/><Relationship Id="rId7"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4.xml"/><Relationship Id="rId3" Type="http://schemas.openxmlformats.org/officeDocument/2006/relationships/image" Target="../media/image34.jpg"/><Relationship Id="rId4" Type="http://schemas.openxmlformats.org/officeDocument/2006/relationships/image" Target="../media/image21.png"/><Relationship Id="rId5" Type="http://schemas.openxmlformats.org/officeDocument/2006/relationships/image" Target="../media/image40.jpg"/><Relationship Id="rId6" Type="http://schemas.openxmlformats.org/officeDocument/2006/relationships/slide" Target="/ppt/slides/slide31.xml"/><Relationship Id="rId7" Type="http://schemas.openxmlformats.org/officeDocument/2006/relationships/image" Target="../media/image36.png"/><Relationship Id="rId8" Type="http://schemas.openxmlformats.org/officeDocument/2006/relationships/image" Target="../media/image4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5.xml"/><Relationship Id="rId3" Type="http://schemas.openxmlformats.org/officeDocument/2006/relationships/image" Target="../media/image34.jpg"/><Relationship Id="rId4" Type="http://schemas.openxmlformats.org/officeDocument/2006/relationships/image" Target="../media/image21.png"/><Relationship Id="rId5" Type="http://schemas.openxmlformats.org/officeDocument/2006/relationships/image" Target="../media/image40.jpg"/><Relationship Id="rId6" Type="http://schemas.openxmlformats.org/officeDocument/2006/relationships/slide" Target="/ppt/slides/slide31.xml"/><Relationship Id="rId7" Type="http://schemas.openxmlformats.org/officeDocument/2006/relationships/image" Target="../media/image36.png"/><Relationship Id="rId8" Type="http://schemas.openxmlformats.org/officeDocument/2006/relationships/image" Target="../media/image5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6.xml"/><Relationship Id="rId3" Type="http://schemas.openxmlformats.org/officeDocument/2006/relationships/image" Target="../media/image34.jpg"/><Relationship Id="rId4" Type="http://schemas.openxmlformats.org/officeDocument/2006/relationships/image" Target="../media/image21.png"/><Relationship Id="rId5" Type="http://schemas.openxmlformats.org/officeDocument/2006/relationships/image" Target="../media/image40.jpg"/><Relationship Id="rId6" Type="http://schemas.openxmlformats.org/officeDocument/2006/relationships/slide" Target="/ppt/slides/slide31.xml"/><Relationship Id="rId7" Type="http://schemas.openxmlformats.org/officeDocument/2006/relationships/image" Target="../media/image36.png"/><Relationship Id="rId8" Type="http://schemas.openxmlformats.org/officeDocument/2006/relationships/image" Target="../media/image4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7.xml"/><Relationship Id="rId3" Type="http://schemas.openxmlformats.org/officeDocument/2006/relationships/image" Target="../media/image34.jpg"/><Relationship Id="rId4" Type="http://schemas.openxmlformats.org/officeDocument/2006/relationships/image" Target="../media/image21.png"/><Relationship Id="rId5" Type="http://schemas.openxmlformats.org/officeDocument/2006/relationships/image" Target="../media/image40.jpg"/><Relationship Id="rId6" Type="http://schemas.openxmlformats.org/officeDocument/2006/relationships/slide" Target="/ppt/slides/slide31.xml"/><Relationship Id="rId7" Type="http://schemas.openxmlformats.org/officeDocument/2006/relationships/image" Target="../media/image36.png"/><Relationship Id="rId8" Type="http://schemas.openxmlformats.org/officeDocument/2006/relationships/image" Target="../media/image54.png"/></Relationships>
</file>

<file path=ppt/slides/_rels/slide38.xml.rels><?xml version="1.0" encoding="UTF-8" standalone="yes"?><Relationships xmlns="http://schemas.openxmlformats.org/package/2006/relationships"><Relationship Id="rId10" Type="http://schemas.openxmlformats.org/officeDocument/2006/relationships/image" Target="../media/image57.png"/><Relationship Id="rId1" Type="http://schemas.openxmlformats.org/officeDocument/2006/relationships/slideLayout" Target="../slideLayouts/slideLayout16.xml"/><Relationship Id="rId2" Type="http://schemas.openxmlformats.org/officeDocument/2006/relationships/notesSlide" Target="../notesSlides/notesSlide38.xml"/><Relationship Id="rId3" Type="http://schemas.openxmlformats.org/officeDocument/2006/relationships/image" Target="../media/image45.png"/><Relationship Id="rId4" Type="http://schemas.openxmlformats.org/officeDocument/2006/relationships/image" Target="../media/image48.png"/><Relationship Id="rId9" Type="http://schemas.openxmlformats.org/officeDocument/2006/relationships/image" Target="../media/image56.png"/><Relationship Id="rId5" Type="http://schemas.openxmlformats.org/officeDocument/2006/relationships/image" Target="../media/image52.png"/><Relationship Id="rId6" Type="http://schemas.openxmlformats.org/officeDocument/2006/relationships/image" Target="../media/image49.png"/><Relationship Id="rId7" Type="http://schemas.openxmlformats.org/officeDocument/2006/relationships/image" Target="../media/image46.png"/><Relationship Id="rId8" Type="http://schemas.openxmlformats.org/officeDocument/2006/relationships/image" Target="../media/image5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 Id="rId3" Type="http://schemas.openxmlformats.org/officeDocument/2006/relationships/image" Target="../media/image45.png"/><Relationship Id="rId4" Type="http://schemas.openxmlformats.org/officeDocument/2006/relationships/image" Target="../media/image58.png"/><Relationship Id="rId5" Type="http://schemas.openxmlformats.org/officeDocument/2006/relationships/image" Target="../media/image5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0.xml"/><Relationship Id="rId3" Type="http://schemas.openxmlformats.org/officeDocument/2006/relationships/image" Target="../media/image5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3.jp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1"/>
          <p:cNvPicPr preferRelativeResize="0"/>
          <p:nvPr/>
        </p:nvPicPr>
        <p:blipFill rotWithShape="1">
          <a:blip r:embed="rId3">
            <a:alphaModFix/>
          </a:blip>
          <a:srcRect b="0" l="0" r="0" t="0"/>
          <a:stretch/>
        </p:blipFill>
        <p:spPr>
          <a:xfrm>
            <a:off x="0" y="0"/>
            <a:ext cx="9141291" cy="5143500"/>
          </a:xfrm>
          <a:prstGeom prst="rect">
            <a:avLst/>
          </a:prstGeom>
          <a:noFill/>
          <a:ln>
            <a:noFill/>
          </a:ln>
        </p:spPr>
      </p:pic>
      <p:pic>
        <p:nvPicPr>
          <p:cNvPr id="313" name="Google Shape;313;p1"/>
          <p:cNvPicPr preferRelativeResize="0"/>
          <p:nvPr/>
        </p:nvPicPr>
        <p:blipFill rotWithShape="1">
          <a:blip r:embed="rId4">
            <a:alphaModFix/>
          </a:blip>
          <a:srcRect b="0" l="7606" r="20307" t="33863"/>
          <a:stretch/>
        </p:blipFill>
        <p:spPr>
          <a:xfrm>
            <a:off x="653144" y="2821426"/>
            <a:ext cx="4180113" cy="2157960"/>
          </a:xfrm>
          <a:prstGeom prst="rect">
            <a:avLst/>
          </a:prstGeom>
          <a:noFill/>
          <a:ln>
            <a:noFill/>
          </a:ln>
        </p:spPr>
      </p:pic>
      <p:sp>
        <p:nvSpPr>
          <p:cNvPr id="314" name="Google Shape;314;p1"/>
          <p:cNvSpPr txBox="1"/>
          <p:nvPr/>
        </p:nvSpPr>
        <p:spPr>
          <a:xfrm>
            <a:off x="389593" y="1022909"/>
            <a:ext cx="836210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4800" u="none" cap="none" strike="noStrike">
                <a:solidFill>
                  <a:schemeClr val="lt1"/>
                </a:solidFill>
                <a:latin typeface="Times New Roman"/>
                <a:ea typeface="Times New Roman"/>
                <a:cs typeface="Times New Roman"/>
                <a:sym typeface="Times New Roman"/>
              </a:rPr>
              <a:t>ĐỒ THỊ QUÃNG ĐƯỜNG (TIẾT 7)</a:t>
            </a:r>
            <a:endParaRPr b="1" i="0" sz="4800" u="none" cap="none" strike="noStrike">
              <a:solidFill>
                <a:schemeClr val="lt1"/>
              </a:solidFill>
              <a:latin typeface="Times New Roman"/>
              <a:ea typeface="Times New Roman"/>
              <a:cs typeface="Times New Roman"/>
              <a:sym typeface="Times New Roman"/>
            </a:endParaRPr>
          </a:p>
        </p:txBody>
      </p:sp>
      <p:grpSp>
        <p:nvGrpSpPr>
          <p:cNvPr id="315" name="Google Shape;315;p1"/>
          <p:cNvGrpSpPr/>
          <p:nvPr/>
        </p:nvGrpSpPr>
        <p:grpSpPr>
          <a:xfrm>
            <a:off x="3868270" y="169901"/>
            <a:ext cx="2351564" cy="830997"/>
            <a:chOff x="2855223" y="1665900"/>
            <a:chExt cx="3581399" cy="369332"/>
          </a:xfrm>
        </p:grpSpPr>
        <p:sp>
          <p:nvSpPr>
            <p:cNvPr id="316" name="Google Shape;316;p1"/>
            <p:cNvSpPr/>
            <p:nvPr/>
          </p:nvSpPr>
          <p:spPr>
            <a:xfrm>
              <a:off x="2855223" y="1677808"/>
              <a:ext cx="3178629" cy="345516"/>
            </a:xfrm>
            <a:prstGeom prst="roundRect">
              <a:avLst>
                <a:gd fmla="val 16667" name="adj"/>
              </a:avLst>
            </a:prstGeom>
            <a:solidFill>
              <a:srgbClr val="6EB1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chemeClr val="lt1"/>
                </a:solidFill>
                <a:latin typeface="Arial"/>
                <a:ea typeface="Arial"/>
                <a:cs typeface="Arial"/>
                <a:sym typeface="Arial"/>
              </a:endParaRPr>
            </a:p>
          </p:txBody>
        </p:sp>
        <p:sp>
          <p:nvSpPr>
            <p:cNvPr id="317" name="Google Shape;317;p1"/>
            <p:cNvSpPr txBox="1"/>
            <p:nvPr/>
          </p:nvSpPr>
          <p:spPr>
            <a:xfrm>
              <a:off x="2855223" y="1665900"/>
              <a:ext cx="35813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00" u="none" cap="none" strike="noStrike">
                  <a:solidFill>
                    <a:schemeClr val="lt1"/>
                  </a:solidFill>
                  <a:latin typeface="Times New Roman"/>
                  <a:ea typeface="Times New Roman"/>
                  <a:cs typeface="Times New Roman"/>
                  <a:sym typeface="Times New Roman"/>
                </a:rPr>
                <a:t>BÀI 10</a:t>
              </a:r>
              <a:endParaRPr sz="4800">
                <a:solidFill>
                  <a:schemeClr val="lt1"/>
                </a:solidFill>
                <a:latin typeface="Times New Roman"/>
                <a:ea typeface="Times New Roman"/>
                <a:cs typeface="Times New Roman"/>
                <a:sym typeface="Times New Roman"/>
              </a:endParaRP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1000"/>
                                        <p:tgtEl>
                                          <p:spTgt spid="312"/>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1000"/>
                                        <p:tgtEl>
                                          <p:spTgt spid="313"/>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315"/>
                                        </p:tgtEl>
                                        <p:attrNameLst>
                                          <p:attrName>style.visibility</p:attrName>
                                        </p:attrNameLst>
                                      </p:cBhvr>
                                      <p:to>
                                        <p:strVal val="visible"/>
                                      </p:to>
                                    </p:set>
                                    <p:animEffect filter="fade" transition="in">
                                      <p:cBhvr>
                                        <p:cTn dur="750"/>
                                        <p:tgtEl>
                                          <p:spTgt spid="315"/>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314"/>
                                        </p:tgtEl>
                                        <p:attrNameLst>
                                          <p:attrName>style.visibility</p:attrName>
                                        </p:attrNameLst>
                                      </p:cBhvr>
                                      <p:to>
                                        <p:strVal val="visible"/>
                                      </p:to>
                                    </p:set>
                                    <p:animEffect filter="fade" transition="in">
                                      <p:cBhvr>
                                        <p:cTn dur="500"/>
                                        <p:tgtEl>
                                          <p:spTgt spid="3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10"/>
          <p:cNvSpPr/>
          <p:nvPr/>
        </p:nvSpPr>
        <p:spPr>
          <a:xfrm>
            <a:off x="646385" y="977462"/>
            <a:ext cx="8192814" cy="1647182"/>
          </a:xfrm>
          <a:prstGeom prst="rect">
            <a:avLst/>
          </a:prstGeom>
          <a:noFill/>
          <a:ln>
            <a:noFill/>
          </a:ln>
        </p:spPr>
        <p:txBody>
          <a:bodyPr anchorCtr="0" anchor="t" bIns="45700" lIns="91425" spcFirstLastPara="1" rIns="91425" wrap="square" tIns="45700">
            <a:spAutoFit/>
          </a:bodyPr>
          <a:lstStyle/>
          <a:p>
            <a:pPr indent="450215" lvl="0" marL="0" marR="0" rtl="0" algn="just">
              <a:lnSpc>
                <a:spcPct val="107000"/>
              </a:lnSpc>
              <a:spcBef>
                <a:spcPts val="0"/>
              </a:spcBef>
              <a:spcAft>
                <a:spcPts val="0"/>
              </a:spcAft>
              <a:buNone/>
            </a:pPr>
            <a:r>
              <a:rPr lang="en-US" sz="3200">
                <a:solidFill>
                  <a:schemeClr val="dk1"/>
                </a:solidFill>
                <a:latin typeface="Times New Roman"/>
                <a:ea typeface="Times New Roman"/>
                <a:cs typeface="Times New Roman"/>
                <a:sym typeface="Times New Roman"/>
              </a:rPr>
              <a:t>H8. Trong khoảng thời gian nào thì ô tô dừng lại để hành khách nghỉ ngơi? Vì sao em biết điều đó?</a:t>
            </a:r>
            <a:endParaRPr sz="3200">
              <a:solidFill>
                <a:schemeClr val="dk1"/>
              </a:solidFill>
              <a:latin typeface="Calibri"/>
              <a:ea typeface="Calibri"/>
              <a:cs typeface="Calibri"/>
              <a:sym typeface="Calibri"/>
            </a:endParaRPr>
          </a:p>
        </p:txBody>
      </p:sp>
      <p:sp>
        <p:nvSpPr>
          <p:cNvPr id="396" name="Google Shape;396;p10"/>
          <p:cNvSpPr/>
          <p:nvPr/>
        </p:nvSpPr>
        <p:spPr>
          <a:xfrm>
            <a:off x="646385" y="2624644"/>
            <a:ext cx="8192814" cy="17543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600">
                <a:solidFill>
                  <a:srgbClr val="FF0000"/>
                </a:solidFill>
                <a:latin typeface="Times New Roman"/>
                <a:ea typeface="Times New Roman"/>
                <a:cs typeface="Times New Roman"/>
                <a:sym typeface="Times New Roman"/>
              </a:rPr>
              <a:t>Vì trong khoảng thời gian 3h, 4h có quãng đường đều là 180 km. Do đó sau khi chạy được 3h ô tô dừng lại nghỉ 1 giờ</a:t>
            </a:r>
            <a:endParaRPr b="1" sz="3600">
              <a:solidFill>
                <a:srgbClr val="FF0000"/>
              </a:solidFill>
              <a:latin typeface="Arial"/>
              <a:ea typeface="Arial"/>
              <a:cs typeface="Arial"/>
              <a:sym typeface="Arial"/>
            </a:endParaRPr>
          </a:p>
        </p:txBody>
      </p:sp>
      <p:sp>
        <p:nvSpPr>
          <p:cNvPr id="397" name="Google Shape;397;p10"/>
          <p:cNvSpPr txBox="1"/>
          <p:nvPr/>
        </p:nvSpPr>
        <p:spPr>
          <a:xfrm>
            <a:off x="3538869" y="358096"/>
            <a:ext cx="2058186" cy="276999"/>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b="1" i="1" lang="en-US" sz="1800">
                <a:solidFill>
                  <a:schemeClr val="dk1"/>
                </a:solidFill>
                <a:latin typeface="Times New Roman"/>
                <a:ea typeface="Times New Roman"/>
                <a:cs typeface="Times New Roman"/>
                <a:sym typeface="Times New Roman"/>
              </a:rPr>
              <a:t>Phiếu học tập số 2</a:t>
            </a:r>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1"/>
          <p:cNvSpPr txBox="1"/>
          <p:nvPr/>
        </p:nvSpPr>
        <p:spPr>
          <a:xfrm>
            <a:off x="752473" y="871210"/>
            <a:ext cx="7934325"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800">
                <a:solidFill>
                  <a:schemeClr val="dk1"/>
                </a:solidFill>
                <a:latin typeface="Times New Roman"/>
                <a:ea typeface="Times New Roman"/>
                <a:cs typeface="Times New Roman"/>
                <a:sym typeface="Times New Roman"/>
              </a:rPr>
              <a:t>Bài 10: Đồ thị quãng đường – thời gian (tiết 1)</a:t>
            </a:r>
            <a:endParaRPr/>
          </a:p>
        </p:txBody>
      </p:sp>
      <p:sp>
        <p:nvSpPr>
          <p:cNvPr id="403" name="Google Shape;403;p11"/>
          <p:cNvSpPr txBox="1"/>
          <p:nvPr/>
        </p:nvSpPr>
        <p:spPr>
          <a:xfrm>
            <a:off x="485775" y="1306901"/>
            <a:ext cx="820102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 Vẽ đồ thị quãng đường – thời gian cho chuyển động thẳng </a:t>
            </a:r>
            <a:endParaRPr/>
          </a:p>
        </p:txBody>
      </p:sp>
      <p:sp>
        <p:nvSpPr>
          <p:cNvPr id="404" name="Google Shape;404;p11"/>
          <p:cNvSpPr txBox="1"/>
          <p:nvPr/>
        </p:nvSpPr>
        <p:spPr>
          <a:xfrm>
            <a:off x="485775" y="2465866"/>
            <a:ext cx="68451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1. Lập bảng ghi quãng đường đi được theo thời gian</a:t>
            </a:r>
            <a:endParaRPr/>
          </a:p>
        </p:txBody>
      </p:sp>
      <p:sp>
        <p:nvSpPr>
          <p:cNvPr id="405" name="Google Shape;405;p11"/>
          <p:cNvSpPr txBox="1"/>
          <p:nvPr/>
        </p:nvSpPr>
        <p:spPr>
          <a:xfrm>
            <a:off x="485775" y="2991388"/>
            <a:ext cx="68451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2. Vẽ đồ thị</a:t>
            </a:r>
            <a:endParaRPr b="1" i="1" sz="2400">
              <a:solidFill>
                <a:schemeClr val="dk1"/>
              </a:solidFill>
              <a:latin typeface="Times New Roman"/>
              <a:ea typeface="Times New Roman"/>
              <a:cs typeface="Times New Roman"/>
              <a:sym typeface="Times New Roman"/>
            </a:endParaRPr>
          </a:p>
        </p:txBody>
      </p:sp>
      <p:sp>
        <p:nvSpPr>
          <p:cNvPr id="406" name="Google Shape;406;p11"/>
          <p:cNvSpPr txBox="1"/>
          <p:nvPr/>
        </p:nvSpPr>
        <p:spPr>
          <a:xfrm>
            <a:off x="2097315" y="3453053"/>
            <a:ext cx="4615542" cy="977704"/>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US" sz="1400">
                <a:solidFill>
                  <a:srgbClr val="FF0000"/>
                </a:solidFill>
                <a:latin typeface="Times New Roman"/>
                <a:ea typeface="Times New Roman"/>
                <a:cs typeface="Times New Roman"/>
                <a:sym typeface="Times New Roman"/>
              </a:rPr>
              <a:t>Hoàn thành phiếu học tập 3?</a:t>
            </a:r>
            <a:endParaRPr/>
          </a:p>
          <a:p>
            <a:pPr indent="-342900" lvl="0" marL="342900" marR="0" rtl="0" algn="just">
              <a:lnSpc>
                <a:spcPct val="107000"/>
              </a:lnSpc>
              <a:spcBef>
                <a:spcPts val="800"/>
              </a:spcBef>
              <a:spcAft>
                <a:spcPts val="0"/>
              </a:spcAft>
              <a:buClr>
                <a:srgbClr val="FF0000"/>
              </a:buClr>
              <a:buSzPts val="1400"/>
              <a:buFont typeface="Times New Roman"/>
              <a:buChar char="-"/>
            </a:pPr>
            <a:r>
              <a:rPr b="1" i="1" lang="en-US" sz="1400">
                <a:solidFill>
                  <a:srgbClr val="FF0000"/>
                </a:solidFill>
                <a:latin typeface="Times New Roman"/>
                <a:ea typeface="Times New Roman"/>
                <a:cs typeface="Times New Roman"/>
                <a:sym typeface="Times New Roman"/>
              </a:rPr>
              <a:t>Hình thức: Hoạt động nhóm lớn</a:t>
            </a:r>
            <a:endParaRPr b="1" i="1" sz="1400">
              <a:solidFill>
                <a:srgbClr val="FF0000"/>
              </a:solidFill>
              <a:latin typeface="Times New Roman"/>
              <a:ea typeface="Times New Roman"/>
              <a:cs typeface="Times New Roman"/>
              <a:sym typeface="Times New Roman"/>
            </a:endParaRPr>
          </a:p>
          <a:p>
            <a:pPr indent="-342900" lvl="0" marL="342900" marR="0" rtl="0" algn="just">
              <a:lnSpc>
                <a:spcPct val="107000"/>
              </a:lnSpc>
              <a:spcBef>
                <a:spcPts val="800"/>
              </a:spcBef>
              <a:spcAft>
                <a:spcPts val="0"/>
              </a:spcAft>
              <a:buClr>
                <a:srgbClr val="FF0000"/>
              </a:buClr>
              <a:buSzPts val="1400"/>
              <a:buFont typeface="Times New Roman"/>
              <a:buChar char="-"/>
            </a:pPr>
            <a:r>
              <a:rPr b="1" i="1" lang="en-US" sz="1400">
                <a:solidFill>
                  <a:srgbClr val="FF0000"/>
                </a:solidFill>
                <a:latin typeface="Times New Roman"/>
                <a:ea typeface="Times New Roman"/>
                <a:cs typeface="Times New Roman"/>
                <a:sym typeface="Times New Roman"/>
              </a:rPr>
              <a:t>Thời gian: 2 phút</a:t>
            </a:r>
            <a:endParaRPr b="1" i="1" sz="1400">
              <a:solidFill>
                <a:srgbClr val="FF0000"/>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gtEl>
                                        <p:attrNameLst>
                                          <p:attrName>style.visibility</p:attrName>
                                        </p:attrNameLst>
                                      </p:cBhvr>
                                      <p:to>
                                        <p:strVal val="visible"/>
                                      </p:to>
                                    </p:set>
                                    <p:animEffect filter="fade" transition="in">
                                      <p:cBhvr>
                                        <p:cTn dur="500"/>
                                        <p:tgtEl>
                                          <p:spTgt spid="4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5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5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12"/>
          <p:cNvSpPr/>
          <p:nvPr/>
        </p:nvSpPr>
        <p:spPr>
          <a:xfrm>
            <a:off x="322117" y="1038452"/>
            <a:ext cx="8499765" cy="3397853"/>
          </a:xfrm>
          <a:prstGeom prst="rect">
            <a:avLst/>
          </a:prstGeom>
          <a:noFill/>
          <a:ln>
            <a:noFill/>
          </a:ln>
        </p:spPr>
        <p:txBody>
          <a:bodyPr anchorCtr="0" anchor="t" bIns="45700" lIns="91425" spcFirstLastPara="1" rIns="91425" wrap="square" tIns="45700">
            <a:spAutoFit/>
          </a:bodyPr>
          <a:lstStyle/>
          <a:p>
            <a:pPr indent="450215" lvl="0" marL="0" marR="0" rtl="0" algn="just">
              <a:lnSpc>
                <a:spcPct val="107000"/>
              </a:lnSpc>
              <a:spcBef>
                <a:spcPts val="0"/>
              </a:spcBef>
              <a:spcAft>
                <a:spcPts val="0"/>
              </a:spcAft>
              <a:buNone/>
            </a:pPr>
            <a:r>
              <a:rPr lang="en-US" sz="2000">
                <a:solidFill>
                  <a:schemeClr val="dk1"/>
                </a:solidFill>
                <a:latin typeface="Times New Roman"/>
                <a:ea typeface="Times New Roman"/>
                <a:cs typeface="Times New Roman"/>
                <a:sym typeface="Times New Roman"/>
              </a:rPr>
              <a:t>H9: Để vẽ được đồ thị S- t chúng ta cần vẽ mấy trục? Tên và đơn vị các trục</a:t>
            </a:r>
            <a:endParaRPr sz="2000">
              <a:solidFill>
                <a:schemeClr val="dk1"/>
              </a:solidFill>
              <a:latin typeface="Calibri"/>
              <a:ea typeface="Calibri"/>
              <a:cs typeface="Calibri"/>
              <a:sym typeface="Calibri"/>
            </a:endParaRPr>
          </a:p>
          <a:p>
            <a:pPr indent="450215" lvl="0" marL="0" marR="0" rtl="0" algn="just">
              <a:lnSpc>
                <a:spcPct val="107000"/>
              </a:lnSpc>
              <a:spcBef>
                <a:spcPts val="1200"/>
              </a:spcBef>
              <a:spcAft>
                <a:spcPts val="0"/>
              </a:spcAft>
              <a:buNone/>
            </a:pPr>
            <a:r>
              <a:rPr lang="en-US" sz="2000">
                <a:solidFill>
                  <a:schemeClr val="dk1"/>
                </a:solidFill>
                <a:latin typeface="Times New Roman"/>
                <a:ea typeface="Times New Roman"/>
                <a:cs typeface="Times New Roman"/>
                <a:sym typeface="Times New Roman"/>
              </a:rPr>
              <a:t>H10: Nêu cách xác định điểm biểu diễn O,A,B,C,D,E,F quãng đường đi được và thời gian tương ứng? (O là điểm khởi hành khi s=0, t=0)</a:t>
            </a:r>
            <a:endParaRPr sz="2000">
              <a:solidFill>
                <a:schemeClr val="dk1"/>
              </a:solidFill>
              <a:latin typeface="Calibri"/>
              <a:ea typeface="Calibri"/>
              <a:cs typeface="Calibri"/>
              <a:sym typeface="Calibri"/>
            </a:endParaRPr>
          </a:p>
          <a:p>
            <a:pPr indent="450215" lvl="0" marL="0" marR="0" rtl="0" algn="just">
              <a:lnSpc>
                <a:spcPct val="107000"/>
              </a:lnSpc>
              <a:spcBef>
                <a:spcPts val="1200"/>
              </a:spcBef>
              <a:spcAft>
                <a:spcPts val="0"/>
              </a:spcAft>
              <a:buNone/>
            </a:pPr>
            <a:r>
              <a:rPr lang="en-US" sz="2000">
                <a:solidFill>
                  <a:schemeClr val="dk1"/>
                </a:solidFill>
                <a:latin typeface="Times New Roman"/>
                <a:ea typeface="Times New Roman"/>
                <a:cs typeface="Times New Roman"/>
                <a:sym typeface="Times New Roman"/>
              </a:rPr>
              <a:t>H11: Từ các điểm biểu diễn chúng ta cần làm gì để tạo thành đồ thị?H12: Nhóm hoàn thiện đồ thị theo bảng số liệu 10.1 SGK và nhận xét các ý sau:    </a:t>
            </a:r>
            <a:endParaRPr sz="2000">
              <a:solidFill>
                <a:schemeClr val="dk1"/>
              </a:solidFill>
              <a:latin typeface="Calibri"/>
              <a:ea typeface="Calibri"/>
              <a:cs typeface="Calibri"/>
              <a:sym typeface="Calibri"/>
            </a:endParaRPr>
          </a:p>
          <a:p>
            <a:pPr indent="450215" lvl="0" marL="0" marR="0" rtl="0" algn="just">
              <a:lnSpc>
                <a:spcPct val="107000"/>
              </a:lnSpc>
              <a:spcBef>
                <a:spcPts val="1200"/>
              </a:spcBef>
              <a:spcAft>
                <a:spcPts val="0"/>
              </a:spcAft>
              <a:buNone/>
            </a:pPr>
            <a:r>
              <a:rPr lang="en-US" sz="2000">
                <a:solidFill>
                  <a:schemeClr val="dk1"/>
                </a:solidFill>
                <a:latin typeface="Times New Roman"/>
                <a:ea typeface="Times New Roman"/>
                <a:cs typeface="Times New Roman"/>
                <a:sym typeface="Times New Roman"/>
              </a:rPr>
              <a:t>+ Đoạn thẳng nằm nghiêng ở thời gian từ bao nhiêu tới bao nhiêu?</a:t>
            </a:r>
            <a:endParaRPr sz="2000">
              <a:solidFill>
                <a:schemeClr val="dk1"/>
              </a:solidFill>
              <a:latin typeface="Calibri"/>
              <a:ea typeface="Calibri"/>
              <a:cs typeface="Calibri"/>
              <a:sym typeface="Calibri"/>
            </a:endParaRPr>
          </a:p>
          <a:p>
            <a:pPr indent="450215" lvl="0" marL="0" marR="0" rtl="0" algn="just">
              <a:lnSpc>
                <a:spcPct val="107000"/>
              </a:lnSpc>
              <a:spcBef>
                <a:spcPts val="1200"/>
              </a:spcBef>
              <a:spcAft>
                <a:spcPts val="0"/>
              </a:spcAft>
              <a:buNone/>
            </a:pPr>
            <a:r>
              <a:rPr lang="en-US" sz="2000">
                <a:solidFill>
                  <a:schemeClr val="dk1"/>
                </a:solidFill>
                <a:latin typeface="Times New Roman"/>
                <a:ea typeface="Times New Roman"/>
                <a:cs typeface="Times New Roman"/>
                <a:sym typeface="Times New Roman"/>
              </a:rPr>
              <a:t>+ Đoạn thẳng nằm ngang ở thời gian từ bao nhiêu tới bao nhiêu?</a:t>
            </a:r>
            <a:endParaRPr sz="2000">
              <a:solidFill>
                <a:schemeClr val="dk1"/>
              </a:solidFill>
              <a:latin typeface="Calibri"/>
              <a:ea typeface="Calibri"/>
              <a:cs typeface="Calibri"/>
              <a:sym typeface="Calibri"/>
            </a:endParaRPr>
          </a:p>
          <a:p>
            <a:pPr indent="0" lvl="0" marL="0" marR="0" rtl="0" algn="l">
              <a:spcBef>
                <a:spcPts val="600"/>
              </a:spcBef>
              <a:spcAft>
                <a:spcPts val="0"/>
              </a:spcAft>
              <a:buNone/>
            </a:pPr>
            <a:r>
              <a:rPr lang="en-US" sz="2000">
                <a:solidFill>
                  <a:schemeClr val="dk1"/>
                </a:solidFill>
                <a:latin typeface="Times New Roman"/>
                <a:ea typeface="Times New Roman"/>
                <a:cs typeface="Times New Roman"/>
                <a:sym typeface="Times New Roman"/>
              </a:rPr>
              <a:t>    +Nhận xét mối quan hệ giữa quãng đường đi được và thời gian đi trong 3h đầu</a:t>
            </a:r>
            <a:endParaRPr sz="2000">
              <a:solidFill>
                <a:schemeClr val="dk1"/>
              </a:solidFill>
              <a:latin typeface="Arial"/>
              <a:ea typeface="Arial"/>
              <a:cs typeface="Arial"/>
              <a:sym typeface="Arial"/>
            </a:endParaRPr>
          </a:p>
        </p:txBody>
      </p:sp>
      <p:sp>
        <p:nvSpPr>
          <p:cNvPr id="412" name="Google Shape;412;p12"/>
          <p:cNvSpPr txBox="1"/>
          <p:nvPr/>
        </p:nvSpPr>
        <p:spPr>
          <a:xfrm>
            <a:off x="3538869" y="358096"/>
            <a:ext cx="2058186" cy="276999"/>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b="1" i="1" lang="en-US" sz="1800">
                <a:solidFill>
                  <a:schemeClr val="dk1"/>
                </a:solidFill>
                <a:latin typeface="Times New Roman"/>
                <a:ea typeface="Times New Roman"/>
                <a:cs typeface="Times New Roman"/>
                <a:sym typeface="Times New Roman"/>
              </a:rPr>
              <a:t>Phiếu học tập số 3</a:t>
            </a:r>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id="417" name="Google Shape;417;p13"/>
          <p:cNvPicPr preferRelativeResize="0"/>
          <p:nvPr/>
        </p:nvPicPr>
        <p:blipFill rotWithShape="1">
          <a:blip r:embed="rId3">
            <a:alphaModFix/>
          </a:blip>
          <a:srcRect b="2306" l="9645" r="2987" t="788"/>
          <a:stretch/>
        </p:blipFill>
        <p:spPr>
          <a:xfrm>
            <a:off x="0" y="20788"/>
            <a:ext cx="6463145" cy="5101936"/>
          </a:xfrm>
          <a:prstGeom prst="rect">
            <a:avLst/>
          </a:prstGeom>
          <a:noFill/>
          <a:ln>
            <a:noFill/>
          </a:ln>
        </p:spPr>
      </p:pic>
      <p:sp>
        <p:nvSpPr>
          <p:cNvPr id="418" name="Google Shape;418;p13"/>
          <p:cNvSpPr/>
          <p:nvPr/>
        </p:nvSpPr>
        <p:spPr>
          <a:xfrm>
            <a:off x="5621480" y="699706"/>
            <a:ext cx="3044537"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Vẽ 2 trục tọa độ Os (km) và Ot (h) vuông góc với nhau tại O</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Trục thẳng đứng (trục tung) Os: biểu diễn các độ lớn của quãng đường đi theo một tỉ lệ xích thích hợp</a:t>
            </a:r>
            <a:endParaRPr sz="20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000">
                <a:solidFill>
                  <a:schemeClr val="dk1"/>
                </a:solidFill>
                <a:latin typeface="Times New Roman"/>
                <a:ea typeface="Times New Roman"/>
                <a:cs typeface="Times New Roman"/>
                <a:sym typeface="Times New Roman"/>
              </a:rPr>
              <a:t>+ Trục thẳng ngang (trục hoành ) Ot: biểu diễn thời gian theo một tỉ lệ xích thích hợp</a:t>
            </a:r>
            <a:endParaRPr sz="20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1000"/>
                                        <p:tgtEl>
                                          <p:spTgt spid="4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14"/>
          <p:cNvSpPr/>
          <p:nvPr/>
        </p:nvSpPr>
        <p:spPr>
          <a:xfrm>
            <a:off x="520262" y="0"/>
            <a:ext cx="457200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200">
                <a:solidFill>
                  <a:schemeClr val="dk1"/>
                </a:solidFill>
                <a:latin typeface="Times New Roman"/>
                <a:ea typeface="Times New Roman"/>
                <a:cs typeface="Times New Roman"/>
                <a:sym typeface="Times New Roman"/>
              </a:rPr>
              <a:t>Cách vẽ đồ thị </a:t>
            </a:r>
            <a:endParaRPr/>
          </a:p>
        </p:txBody>
      </p:sp>
      <p:sp>
        <p:nvSpPr>
          <p:cNvPr id="424" name="Google Shape;424;p14"/>
          <p:cNvSpPr/>
          <p:nvPr/>
        </p:nvSpPr>
        <p:spPr>
          <a:xfrm>
            <a:off x="740980" y="1011579"/>
            <a:ext cx="8403020"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Vẽ 2 trục tọa độ Os (km) và Ot (h) vuông góc với nhau tại O</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Trục thẳng đứng (trục tung) Os: biểu diễn các độ lớn của quãng đường đi theo một tỉ lệ xích thích hợp</a:t>
            </a:r>
            <a:endParaRPr sz="2400">
              <a:solidFill>
                <a:schemeClr val="dk1"/>
              </a:solidFill>
              <a:latin typeface="Times New Roman"/>
              <a:ea typeface="Times New Roman"/>
              <a:cs typeface="Times New Roman"/>
              <a:sym typeface="Times New Roman"/>
            </a:endParaRPr>
          </a:p>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 Trục thẳng ngang (trục hoành ) Ot: biểu diễn thời gian theo một tỉ lệ xích thích hợp</a:t>
            </a:r>
            <a:endParaRPr sz="2400">
              <a:solidFill>
                <a:schemeClr val="dk1"/>
              </a:solidFill>
              <a:latin typeface="Times New Roman"/>
              <a:ea typeface="Times New Roman"/>
              <a:cs typeface="Times New Roman"/>
              <a:sym typeface="Times New Roman"/>
            </a:endParaRPr>
          </a:p>
        </p:txBody>
      </p:sp>
      <p:sp>
        <p:nvSpPr>
          <p:cNvPr id="425" name="Google Shape;425;p14"/>
          <p:cNvSpPr/>
          <p:nvPr/>
        </p:nvSpPr>
        <p:spPr>
          <a:xfrm>
            <a:off x="740980" y="3946762"/>
            <a:ext cx="8071944" cy="88267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400">
                <a:solidFill>
                  <a:srgbClr val="000000"/>
                </a:solidFill>
                <a:latin typeface="Times New Roman"/>
                <a:ea typeface="Times New Roman"/>
                <a:cs typeface="Times New Roman"/>
                <a:sym typeface="Times New Roman"/>
              </a:rPr>
              <a:t>- Nối các điểm O, A, B, C,D E, F trên là đồ thị quãng đường – thời gian trong 6h</a:t>
            </a:r>
            <a:endParaRPr sz="2400">
              <a:solidFill>
                <a:schemeClr val="dk1"/>
              </a:solidFill>
              <a:latin typeface="Calibri"/>
              <a:ea typeface="Calibri"/>
              <a:cs typeface="Calibri"/>
              <a:sym typeface="Calibri"/>
            </a:endParaRPr>
          </a:p>
        </p:txBody>
      </p:sp>
      <p:sp>
        <p:nvSpPr>
          <p:cNvPr id="426" name="Google Shape;426;p14"/>
          <p:cNvSpPr/>
          <p:nvPr/>
        </p:nvSpPr>
        <p:spPr>
          <a:xfrm>
            <a:off x="740980" y="3043126"/>
            <a:ext cx="8071944"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-Xác định các điểm biểu diễn quãng đường đi được và thời gian tương ứng</a:t>
            </a:r>
            <a:endParaRPr sz="24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gtEl>
                                        <p:attrNameLst>
                                          <p:attrName>style.visibility</p:attrName>
                                        </p:attrNameLst>
                                      </p:cBhvr>
                                      <p:to>
                                        <p:strVal val="visible"/>
                                      </p:to>
                                    </p:set>
                                    <p:animEffect filter="fade" transition="in">
                                      <p:cBhvr>
                                        <p:cTn dur="1000"/>
                                        <p:tgtEl>
                                          <p:spTgt spid="4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5"/>
                                        </p:tgtEl>
                                        <p:attrNameLst>
                                          <p:attrName>style.visibility</p:attrName>
                                        </p:attrNameLst>
                                      </p:cBhvr>
                                      <p:to>
                                        <p:strVal val="visible"/>
                                      </p:to>
                                    </p:set>
                                    <p:animEffect filter="fade" transition="in">
                                      <p:cBhvr>
                                        <p:cTn dur="1000"/>
                                        <p:tgtEl>
                                          <p:spTgt spid="4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15"/>
          <p:cNvSpPr txBox="1"/>
          <p:nvPr/>
        </p:nvSpPr>
        <p:spPr>
          <a:xfrm>
            <a:off x="630312" y="1123509"/>
            <a:ext cx="8125910" cy="334489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US" sz="2400">
                <a:solidFill>
                  <a:schemeClr val="dk1"/>
                </a:solidFill>
                <a:latin typeface="Times New Roman"/>
                <a:ea typeface="Times New Roman"/>
                <a:cs typeface="Times New Roman"/>
                <a:sym typeface="Times New Roman"/>
              </a:rPr>
              <a:t>LUYỆN TẬP: </a:t>
            </a:r>
            <a:r>
              <a:rPr lang="en-US" sz="2400">
                <a:solidFill>
                  <a:schemeClr val="dk1"/>
                </a:solidFill>
                <a:latin typeface="Times New Roman"/>
                <a:ea typeface="Times New Roman"/>
                <a:cs typeface="Times New Roman"/>
                <a:sym typeface="Times New Roman"/>
              </a:rPr>
              <a:t>Bảng số liệu mô tả chuyển động của một ô tô chở khách trong hành trình 6h đi từ bến xe A đến bến xe B. </a:t>
            </a:r>
            <a:endParaRPr/>
          </a:p>
          <a:p>
            <a:pPr indent="0" lvl="0" marL="0" marR="0" rtl="0" algn="just">
              <a:lnSpc>
                <a:spcPct val="107000"/>
              </a:lnSpc>
              <a:spcBef>
                <a:spcPts val="8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lang="en-US" sz="2400">
                <a:solidFill>
                  <a:schemeClr val="dk1"/>
                </a:solidFill>
                <a:latin typeface="Times New Roman"/>
                <a:ea typeface="Times New Roman"/>
                <a:cs typeface="Times New Roman"/>
                <a:sym typeface="Times New Roman"/>
              </a:rPr>
              <a:t>Vẽ đồ thị chuyển động của ô tô trong 6h trên?</a:t>
            </a:r>
            <a:endParaRPr sz="24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sz="2400">
              <a:solidFill>
                <a:schemeClr val="dk1"/>
              </a:solidFill>
              <a:latin typeface="Times New Roman"/>
              <a:ea typeface="Times New Roman"/>
              <a:cs typeface="Times New Roman"/>
              <a:sym typeface="Times New Roman"/>
            </a:endParaRPr>
          </a:p>
        </p:txBody>
      </p:sp>
      <p:graphicFrame>
        <p:nvGraphicFramePr>
          <p:cNvPr id="432" name="Google Shape;432;p15"/>
          <p:cNvGraphicFramePr/>
          <p:nvPr/>
        </p:nvGraphicFramePr>
        <p:xfrm>
          <a:off x="770562" y="2366498"/>
          <a:ext cx="3000000" cy="3000000"/>
        </p:xfrm>
        <a:graphic>
          <a:graphicData uri="http://schemas.openxmlformats.org/drawingml/2006/table">
            <a:tbl>
              <a:tblPr bandRow="1" firstRow="1">
                <a:noFill/>
                <a:tableStyleId>{A86B94D0-90FF-4302-B47E-C437D7035A3A}</a:tableStyleId>
              </a:tblPr>
              <a:tblGrid>
                <a:gridCol w="2637400"/>
                <a:gridCol w="638750"/>
                <a:gridCol w="659350"/>
                <a:gridCol w="700550"/>
                <a:gridCol w="690250"/>
                <a:gridCol w="752075"/>
                <a:gridCol w="679950"/>
                <a:gridCol w="618525"/>
              </a:tblGrid>
              <a:tr h="509450">
                <a:tc>
                  <a:txBody>
                    <a:bodyPr/>
                    <a:lstStyle/>
                    <a:p>
                      <a:pPr indent="0" lvl="0" marL="0" marR="0" rtl="0" algn="l">
                        <a:spcBef>
                          <a:spcPts val="0"/>
                        </a:spcBef>
                        <a:spcAft>
                          <a:spcPts val="0"/>
                        </a:spcAft>
                        <a:buNone/>
                      </a:pPr>
                      <a:r>
                        <a:rPr lang="en-US" sz="2200">
                          <a:latin typeface="Times New Roman"/>
                          <a:ea typeface="Times New Roman"/>
                          <a:cs typeface="Times New Roman"/>
                          <a:sym typeface="Times New Roman"/>
                        </a:rPr>
                        <a:t>Thời gian (h)</a:t>
                      </a:r>
                      <a:endParaRPr sz="22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1</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2</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3</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4</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5</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6</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83425">
                <a:tc>
                  <a:txBody>
                    <a:bodyPr/>
                    <a:lstStyle/>
                    <a:p>
                      <a:pPr indent="0" lvl="0" marL="0" marR="0" rtl="0" algn="l">
                        <a:spcBef>
                          <a:spcPts val="0"/>
                        </a:spcBef>
                        <a:spcAft>
                          <a:spcPts val="0"/>
                        </a:spcAft>
                        <a:buNone/>
                      </a:pPr>
                      <a:r>
                        <a:rPr b="1" lang="en-US" sz="2200">
                          <a:solidFill>
                            <a:schemeClr val="lt1"/>
                          </a:solidFill>
                          <a:latin typeface="Times New Roman"/>
                          <a:ea typeface="Times New Roman"/>
                          <a:cs typeface="Times New Roman"/>
                          <a:sym typeface="Times New Roman"/>
                        </a:rPr>
                        <a:t>Quãng đường (km)</a:t>
                      </a:r>
                      <a:endParaRPr b="1" sz="2200">
                        <a:solidFill>
                          <a:schemeClr val="lt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60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120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180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180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220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260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0" st="0"/>
                                            </p:txEl>
                                          </p:spTgt>
                                        </p:tgtEl>
                                        <p:attrNameLst>
                                          <p:attrName>style.visibility</p:attrName>
                                        </p:attrNameLst>
                                      </p:cBhvr>
                                      <p:to>
                                        <p:strVal val="visible"/>
                                      </p:to>
                                    </p:set>
                                    <p:animEffect filter="fade" transition="in">
                                      <p:cBhvr>
                                        <p:cTn dur="500"/>
                                        <p:tgtEl>
                                          <p:spTgt spid="4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1" st="1"/>
                                            </p:txEl>
                                          </p:spTgt>
                                        </p:tgtEl>
                                        <p:attrNameLst>
                                          <p:attrName>style.visibility</p:attrName>
                                        </p:attrNameLst>
                                      </p:cBhvr>
                                      <p:to>
                                        <p:strVal val="visible"/>
                                      </p:to>
                                    </p:set>
                                    <p:animEffect filter="fade" transition="in">
                                      <p:cBhvr>
                                        <p:cTn dur="500"/>
                                        <p:tgtEl>
                                          <p:spTgt spid="4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2" st="2"/>
                                            </p:txEl>
                                          </p:spTgt>
                                        </p:tgtEl>
                                        <p:attrNameLst>
                                          <p:attrName>style.visibility</p:attrName>
                                        </p:attrNameLst>
                                      </p:cBhvr>
                                      <p:to>
                                        <p:strVal val="visible"/>
                                      </p:to>
                                    </p:set>
                                    <p:animEffect filter="fade" transition="in">
                                      <p:cBhvr>
                                        <p:cTn dur="500"/>
                                        <p:tgtEl>
                                          <p:spTgt spid="4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3" st="3"/>
                                            </p:txEl>
                                          </p:spTgt>
                                        </p:tgtEl>
                                        <p:attrNameLst>
                                          <p:attrName>style.visibility</p:attrName>
                                        </p:attrNameLst>
                                      </p:cBhvr>
                                      <p:to>
                                        <p:strVal val="visible"/>
                                      </p:to>
                                    </p:set>
                                    <p:animEffect filter="fade" transition="in">
                                      <p:cBhvr>
                                        <p:cTn dur="500"/>
                                        <p:tgtEl>
                                          <p:spTgt spid="4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4" st="4"/>
                                            </p:txEl>
                                          </p:spTgt>
                                        </p:tgtEl>
                                        <p:attrNameLst>
                                          <p:attrName>style.visibility</p:attrName>
                                        </p:attrNameLst>
                                      </p:cBhvr>
                                      <p:to>
                                        <p:strVal val="visible"/>
                                      </p:to>
                                    </p:set>
                                    <p:animEffect filter="fade" transition="in">
                                      <p:cBhvr>
                                        <p:cTn dur="500"/>
                                        <p:tgtEl>
                                          <p:spTgt spid="4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1">
                                            <p:txEl>
                                              <p:pRg end="5" st="5"/>
                                            </p:txEl>
                                          </p:spTgt>
                                        </p:tgtEl>
                                        <p:attrNameLst>
                                          <p:attrName>style.visibility</p:attrName>
                                        </p:attrNameLst>
                                      </p:cBhvr>
                                      <p:to>
                                        <p:strVal val="visible"/>
                                      </p:to>
                                    </p:set>
                                    <p:animEffect filter="fade" transition="in">
                                      <p:cBhvr>
                                        <p:cTn dur="500"/>
                                        <p:tgtEl>
                                          <p:spTgt spid="431">
                                            <p:txEl>
                                              <p:pRg end="5" st="5"/>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32"/>
                                        </p:tgtEl>
                                        <p:attrNameLst>
                                          <p:attrName>style.visibility</p:attrName>
                                        </p:attrNameLst>
                                      </p:cBhvr>
                                      <p:to>
                                        <p:strVal val="visible"/>
                                      </p:to>
                                    </p:set>
                                    <p:animEffect filter="fade" transition="in">
                                      <p:cBhvr>
                                        <p:cTn dur="500"/>
                                        <p:tgtEl>
                                          <p:spTgt spid="4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16"/>
          <p:cNvSpPr/>
          <p:nvPr/>
        </p:nvSpPr>
        <p:spPr>
          <a:xfrm>
            <a:off x="403622" y="1583064"/>
            <a:ext cx="2896455" cy="1277850"/>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US" sz="2400">
                <a:solidFill>
                  <a:srgbClr val="000000"/>
                </a:solidFill>
                <a:latin typeface="Times New Roman"/>
                <a:ea typeface="Times New Roman"/>
                <a:cs typeface="Times New Roman"/>
                <a:sym typeface="Times New Roman"/>
              </a:rPr>
              <a:t>Đồ thị biểu diễn quãng đường và thời gian đi trong 6h</a:t>
            </a:r>
            <a:endParaRPr b="1" sz="2400">
              <a:solidFill>
                <a:schemeClr val="dk1"/>
              </a:solidFill>
              <a:latin typeface="Calibri"/>
              <a:ea typeface="Calibri"/>
              <a:cs typeface="Calibri"/>
              <a:sym typeface="Calibri"/>
            </a:endParaRPr>
          </a:p>
        </p:txBody>
      </p:sp>
      <p:graphicFrame>
        <p:nvGraphicFramePr>
          <p:cNvPr id="438" name="Google Shape;438;p16"/>
          <p:cNvGraphicFramePr/>
          <p:nvPr/>
        </p:nvGraphicFramePr>
        <p:xfrm>
          <a:off x="4154536" y="1015050"/>
          <a:ext cx="3000000" cy="3000000"/>
        </p:xfrm>
        <a:graphic>
          <a:graphicData uri="http://schemas.openxmlformats.org/drawingml/2006/table">
            <a:tbl>
              <a:tblPr bandRow="1" firstRow="1">
                <a:noFill/>
                <a:tableStyleId>{A86B94D0-90FF-4302-B47E-C437D7035A3A}</a:tableStyleId>
              </a:tblPr>
              <a:tblGrid>
                <a:gridCol w="610100"/>
                <a:gridCol w="594125"/>
                <a:gridCol w="573975"/>
                <a:gridCol w="563925"/>
                <a:gridCol w="604200"/>
                <a:gridCol w="584225"/>
              </a:tblGrid>
              <a:tr h="578350">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r>
              <a:tr h="578350">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r>
              <a:tr h="578350">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r>
              <a:tr h="578350">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r>
              <a:tr h="578350">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r>
            </a:tbl>
          </a:graphicData>
        </a:graphic>
      </p:graphicFrame>
      <p:cxnSp>
        <p:nvCxnSpPr>
          <p:cNvPr id="439" name="Google Shape;439;p16"/>
          <p:cNvCxnSpPr/>
          <p:nvPr/>
        </p:nvCxnSpPr>
        <p:spPr>
          <a:xfrm>
            <a:off x="4133372" y="3906760"/>
            <a:ext cx="4023360" cy="0"/>
          </a:xfrm>
          <a:prstGeom prst="straightConnector1">
            <a:avLst/>
          </a:prstGeom>
          <a:noFill/>
          <a:ln cap="flat" cmpd="sng" w="28575">
            <a:solidFill>
              <a:srgbClr val="C00000"/>
            </a:solidFill>
            <a:prstDash val="solid"/>
            <a:miter lim="800000"/>
            <a:headEnd len="sm" w="sm" type="none"/>
            <a:tailEnd len="med" w="med" type="triangle"/>
          </a:ln>
        </p:spPr>
      </p:cxnSp>
      <p:cxnSp>
        <p:nvCxnSpPr>
          <p:cNvPr id="440" name="Google Shape;440;p16"/>
          <p:cNvCxnSpPr/>
          <p:nvPr/>
        </p:nvCxnSpPr>
        <p:spPr>
          <a:xfrm rot="10800000">
            <a:off x="4143646" y="681135"/>
            <a:ext cx="0" cy="3200400"/>
          </a:xfrm>
          <a:prstGeom prst="straightConnector1">
            <a:avLst/>
          </a:prstGeom>
          <a:noFill/>
          <a:ln cap="flat" cmpd="sng" w="28575">
            <a:solidFill>
              <a:srgbClr val="C00000"/>
            </a:solidFill>
            <a:prstDash val="solid"/>
            <a:miter lim="800000"/>
            <a:headEnd len="sm" w="sm" type="none"/>
            <a:tailEnd len="med" w="med" type="triangle"/>
          </a:ln>
        </p:spPr>
      </p:cxnSp>
      <p:sp>
        <p:nvSpPr>
          <p:cNvPr id="441" name="Google Shape;441;p16"/>
          <p:cNvSpPr/>
          <p:nvPr/>
        </p:nvSpPr>
        <p:spPr>
          <a:xfrm>
            <a:off x="3273101" y="549320"/>
            <a:ext cx="845103" cy="43537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s (km)</a:t>
            </a:r>
            <a:endParaRPr sz="2000">
              <a:solidFill>
                <a:srgbClr val="FF0000"/>
              </a:solidFill>
              <a:latin typeface="Calibri"/>
              <a:ea typeface="Calibri"/>
              <a:cs typeface="Calibri"/>
              <a:sym typeface="Calibri"/>
            </a:endParaRPr>
          </a:p>
        </p:txBody>
      </p:sp>
      <p:sp>
        <p:nvSpPr>
          <p:cNvPr id="442" name="Google Shape;442;p16"/>
          <p:cNvSpPr/>
          <p:nvPr/>
        </p:nvSpPr>
        <p:spPr>
          <a:xfrm>
            <a:off x="7904711" y="3854271"/>
            <a:ext cx="81222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t (h)</a:t>
            </a:r>
            <a:endParaRPr sz="2000">
              <a:solidFill>
                <a:srgbClr val="FF0000"/>
              </a:solidFill>
              <a:latin typeface="Calibri"/>
              <a:ea typeface="Calibri"/>
              <a:cs typeface="Calibri"/>
              <a:sym typeface="Calibri"/>
            </a:endParaRPr>
          </a:p>
        </p:txBody>
      </p:sp>
      <p:sp>
        <p:nvSpPr>
          <p:cNvPr id="443" name="Google Shape;443;p16"/>
          <p:cNvSpPr/>
          <p:nvPr/>
        </p:nvSpPr>
        <p:spPr>
          <a:xfrm>
            <a:off x="3815504" y="3691942"/>
            <a:ext cx="312906" cy="43537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0</a:t>
            </a:r>
            <a:endParaRPr sz="2000">
              <a:solidFill>
                <a:srgbClr val="FF0000"/>
              </a:solidFill>
              <a:latin typeface="Calibri"/>
              <a:ea typeface="Calibri"/>
              <a:cs typeface="Calibri"/>
              <a:sym typeface="Calibri"/>
            </a:endParaRPr>
          </a:p>
        </p:txBody>
      </p:sp>
      <p:sp>
        <p:nvSpPr>
          <p:cNvPr id="444" name="Google Shape;444;p16"/>
          <p:cNvSpPr/>
          <p:nvPr/>
        </p:nvSpPr>
        <p:spPr>
          <a:xfrm>
            <a:off x="4621026" y="3867438"/>
            <a:ext cx="271229" cy="43537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1</a:t>
            </a:r>
            <a:endParaRPr sz="2000">
              <a:solidFill>
                <a:srgbClr val="FF0000"/>
              </a:solidFill>
              <a:latin typeface="Calibri"/>
              <a:ea typeface="Calibri"/>
              <a:cs typeface="Calibri"/>
              <a:sym typeface="Calibri"/>
            </a:endParaRPr>
          </a:p>
        </p:txBody>
      </p:sp>
      <p:sp>
        <p:nvSpPr>
          <p:cNvPr id="445" name="Google Shape;445;p16"/>
          <p:cNvSpPr/>
          <p:nvPr/>
        </p:nvSpPr>
        <p:spPr>
          <a:xfrm>
            <a:off x="5203266" y="3854271"/>
            <a:ext cx="27122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2</a:t>
            </a:r>
            <a:endParaRPr sz="2000">
              <a:solidFill>
                <a:srgbClr val="FF0000"/>
              </a:solidFill>
              <a:latin typeface="Calibri"/>
              <a:ea typeface="Calibri"/>
              <a:cs typeface="Calibri"/>
              <a:sym typeface="Calibri"/>
            </a:endParaRPr>
          </a:p>
        </p:txBody>
      </p:sp>
      <p:sp>
        <p:nvSpPr>
          <p:cNvPr id="446" name="Google Shape;446;p16"/>
          <p:cNvSpPr/>
          <p:nvPr/>
        </p:nvSpPr>
        <p:spPr>
          <a:xfrm>
            <a:off x="5785506" y="3874819"/>
            <a:ext cx="27122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3</a:t>
            </a:r>
            <a:endParaRPr sz="2000">
              <a:solidFill>
                <a:srgbClr val="FF0000"/>
              </a:solidFill>
              <a:latin typeface="Calibri"/>
              <a:ea typeface="Calibri"/>
              <a:cs typeface="Calibri"/>
              <a:sym typeface="Calibri"/>
            </a:endParaRPr>
          </a:p>
        </p:txBody>
      </p:sp>
      <p:sp>
        <p:nvSpPr>
          <p:cNvPr id="447" name="Google Shape;447;p16"/>
          <p:cNvSpPr/>
          <p:nvPr/>
        </p:nvSpPr>
        <p:spPr>
          <a:xfrm>
            <a:off x="6325184" y="3886188"/>
            <a:ext cx="27122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4</a:t>
            </a:r>
            <a:endParaRPr sz="2000">
              <a:solidFill>
                <a:srgbClr val="FF0000"/>
              </a:solidFill>
              <a:latin typeface="Calibri"/>
              <a:ea typeface="Calibri"/>
              <a:cs typeface="Calibri"/>
              <a:sym typeface="Calibri"/>
            </a:endParaRPr>
          </a:p>
        </p:txBody>
      </p:sp>
      <p:sp>
        <p:nvSpPr>
          <p:cNvPr id="448" name="Google Shape;448;p16"/>
          <p:cNvSpPr/>
          <p:nvPr/>
        </p:nvSpPr>
        <p:spPr>
          <a:xfrm>
            <a:off x="3727943" y="3092466"/>
            <a:ext cx="441146" cy="43537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60</a:t>
            </a:r>
            <a:endParaRPr sz="2000">
              <a:solidFill>
                <a:srgbClr val="FF0000"/>
              </a:solidFill>
              <a:latin typeface="Calibri"/>
              <a:ea typeface="Calibri"/>
              <a:cs typeface="Calibri"/>
              <a:sym typeface="Calibri"/>
            </a:endParaRPr>
          </a:p>
        </p:txBody>
      </p:sp>
      <p:sp>
        <p:nvSpPr>
          <p:cNvPr id="449" name="Google Shape;449;p16"/>
          <p:cNvSpPr/>
          <p:nvPr/>
        </p:nvSpPr>
        <p:spPr>
          <a:xfrm>
            <a:off x="3602446" y="2512375"/>
            <a:ext cx="56938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120</a:t>
            </a:r>
            <a:endParaRPr sz="2000">
              <a:solidFill>
                <a:srgbClr val="FF0000"/>
              </a:solidFill>
              <a:latin typeface="Times New Roman"/>
              <a:ea typeface="Times New Roman"/>
              <a:cs typeface="Times New Roman"/>
              <a:sym typeface="Times New Roman"/>
            </a:endParaRPr>
          </a:p>
        </p:txBody>
      </p:sp>
      <p:sp>
        <p:nvSpPr>
          <p:cNvPr id="450" name="Google Shape;450;p16"/>
          <p:cNvSpPr/>
          <p:nvPr/>
        </p:nvSpPr>
        <p:spPr>
          <a:xfrm>
            <a:off x="3554620" y="1921860"/>
            <a:ext cx="56938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180</a:t>
            </a:r>
            <a:endParaRPr sz="2000">
              <a:solidFill>
                <a:srgbClr val="FF0000"/>
              </a:solidFill>
              <a:latin typeface="Times New Roman"/>
              <a:ea typeface="Times New Roman"/>
              <a:cs typeface="Times New Roman"/>
              <a:sym typeface="Times New Roman"/>
            </a:endParaRPr>
          </a:p>
        </p:txBody>
      </p:sp>
      <p:cxnSp>
        <p:nvCxnSpPr>
          <p:cNvPr id="451" name="Google Shape;451;p16"/>
          <p:cNvCxnSpPr/>
          <p:nvPr/>
        </p:nvCxnSpPr>
        <p:spPr>
          <a:xfrm>
            <a:off x="4766914" y="3327808"/>
            <a:ext cx="0" cy="557285"/>
          </a:xfrm>
          <a:prstGeom prst="straightConnector1">
            <a:avLst/>
          </a:prstGeom>
          <a:noFill/>
          <a:ln cap="flat" cmpd="sng" w="19050">
            <a:solidFill>
              <a:srgbClr val="FF0000"/>
            </a:solidFill>
            <a:prstDash val="lgDash"/>
            <a:miter lim="800000"/>
            <a:headEnd len="sm" w="sm" type="none"/>
            <a:tailEnd len="sm" w="sm" type="none"/>
          </a:ln>
        </p:spPr>
      </p:cxnSp>
      <p:cxnSp>
        <p:nvCxnSpPr>
          <p:cNvPr id="452" name="Google Shape;452;p16"/>
          <p:cNvCxnSpPr/>
          <p:nvPr/>
        </p:nvCxnSpPr>
        <p:spPr>
          <a:xfrm rot="10800000">
            <a:off x="4127927" y="3325995"/>
            <a:ext cx="640080" cy="0"/>
          </a:xfrm>
          <a:prstGeom prst="straightConnector1">
            <a:avLst/>
          </a:prstGeom>
          <a:noFill/>
          <a:ln cap="flat" cmpd="sng" w="19050">
            <a:solidFill>
              <a:srgbClr val="FF0000"/>
            </a:solidFill>
            <a:prstDash val="lgDash"/>
            <a:miter lim="800000"/>
            <a:headEnd len="sm" w="sm" type="none"/>
            <a:tailEnd len="sm" w="sm" type="none"/>
          </a:ln>
        </p:spPr>
      </p:cxnSp>
      <p:cxnSp>
        <p:nvCxnSpPr>
          <p:cNvPr id="453" name="Google Shape;453;p16"/>
          <p:cNvCxnSpPr/>
          <p:nvPr/>
        </p:nvCxnSpPr>
        <p:spPr>
          <a:xfrm>
            <a:off x="5355747" y="2736738"/>
            <a:ext cx="0" cy="1188720"/>
          </a:xfrm>
          <a:prstGeom prst="straightConnector1">
            <a:avLst/>
          </a:prstGeom>
          <a:noFill/>
          <a:ln cap="flat" cmpd="sng" w="19050">
            <a:solidFill>
              <a:srgbClr val="FF0000"/>
            </a:solidFill>
            <a:prstDash val="lgDash"/>
            <a:miter lim="800000"/>
            <a:headEnd len="sm" w="sm" type="none"/>
            <a:tailEnd len="sm" w="sm" type="none"/>
          </a:ln>
        </p:spPr>
      </p:cxnSp>
      <p:cxnSp>
        <p:nvCxnSpPr>
          <p:cNvPr id="454" name="Google Shape;454;p16"/>
          <p:cNvCxnSpPr/>
          <p:nvPr/>
        </p:nvCxnSpPr>
        <p:spPr>
          <a:xfrm rot="10800000">
            <a:off x="4116137" y="2747012"/>
            <a:ext cx="1280160" cy="0"/>
          </a:xfrm>
          <a:prstGeom prst="straightConnector1">
            <a:avLst/>
          </a:prstGeom>
          <a:noFill/>
          <a:ln cap="flat" cmpd="sng" w="19050">
            <a:solidFill>
              <a:srgbClr val="FF0000"/>
            </a:solidFill>
            <a:prstDash val="lgDash"/>
            <a:miter lim="800000"/>
            <a:headEnd len="sm" w="sm" type="none"/>
            <a:tailEnd len="sm" w="sm" type="none"/>
          </a:ln>
        </p:spPr>
      </p:cxnSp>
      <p:cxnSp>
        <p:nvCxnSpPr>
          <p:cNvPr id="455" name="Google Shape;455;p16"/>
          <p:cNvCxnSpPr/>
          <p:nvPr/>
        </p:nvCxnSpPr>
        <p:spPr>
          <a:xfrm>
            <a:off x="5931394" y="2140381"/>
            <a:ext cx="0" cy="1828800"/>
          </a:xfrm>
          <a:prstGeom prst="straightConnector1">
            <a:avLst/>
          </a:prstGeom>
          <a:noFill/>
          <a:ln cap="flat" cmpd="sng" w="19050">
            <a:solidFill>
              <a:srgbClr val="FF0000"/>
            </a:solidFill>
            <a:prstDash val="lgDash"/>
            <a:miter lim="800000"/>
            <a:headEnd len="sm" w="sm" type="none"/>
            <a:tailEnd len="sm" w="sm" type="none"/>
          </a:ln>
        </p:spPr>
      </p:cxnSp>
      <p:cxnSp>
        <p:nvCxnSpPr>
          <p:cNvPr id="456" name="Google Shape;456;p16"/>
          <p:cNvCxnSpPr/>
          <p:nvPr/>
        </p:nvCxnSpPr>
        <p:spPr>
          <a:xfrm rot="10800000">
            <a:off x="4117327" y="2169368"/>
            <a:ext cx="1828800" cy="0"/>
          </a:xfrm>
          <a:prstGeom prst="straightConnector1">
            <a:avLst/>
          </a:prstGeom>
          <a:noFill/>
          <a:ln cap="flat" cmpd="sng" w="19050">
            <a:solidFill>
              <a:srgbClr val="FF0000"/>
            </a:solidFill>
            <a:prstDash val="lgDash"/>
            <a:miter lim="800000"/>
            <a:headEnd len="sm" w="sm" type="none"/>
            <a:tailEnd len="sm" w="sm" type="none"/>
          </a:ln>
        </p:spPr>
      </p:cxnSp>
      <p:cxnSp>
        <p:nvCxnSpPr>
          <p:cNvPr id="457" name="Google Shape;457;p16"/>
          <p:cNvCxnSpPr/>
          <p:nvPr/>
        </p:nvCxnSpPr>
        <p:spPr>
          <a:xfrm flipH="1" rot="10800000">
            <a:off x="4131427" y="2176056"/>
            <a:ext cx="1783828" cy="1742156"/>
          </a:xfrm>
          <a:prstGeom prst="straightConnector1">
            <a:avLst/>
          </a:prstGeom>
          <a:noFill/>
          <a:ln cap="flat" cmpd="sng" w="38100">
            <a:solidFill>
              <a:srgbClr val="C00000"/>
            </a:solidFill>
            <a:prstDash val="solid"/>
            <a:miter lim="800000"/>
            <a:headEnd len="sm" w="sm" type="none"/>
            <a:tailEnd len="sm" w="sm" type="none"/>
          </a:ln>
        </p:spPr>
      </p:cxnSp>
      <p:cxnSp>
        <p:nvCxnSpPr>
          <p:cNvPr id="458" name="Google Shape;458;p16"/>
          <p:cNvCxnSpPr/>
          <p:nvPr/>
        </p:nvCxnSpPr>
        <p:spPr>
          <a:xfrm flipH="1" rot="10800000">
            <a:off x="6480001" y="1402119"/>
            <a:ext cx="1213881" cy="773689"/>
          </a:xfrm>
          <a:prstGeom prst="straightConnector1">
            <a:avLst/>
          </a:prstGeom>
          <a:noFill/>
          <a:ln cap="flat" cmpd="sng" w="38100">
            <a:solidFill>
              <a:srgbClr val="C00000"/>
            </a:solidFill>
            <a:prstDash val="solid"/>
            <a:miter lim="800000"/>
            <a:headEnd len="sm" w="sm" type="none"/>
            <a:tailEnd len="sm" w="sm" type="none"/>
          </a:ln>
        </p:spPr>
      </p:cxnSp>
      <p:cxnSp>
        <p:nvCxnSpPr>
          <p:cNvPr id="459" name="Google Shape;459;p16"/>
          <p:cNvCxnSpPr/>
          <p:nvPr/>
        </p:nvCxnSpPr>
        <p:spPr>
          <a:xfrm>
            <a:off x="5931927" y="2176056"/>
            <a:ext cx="548640" cy="0"/>
          </a:xfrm>
          <a:prstGeom prst="straightConnector1">
            <a:avLst/>
          </a:prstGeom>
          <a:noFill/>
          <a:ln cap="flat" cmpd="sng" w="38100">
            <a:solidFill>
              <a:srgbClr val="C00000"/>
            </a:solidFill>
            <a:prstDash val="solid"/>
            <a:miter lim="800000"/>
            <a:headEnd len="sm" w="sm" type="none"/>
            <a:tailEnd len="sm" w="sm" type="none"/>
          </a:ln>
        </p:spPr>
      </p:cxnSp>
      <p:sp>
        <p:nvSpPr>
          <p:cNvPr id="460" name="Google Shape;460;p16"/>
          <p:cNvSpPr/>
          <p:nvPr/>
        </p:nvSpPr>
        <p:spPr>
          <a:xfrm flipH="1">
            <a:off x="6942202" y="3874819"/>
            <a:ext cx="3917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5</a:t>
            </a:r>
            <a:endParaRPr sz="2000">
              <a:solidFill>
                <a:srgbClr val="FF0000"/>
              </a:solidFill>
              <a:latin typeface="Calibri"/>
              <a:ea typeface="Calibri"/>
              <a:cs typeface="Calibri"/>
              <a:sym typeface="Calibri"/>
            </a:endParaRPr>
          </a:p>
        </p:txBody>
      </p:sp>
      <p:sp>
        <p:nvSpPr>
          <p:cNvPr id="461" name="Google Shape;461;p16"/>
          <p:cNvSpPr/>
          <p:nvPr/>
        </p:nvSpPr>
        <p:spPr>
          <a:xfrm flipH="1">
            <a:off x="7481880" y="3849320"/>
            <a:ext cx="391726" cy="43537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6</a:t>
            </a:r>
            <a:endParaRPr sz="2000">
              <a:solidFill>
                <a:srgbClr val="FF0000"/>
              </a:solidFill>
              <a:latin typeface="Calibri"/>
              <a:ea typeface="Calibri"/>
              <a:cs typeface="Calibri"/>
              <a:sym typeface="Calibri"/>
            </a:endParaRPr>
          </a:p>
        </p:txBody>
      </p:sp>
      <p:sp>
        <p:nvSpPr>
          <p:cNvPr id="462" name="Google Shape;462;p16"/>
          <p:cNvSpPr/>
          <p:nvPr/>
        </p:nvSpPr>
        <p:spPr>
          <a:xfrm>
            <a:off x="3563236" y="1315129"/>
            <a:ext cx="56938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240</a:t>
            </a:r>
            <a:endParaRPr sz="2000">
              <a:solidFill>
                <a:srgbClr val="FF0000"/>
              </a:solidFill>
              <a:latin typeface="Times New Roman"/>
              <a:ea typeface="Times New Roman"/>
              <a:cs typeface="Times New Roman"/>
              <a:sym typeface="Times New Roman"/>
            </a:endParaRPr>
          </a:p>
        </p:txBody>
      </p:sp>
      <p:sp>
        <p:nvSpPr>
          <p:cNvPr id="463" name="Google Shape;463;p16"/>
          <p:cNvSpPr/>
          <p:nvPr/>
        </p:nvSpPr>
        <p:spPr>
          <a:xfrm>
            <a:off x="3571855" y="834789"/>
            <a:ext cx="56938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300</a:t>
            </a:r>
            <a:endParaRPr sz="2000">
              <a:solidFill>
                <a:srgbClr val="FF0000"/>
              </a:solidFill>
              <a:latin typeface="Times New Roman"/>
              <a:ea typeface="Times New Roman"/>
              <a:cs typeface="Times New Roman"/>
              <a:sym typeface="Times New Roman"/>
            </a:endParaRPr>
          </a:p>
        </p:txBody>
      </p:sp>
      <p:sp>
        <p:nvSpPr>
          <p:cNvPr id="464" name="Google Shape;464;p16"/>
          <p:cNvSpPr/>
          <p:nvPr/>
        </p:nvSpPr>
        <p:spPr>
          <a:xfrm>
            <a:off x="4412629" y="2947751"/>
            <a:ext cx="370614" cy="43537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chemeClr val="dk1"/>
                </a:solidFill>
                <a:latin typeface="Times New Roman"/>
                <a:ea typeface="Times New Roman"/>
                <a:cs typeface="Times New Roman"/>
                <a:sym typeface="Times New Roman"/>
              </a:rPr>
              <a:t>A</a:t>
            </a:r>
            <a:endParaRPr sz="2000">
              <a:solidFill>
                <a:schemeClr val="dk1"/>
              </a:solidFill>
              <a:latin typeface="Calibri"/>
              <a:ea typeface="Calibri"/>
              <a:cs typeface="Calibri"/>
              <a:sym typeface="Calibri"/>
            </a:endParaRPr>
          </a:p>
        </p:txBody>
      </p:sp>
      <p:sp>
        <p:nvSpPr>
          <p:cNvPr id="465" name="Google Shape;465;p16"/>
          <p:cNvSpPr/>
          <p:nvPr/>
        </p:nvSpPr>
        <p:spPr>
          <a:xfrm>
            <a:off x="5034556" y="2350342"/>
            <a:ext cx="356187" cy="43537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chemeClr val="dk1"/>
                </a:solidFill>
                <a:latin typeface="Times New Roman"/>
                <a:ea typeface="Times New Roman"/>
                <a:cs typeface="Times New Roman"/>
                <a:sym typeface="Times New Roman"/>
              </a:rPr>
              <a:t>B</a:t>
            </a:r>
            <a:endParaRPr sz="2000">
              <a:solidFill>
                <a:schemeClr val="dk1"/>
              </a:solidFill>
              <a:latin typeface="Calibri"/>
              <a:ea typeface="Calibri"/>
              <a:cs typeface="Calibri"/>
              <a:sym typeface="Calibri"/>
            </a:endParaRPr>
          </a:p>
        </p:txBody>
      </p:sp>
      <p:sp>
        <p:nvSpPr>
          <p:cNvPr id="466" name="Google Shape;466;p16"/>
          <p:cNvSpPr/>
          <p:nvPr/>
        </p:nvSpPr>
        <p:spPr>
          <a:xfrm>
            <a:off x="5610559" y="1791865"/>
            <a:ext cx="356187" cy="43537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chemeClr val="dk1"/>
                </a:solidFill>
                <a:latin typeface="Times New Roman"/>
                <a:ea typeface="Times New Roman"/>
                <a:cs typeface="Times New Roman"/>
                <a:sym typeface="Times New Roman"/>
              </a:rPr>
              <a:t>C</a:t>
            </a:r>
            <a:endParaRPr sz="2000">
              <a:solidFill>
                <a:schemeClr val="dk1"/>
              </a:solidFill>
              <a:latin typeface="Calibri"/>
              <a:ea typeface="Calibri"/>
              <a:cs typeface="Calibri"/>
              <a:sym typeface="Calibri"/>
            </a:endParaRPr>
          </a:p>
        </p:txBody>
      </p:sp>
      <p:cxnSp>
        <p:nvCxnSpPr>
          <p:cNvPr id="467" name="Google Shape;467;p16"/>
          <p:cNvCxnSpPr/>
          <p:nvPr/>
        </p:nvCxnSpPr>
        <p:spPr>
          <a:xfrm>
            <a:off x="6493113" y="2140381"/>
            <a:ext cx="0" cy="1828800"/>
          </a:xfrm>
          <a:prstGeom prst="straightConnector1">
            <a:avLst/>
          </a:prstGeom>
          <a:noFill/>
          <a:ln cap="flat" cmpd="sng" w="19050">
            <a:solidFill>
              <a:srgbClr val="FF0000"/>
            </a:solidFill>
            <a:prstDash val="lgDash"/>
            <a:miter lim="800000"/>
            <a:headEnd len="sm" w="sm" type="none"/>
            <a:tailEnd len="sm" w="sm" type="none"/>
          </a:ln>
        </p:spPr>
      </p:cxnSp>
      <p:cxnSp>
        <p:nvCxnSpPr>
          <p:cNvPr id="468" name="Google Shape;468;p16"/>
          <p:cNvCxnSpPr/>
          <p:nvPr/>
        </p:nvCxnSpPr>
        <p:spPr>
          <a:xfrm rot="10800000">
            <a:off x="5912158" y="2179149"/>
            <a:ext cx="548640" cy="0"/>
          </a:xfrm>
          <a:prstGeom prst="straightConnector1">
            <a:avLst/>
          </a:prstGeom>
          <a:noFill/>
          <a:ln cap="flat" cmpd="sng" w="19050">
            <a:solidFill>
              <a:srgbClr val="FF0000"/>
            </a:solidFill>
            <a:prstDash val="lgDash"/>
            <a:miter lim="800000"/>
            <a:headEnd len="sm" w="sm" type="none"/>
            <a:tailEnd len="sm" w="sm" type="none"/>
          </a:ln>
        </p:spPr>
      </p:cxnSp>
      <p:sp>
        <p:nvSpPr>
          <p:cNvPr id="469" name="Google Shape;469;p16"/>
          <p:cNvSpPr/>
          <p:nvPr/>
        </p:nvSpPr>
        <p:spPr>
          <a:xfrm>
            <a:off x="6137526" y="1752172"/>
            <a:ext cx="370614"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chemeClr val="dk1"/>
                </a:solidFill>
                <a:latin typeface="Times New Roman"/>
                <a:ea typeface="Times New Roman"/>
                <a:cs typeface="Times New Roman"/>
                <a:sym typeface="Times New Roman"/>
              </a:rPr>
              <a:t>D</a:t>
            </a:r>
            <a:endParaRPr sz="2000">
              <a:solidFill>
                <a:schemeClr val="dk1"/>
              </a:solidFill>
              <a:latin typeface="Times New Roman"/>
              <a:ea typeface="Times New Roman"/>
              <a:cs typeface="Times New Roman"/>
              <a:sym typeface="Times New Roman"/>
            </a:endParaRPr>
          </a:p>
        </p:txBody>
      </p:sp>
      <p:cxnSp>
        <p:nvCxnSpPr>
          <p:cNvPr id="470" name="Google Shape;470;p16"/>
          <p:cNvCxnSpPr/>
          <p:nvPr/>
        </p:nvCxnSpPr>
        <p:spPr>
          <a:xfrm>
            <a:off x="7096969" y="1780791"/>
            <a:ext cx="0" cy="2103120"/>
          </a:xfrm>
          <a:prstGeom prst="straightConnector1">
            <a:avLst/>
          </a:prstGeom>
          <a:noFill/>
          <a:ln cap="flat" cmpd="sng" w="19050">
            <a:solidFill>
              <a:srgbClr val="FF0000"/>
            </a:solidFill>
            <a:prstDash val="lgDash"/>
            <a:miter lim="800000"/>
            <a:headEnd len="sm" w="sm" type="none"/>
            <a:tailEnd len="sm" w="sm" type="none"/>
          </a:ln>
        </p:spPr>
      </p:cxnSp>
      <p:cxnSp>
        <p:nvCxnSpPr>
          <p:cNvPr id="471" name="Google Shape;471;p16"/>
          <p:cNvCxnSpPr/>
          <p:nvPr/>
        </p:nvCxnSpPr>
        <p:spPr>
          <a:xfrm rot="10800000">
            <a:off x="4085315" y="1791673"/>
            <a:ext cx="3017520" cy="0"/>
          </a:xfrm>
          <a:prstGeom prst="straightConnector1">
            <a:avLst/>
          </a:prstGeom>
          <a:noFill/>
          <a:ln cap="flat" cmpd="sng" w="19050">
            <a:solidFill>
              <a:srgbClr val="FF0000"/>
            </a:solidFill>
            <a:prstDash val="lgDash"/>
            <a:miter lim="800000"/>
            <a:headEnd len="sm" w="sm" type="none"/>
            <a:tailEnd len="sm" w="sm" type="none"/>
          </a:ln>
        </p:spPr>
      </p:cxnSp>
      <p:sp>
        <p:nvSpPr>
          <p:cNvPr id="472" name="Google Shape;472;p16"/>
          <p:cNvSpPr/>
          <p:nvPr/>
        </p:nvSpPr>
        <p:spPr>
          <a:xfrm>
            <a:off x="3594215" y="1583064"/>
            <a:ext cx="569387"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220</a:t>
            </a:r>
            <a:endParaRPr sz="2000">
              <a:solidFill>
                <a:srgbClr val="FF0000"/>
              </a:solidFill>
              <a:latin typeface="Times New Roman"/>
              <a:ea typeface="Times New Roman"/>
              <a:cs typeface="Times New Roman"/>
              <a:sym typeface="Times New Roman"/>
            </a:endParaRPr>
          </a:p>
        </p:txBody>
      </p:sp>
      <p:cxnSp>
        <p:nvCxnSpPr>
          <p:cNvPr id="473" name="Google Shape;473;p16"/>
          <p:cNvCxnSpPr/>
          <p:nvPr/>
        </p:nvCxnSpPr>
        <p:spPr>
          <a:xfrm>
            <a:off x="7677743" y="1382379"/>
            <a:ext cx="0" cy="2560320"/>
          </a:xfrm>
          <a:prstGeom prst="straightConnector1">
            <a:avLst/>
          </a:prstGeom>
          <a:noFill/>
          <a:ln cap="flat" cmpd="sng" w="19050">
            <a:solidFill>
              <a:srgbClr val="FF0000"/>
            </a:solidFill>
            <a:prstDash val="lgDash"/>
            <a:miter lim="800000"/>
            <a:headEnd len="sm" w="sm" type="none"/>
            <a:tailEnd len="sm" w="sm" type="none"/>
          </a:ln>
        </p:spPr>
      </p:cxnSp>
      <p:cxnSp>
        <p:nvCxnSpPr>
          <p:cNvPr id="474" name="Google Shape;474;p16"/>
          <p:cNvCxnSpPr/>
          <p:nvPr/>
        </p:nvCxnSpPr>
        <p:spPr>
          <a:xfrm rot="10800000">
            <a:off x="4085315" y="1382379"/>
            <a:ext cx="3566160" cy="0"/>
          </a:xfrm>
          <a:prstGeom prst="straightConnector1">
            <a:avLst/>
          </a:prstGeom>
          <a:noFill/>
          <a:ln cap="flat" cmpd="sng" w="19050">
            <a:solidFill>
              <a:srgbClr val="FF0000"/>
            </a:solidFill>
            <a:prstDash val="lgDash"/>
            <a:miter lim="800000"/>
            <a:headEnd len="sm" w="sm" type="none"/>
            <a:tailEnd len="sm" w="sm" type="none"/>
          </a:ln>
        </p:spPr>
      </p:cxnSp>
      <p:sp>
        <p:nvSpPr>
          <p:cNvPr id="475" name="Google Shape;475;p16"/>
          <p:cNvSpPr/>
          <p:nvPr/>
        </p:nvSpPr>
        <p:spPr>
          <a:xfrm>
            <a:off x="3561125" y="1098679"/>
            <a:ext cx="569387" cy="429413"/>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rgbClr val="FF0000"/>
                </a:solidFill>
                <a:latin typeface="Times New Roman"/>
                <a:ea typeface="Times New Roman"/>
                <a:cs typeface="Times New Roman"/>
                <a:sym typeface="Times New Roman"/>
              </a:rPr>
              <a:t>260</a:t>
            </a:r>
            <a:endParaRPr sz="2000">
              <a:solidFill>
                <a:srgbClr val="FF0000"/>
              </a:solidFill>
              <a:latin typeface="Times New Roman"/>
              <a:ea typeface="Times New Roman"/>
              <a:cs typeface="Times New Roman"/>
              <a:sym typeface="Times New Roman"/>
            </a:endParaRPr>
          </a:p>
        </p:txBody>
      </p:sp>
      <p:sp>
        <p:nvSpPr>
          <p:cNvPr id="476" name="Google Shape;476;p16"/>
          <p:cNvSpPr/>
          <p:nvPr/>
        </p:nvSpPr>
        <p:spPr>
          <a:xfrm>
            <a:off x="7143190" y="1615316"/>
            <a:ext cx="341760" cy="429413"/>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chemeClr val="dk1"/>
                </a:solidFill>
                <a:latin typeface="Times New Roman"/>
                <a:ea typeface="Times New Roman"/>
                <a:cs typeface="Times New Roman"/>
                <a:sym typeface="Times New Roman"/>
              </a:rPr>
              <a:t>E</a:t>
            </a:r>
            <a:endParaRPr sz="2000">
              <a:solidFill>
                <a:schemeClr val="dk1"/>
              </a:solidFill>
              <a:latin typeface="Times New Roman"/>
              <a:ea typeface="Times New Roman"/>
              <a:cs typeface="Times New Roman"/>
              <a:sym typeface="Times New Roman"/>
            </a:endParaRPr>
          </a:p>
        </p:txBody>
      </p:sp>
      <p:sp>
        <p:nvSpPr>
          <p:cNvPr id="477" name="Google Shape;477;p16"/>
          <p:cNvSpPr/>
          <p:nvPr/>
        </p:nvSpPr>
        <p:spPr>
          <a:xfrm>
            <a:off x="7723008" y="1118996"/>
            <a:ext cx="327334" cy="429413"/>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000">
                <a:solidFill>
                  <a:schemeClr val="dk1"/>
                </a:solidFill>
                <a:latin typeface="Times New Roman"/>
                <a:ea typeface="Times New Roman"/>
                <a:cs typeface="Times New Roman"/>
                <a:sym typeface="Times New Roman"/>
              </a:rPr>
              <a:t>F</a:t>
            </a:r>
            <a:endParaRPr sz="2000">
              <a:solidFill>
                <a:schemeClr val="dk1"/>
              </a:solidFill>
              <a:latin typeface="Times New Roman"/>
              <a:ea typeface="Times New Roman"/>
              <a:cs typeface="Times New Roman"/>
              <a:sym typeface="Times New Roman"/>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500"/>
                                        <p:tgtEl>
                                          <p:spTgt spid="43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0"/>
                                        </p:tgtEl>
                                        <p:attrNameLst>
                                          <p:attrName>style.visibility</p:attrName>
                                        </p:attrNameLst>
                                      </p:cBhvr>
                                      <p:to>
                                        <p:strVal val="visible"/>
                                      </p:to>
                                    </p:set>
                                    <p:animEffect filter="fade" transition="in">
                                      <p:cBhvr>
                                        <p:cTn dur="500"/>
                                        <p:tgtEl>
                                          <p:spTgt spid="44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1"/>
                                        </p:tgtEl>
                                        <p:attrNameLst>
                                          <p:attrName>style.visibility</p:attrName>
                                        </p:attrNameLst>
                                      </p:cBhvr>
                                      <p:to>
                                        <p:strVal val="visible"/>
                                      </p:to>
                                    </p:set>
                                    <p:animEffect filter="fade" transition="in">
                                      <p:cBhvr>
                                        <p:cTn dur="500"/>
                                        <p:tgtEl>
                                          <p:spTgt spid="4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9"/>
                                        </p:tgtEl>
                                        <p:attrNameLst>
                                          <p:attrName>style.visibility</p:attrName>
                                        </p:attrNameLst>
                                      </p:cBhvr>
                                      <p:to>
                                        <p:strVal val="visible"/>
                                      </p:to>
                                    </p:set>
                                    <p:animEffect filter="fade" transition="in">
                                      <p:cBhvr>
                                        <p:cTn dur="500"/>
                                        <p:tgtEl>
                                          <p:spTgt spid="43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2"/>
                                        </p:tgtEl>
                                        <p:attrNameLst>
                                          <p:attrName>style.visibility</p:attrName>
                                        </p:attrNameLst>
                                      </p:cBhvr>
                                      <p:to>
                                        <p:strVal val="visible"/>
                                      </p:to>
                                    </p:set>
                                    <p:animEffect filter="fade" transition="in">
                                      <p:cBhvr>
                                        <p:cTn dur="500"/>
                                        <p:tgtEl>
                                          <p:spTgt spid="4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3"/>
                                        </p:tgtEl>
                                        <p:attrNameLst>
                                          <p:attrName>style.visibility</p:attrName>
                                        </p:attrNameLst>
                                      </p:cBhvr>
                                      <p:to>
                                        <p:strVal val="visible"/>
                                      </p:to>
                                    </p:set>
                                    <p:animEffect filter="fade" transition="in">
                                      <p:cBhvr>
                                        <p:cTn dur="500"/>
                                        <p:tgtEl>
                                          <p:spTgt spid="44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44"/>
                                        </p:tgtEl>
                                        <p:attrNameLst>
                                          <p:attrName>style.visibility</p:attrName>
                                        </p:attrNameLst>
                                      </p:cBhvr>
                                      <p:to>
                                        <p:strVal val="visible"/>
                                      </p:to>
                                    </p:set>
                                    <p:animEffect filter="fade" transition="in">
                                      <p:cBhvr>
                                        <p:cTn dur="500"/>
                                        <p:tgtEl>
                                          <p:spTgt spid="44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500"/>
                                        <p:tgtEl>
                                          <p:spTgt spid="44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46"/>
                                        </p:tgtEl>
                                        <p:attrNameLst>
                                          <p:attrName>style.visibility</p:attrName>
                                        </p:attrNameLst>
                                      </p:cBhvr>
                                      <p:to>
                                        <p:strVal val="visible"/>
                                      </p:to>
                                    </p:set>
                                    <p:animEffect filter="fade" transition="in">
                                      <p:cBhvr>
                                        <p:cTn dur="500"/>
                                        <p:tgtEl>
                                          <p:spTgt spid="44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47"/>
                                        </p:tgtEl>
                                        <p:attrNameLst>
                                          <p:attrName>style.visibility</p:attrName>
                                        </p:attrNameLst>
                                      </p:cBhvr>
                                      <p:to>
                                        <p:strVal val="visible"/>
                                      </p:to>
                                    </p:set>
                                    <p:animEffect filter="fade" transition="in">
                                      <p:cBhvr>
                                        <p:cTn dur="500"/>
                                        <p:tgtEl>
                                          <p:spTgt spid="44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500"/>
                                        <p:tgtEl>
                                          <p:spTgt spid="44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49"/>
                                        </p:tgtEl>
                                        <p:attrNameLst>
                                          <p:attrName>style.visibility</p:attrName>
                                        </p:attrNameLst>
                                      </p:cBhvr>
                                      <p:to>
                                        <p:strVal val="visible"/>
                                      </p:to>
                                    </p:set>
                                    <p:animEffect filter="fade" transition="in">
                                      <p:cBhvr>
                                        <p:cTn dur="500"/>
                                        <p:tgtEl>
                                          <p:spTgt spid="44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500"/>
                                        <p:tgtEl>
                                          <p:spTgt spid="450"/>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460"/>
                                        </p:tgtEl>
                                        <p:attrNameLst>
                                          <p:attrName>style.visibility</p:attrName>
                                        </p:attrNameLst>
                                      </p:cBhvr>
                                      <p:to>
                                        <p:strVal val="visible"/>
                                      </p:to>
                                    </p:set>
                                    <p:animEffect filter="fade" transition="in">
                                      <p:cBhvr>
                                        <p:cTn dur="500"/>
                                        <p:tgtEl>
                                          <p:spTgt spid="460"/>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61"/>
                                        </p:tgtEl>
                                        <p:attrNameLst>
                                          <p:attrName>style.visibility</p:attrName>
                                        </p:attrNameLst>
                                      </p:cBhvr>
                                      <p:to>
                                        <p:strVal val="visible"/>
                                      </p:to>
                                    </p:set>
                                    <p:animEffect filter="fade" transition="in">
                                      <p:cBhvr>
                                        <p:cTn dur="500"/>
                                        <p:tgtEl>
                                          <p:spTgt spid="461"/>
                                        </p:tgtEl>
                                      </p:cBhvr>
                                    </p:animEffect>
                                  </p:childTnLst>
                                </p:cTn>
                              </p:par>
                            </p:childTnLst>
                          </p:cTn>
                        </p:par>
                        <p:par>
                          <p:cTn fill="hold">
                            <p:stCondLst>
                              <p:cond delay="5000"/>
                            </p:stCondLst>
                            <p:childTnLst>
                              <p:par>
                                <p:cTn fill="hold" nodeType="afterEffect" presetClass="entr" presetID="10" presetSubtype="0">
                                  <p:stCondLst>
                                    <p:cond delay="0"/>
                                  </p:stCondLst>
                                  <p:childTnLst>
                                    <p:set>
                                      <p:cBhvr>
                                        <p:cTn dur="1" fill="hold">
                                          <p:stCondLst>
                                            <p:cond delay="0"/>
                                          </p:stCondLst>
                                        </p:cTn>
                                        <p:tgtEl>
                                          <p:spTgt spid="463"/>
                                        </p:tgtEl>
                                        <p:attrNameLst>
                                          <p:attrName>style.visibility</p:attrName>
                                        </p:attrNameLst>
                                      </p:cBhvr>
                                      <p:to>
                                        <p:strVal val="visible"/>
                                      </p:to>
                                    </p:set>
                                    <p:animEffect filter="fade" transition="in">
                                      <p:cBhvr>
                                        <p:cTn dur="500"/>
                                        <p:tgtEl>
                                          <p:spTgt spid="463"/>
                                        </p:tgtEl>
                                      </p:cBhvr>
                                    </p:animEffect>
                                  </p:childTnLst>
                                </p:cTn>
                              </p:par>
                            </p:childTnLst>
                          </p:cTn>
                        </p:par>
                        <p:par>
                          <p:cTn fill="hold">
                            <p:stCondLst>
                              <p:cond delay="5500"/>
                            </p:stCondLst>
                            <p:childTnLst>
                              <p:par>
                                <p:cTn fill="hold" nodeType="afterEffect" presetClass="entr" presetID="10" presetSubtype="0">
                                  <p:stCondLst>
                                    <p:cond delay="0"/>
                                  </p:stCondLst>
                                  <p:childTnLst>
                                    <p:set>
                                      <p:cBhvr>
                                        <p:cTn dur="1" fill="hold">
                                          <p:stCondLst>
                                            <p:cond delay="0"/>
                                          </p:stCondLst>
                                        </p:cTn>
                                        <p:tgtEl>
                                          <p:spTgt spid="462"/>
                                        </p:tgtEl>
                                        <p:attrNameLst>
                                          <p:attrName>style.visibility</p:attrName>
                                        </p:attrNameLst>
                                      </p:cBhvr>
                                      <p:to>
                                        <p:strVal val="visible"/>
                                      </p:to>
                                    </p:set>
                                    <p:animEffect filter="fade" transition="in">
                                      <p:cBhvr>
                                        <p:cTn dur="500"/>
                                        <p:tgtEl>
                                          <p:spTgt spid="4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500"/>
                                        <p:tgtEl>
                                          <p:spTgt spid="4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500"/>
                                        <p:tgtEl>
                                          <p:spTgt spid="45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4"/>
                                        </p:tgtEl>
                                        <p:attrNameLst>
                                          <p:attrName>style.visibility</p:attrName>
                                        </p:attrNameLst>
                                      </p:cBhvr>
                                      <p:to>
                                        <p:strVal val="visible"/>
                                      </p:to>
                                    </p:set>
                                    <p:animEffect filter="fade" transition="in">
                                      <p:cBhvr>
                                        <p:cTn dur="500"/>
                                        <p:tgtEl>
                                          <p:spTgt spid="4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3"/>
                                        </p:tgtEl>
                                        <p:attrNameLst>
                                          <p:attrName>style.visibility</p:attrName>
                                        </p:attrNameLst>
                                      </p:cBhvr>
                                      <p:to>
                                        <p:strVal val="visible"/>
                                      </p:to>
                                    </p:set>
                                    <p:animEffect filter="fade" transition="in">
                                      <p:cBhvr>
                                        <p:cTn dur="500"/>
                                        <p:tgtEl>
                                          <p:spTgt spid="45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4"/>
                                        </p:tgtEl>
                                        <p:attrNameLst>
                                          <p:attrName>style.visibility</p:attrName>
                                        </p:attrNameLst>
                                      </p:cBhvr>
                                      <p:to>
                                        <p:strVal val="visible"/>
                                      </p:to>
                                    </p:set>
                                    <p:animEffect filter="fade" transition="in">
                                      <p:cBhvr>
                                        <p:cTn dur="500"/>
                                        <p:tgtEl>
                                          <p:spTgt spid="45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5"/>
                                        </p:tgtEl>
                                        <p:attrNameLst>
                                          <p:attrName>style.visibility</p:attrName>
                                        </p:attrNameLst>
                                      </p:cBhvr>
                                      <p:to>
                                        <p:strVal val="visible"/>
                                      </p:to>
                                    </p:set>
                                    <p:animEffect filter="fade" transition="in">
                                      <p:cBhvr>
                                        <p:cTn dur="500"/>
                                        <p:tgtEl>
                                          <p:spTgt spid="4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5"/>
                                        </p:tgtEl>
                                        <p:attrNameLst>
                                          <p:attrName>style.visibility</p:attrName>
                                        </p:attrNameLst>
                                      </p:cBhvr>
                                      <p:to>
                                        <p:strVal val="visible"/>
                                      </p:to>
                                    </p:set>
                                    <p:animEffect filter="fade" transition="in">
                                      <p:cBhvr>
                                        <p:cTn dur="500"/>
                                        <p:tgtEl>
                                          <p:spTgt spid="45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6"/>
                                        </p:tgtEl>
                                        <p:attrNameLst>
                                          <p:attrName>style.visibility</p:attrName>
                                        </p:attrNameLst>
                                      </p:cBhvr>
                                      <p:to>
                                        <p:strVal val="visible"/>
                                      </p:to>
                                    </p:set>
                                    <p:animEffect filter="fade" transition="in">
                                      <p:cBhvr>
                                        <p:cTn dur="500"/>
                                        <p:tgtEl>
                                          <p:spTgt spid="456"/>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6"/>
                                        </p:tgtEl>
                                        <p:attrNameLst>
                                          <p:attrName>style.visibility</p:attrName>
                                        </p:attrNameLst>
                                      </p:cBhvr>
                                      <p:to>
                                        <p:strVal val="visible"/>
                                      </p:to>
                                    </p:set>
                                    <p:animEffect filter="fade" transition="in">
                                      <p:cBhvr>
                                        <p:cTn dur="500"/>
                                        <p:tgtEl>
                                          <p:spTgt spid="4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8"/>
                                        </p:tgtEl>
                                        <p:attrNameLst>
                                          <p:attrName>style.visibility</p:attrName>
                                        </p:attrNameLst>
                                      </p:cBhvr>
                                      <p:to>
                                        <p:strVal val="visible"/>
                                      </p:to>
                                    </p:set>
                                    <p:animEffect filter="fade" transition="in">
                                      <p:cBhvr>
                                        <p:cTn dur="500"/>
                                        <p:tgtEl>
                                          <p:spTgt spid="46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69"/>
                                        </p:tgtEl>
                                        <p:attrNameLst>
                                          <p:attrName>style.visibility</p:attrName>
                                        </p:attrNameLst>
                                      </p:cBhvr>
                                      <p:to>
                                        <p:strVal val="visible"/>
                                      </p:to>
                                    </p:set>
                                    <p:animEffect filter="fade" transition="in">
                                      <p:cBhvr>
                                        <p:cTn dur="500"/>
                                        <p:tgtEl>
                                          <p:spTgt spid="4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0"/>
                                        </p:tgtEl>
                                        <p:attrNameLst>
                                          <p:attrName>style.visibility</p:attrName>
                                        </p:attrNameLst>
                                      </p:cBhvr>
                                      <p:to>
                                        <p:strVal val="visible"/>
                                      </p:to>
                                    </p:set>
                                    <p:animEffect filter="fade" transition="in">
                                      <p:cBhvr>
                                        <p:cTn dur="500"/>
                                        <p:tgtEl>
                                          <p:spTgt spid="47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2"/>
                                        </p:tgtEl>
                                        <p:attrNameLst>
                                          <p:attrName>style.visibility</p:attrName>
                                        </p:attrNameLst>
                                      </p:cBhvr>
                                      <p:to>
                                        <p:strVal val="visible"/>
                                      </p:to>
                                    </p:set>
                                    <p:animEffect filter="fade" transition="in">
                                      <p:cBhvr>
                                        <p:cTn dur="500"/>
                                        <p:tgtEl>
                                          <p:spTgt spid="472"/>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3"/>
                                        </p:tgtEl>
                                        <p:attrNameLst>
                                          <p:attrName>style.visibility</p:attrName>
                                        </p:attrNameLst>
                                      </p:cBhvr>
                                      <p:to>
                                        <p:strVal val="visible"/>
                                      </p:to>
                                    </p:set>
                                    <p:animEffect filter="fade" transition="in">
                                      <p:cBhvr>
                                        <p:cTn dur="500"/>
                                        <p:tgtEl>
                                          <p:spTgt spid="4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5"/>
                                        </p:tgtEl>
                                        <p:attrNameLst>
                                          <p:attrName>style.visibility</p:attrName>
                                        </p:attrNameLst>
                                      </p:cBhvr>
                                      <p:to>
                                        <p:strVal val="visible"/>
                                      </p:to>
                                    </p:set>
                                    <p:animEffect filter="fade" transition="in">
                                      <p:cBhvr>
                                        <p:cTn dur="500"/>
                                        <p:tgtEl>
                                          <p:spTgt spid="475"/>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74"/>
                                        </p:tgtEl>
                                        <p:attrNameLst>
                                          <p:attrName>style.visibility</p:attrName>
                                        </p:attrNameLst>
                                      </p:cBhvr>
                                      <p:to>
                                        <p:strVal val="visible"/>
                                      </p:to>
                                    </p:set>
                                    <p:animEffect filter="fade" transition="in">
                                      <p:cBhvr>
                                        <p:cTn dur="500"/>
                                        <p:tgtEl>
                                          <p:spTgt spid="474"/>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77"/>
                                        </p:tgtEl>
                                        <p:attrNameLst>
                                          <p:attrName>style.visibility</p:attrName>
                                        </p:attrNameLst>
                                      </p:cBhvr>
                                      <p:to>
                                        <p:strVal val="visible"/>
                                      </p:to>
                                    </p:set>
                                    <p:animEffect filter="fade" transition="in">
                                      <p:cBhvr>
                                        <p:cTn dur="500"/>
                                        <p:tgtEl>
                                          <p:spTgt spid="4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7"/>
                                        </p:tgtEl>
                                        <p:attrNameLst>
                                          <p:attrName>style.visibility</p:attrName>
                                        </p:attrNameLst>
                                      </p:cBhvr>
                                      <p:to>
                                        <p:strVal val="visible"/>
                                      </p:to>
                                    </p:set>
                                    <p:animEffect filter="fade" transition="in">
                                      <p:cBhvr>
                                        <p:cTn dur="500"/>
                                        <p:tgtEl>
                                          <p:spTgt spid="45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59"/>
                                        </p:tgtEl>
                                        <p:attrNameLst>
                                          <p:attrName>style.visibility</p:attrName>
                                        </p:attrNameLst>
                                      </p:cBhvr>
                                      <p:to>
                                        <p:strVal val="visible"/>
                                      </p:to>
                                    </p:set>
                                    <p:animEffect filter="fade" transition="in">
                                      <p:cBhvr>
                                        <p:cTn dur="500"/>
                                        <p:tgtEl>
                                          <p:spTgt spid="45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58"/>
                                        </p:tgtEl>
                                        <p:attrNameLst>
                                          <p:attrName>style.visibility</p:attrName>
                                        </p:attrNameLst>
                                      </p:cBhvr>
                                      <p:to>
                                        <p:strVal val="visible"/>
                                      </p:to>
                                    </p:set>
                                    <p:animEffect filter="fade" transition="in">
                                      <p:cBhvr>
                                        <p:cTn dur="500"/>
                                        <p:tgtEl>
                                          <p:spTgt spid="4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17"/>
          <p:cNvSpPr/>
          <p:nvPr/>
        </p:nvSpPr>
        <p:spPr>
          <a:xfrm>
            <a:off x="299545" y="0"/>
            <a:ext cx="8497614" cy="4242187"/>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US" sz="2800">
                <a:solidFill>
                  <a:srgbClr val="000000"/>
                </a:solidFill>
                <a:latin typeface="Times New Roman"/>
                <a:ea typeface="Times New Roman"/>
                <a:cs typeface="Times New Roman"/>
                <a:sym typeface="Times New Roman"/>
              </a:rPr>
              <a:t>Nhận xét: </a:t>
            </a:r>
            <a:endParaRPr sz="2800">
              <a:solidFill>
                <a:schemeClr val="dk1"/>
              </a:solidFill>
              <a:latin typeface="Calibri"/>
              <a:ea typeface="Calibri"/>
              <a:cs typeface="Calibri"/>
              <a:sym typeface="Calibri"/>
            </a:endParaRPr>
          </a:p>
          <a:p>
            <a:pPr indent="0" lvl="0" marL="0" marR="0" rtl="0" algn="l">
              <a:lnSpc>
                <a:spcPct val="107000"/>
              </a:lnSpc>
              <a:spcBef>
                <a:spcPts val="1200"/>
              </a:spcBef>
              <a:spcAft>
                <a:spcPts val="0"/>
              </a:spcAft>
              <a:buNone/>
            </a:pPr>
            <a:r>
              <a:rPr lang="en-US" sz="2800">
                <a:solidFill>
                  <a:srgbClr val="000000"/>
                </a:solidFill>
                <a:latin typeface="Times New Roman"/>
                <a:ea typeface="Times New Roman"/>
                <a:cs typeface="Times New Roman"/>
                <a:sym typeface="Times New Roman"/>
              </a:rPr>
              <a:t>- Đồ thị biểu diễn quãng đường đi được trong 3h đầu là một đoạn thẳng nằm nghiêng. Quãng đường đi được trong 3h đầu tỉ lệ thuận với thời gian đi.</a:t>
            </a:r>
            <a:endParaRPr sz="2800">
              <a:solidFill>
                <a:schemeClr val="dk1"/>
              </a:solidFill>
              <a:latin typeface="Calibri"/>
              <a:ea typeface="Calibri"/>
              <a:cs typeface="Calibri"/>
              <a:sym typeface="Calibri"/>
            </a:endParaRPr>
          </a:p>
          <a:p>
            <a:pPr indent="0" lvl="0" marL="0" marR="0" rtl="0" algn="l">
              <a:lnSpc>
                <a:spcPct val="107000"/>
              </a:lnSpc>
              <a:spcBef>
                <a:spcPts val="1200"/>
              </a:spcBef>
              <a:spcAft>
                <a:spcPts val="0"/>
              </a:spcAft>
              <a:buNone/>
            </a:pPr>
            <a:r>
              <a:rPr lang="en-US" sz="2800">
                <a:solidFill>
                  <a:srgbClr val="000000"/>
                </a:solidFill>
                <a:latin typeface="Times New Roman"/>
                <a:ea typeface="Times New Roman"/>
                <a:cs typeface="Times New Roman"/>
                <a:sym typeface="Times New Roman"/>
              </a:rPr>
              <a:t>- Đồ thị biểu diễn quãng đường đi được từ 3h tới 4h là đường nằm ngang (tương ứng thời gian nghỉ)</a:t>
            </a:r>
            <a:endParaRPr sz="2800">
              <a:solidFill>
                <a:schemeClr val="dk1"/>
              </a:solidFill>
              <a:latin typeface="Calibri"/>
              <a:ea typeface="Calibri"/>
              <a:cs typeface="Calibri"/>
              <a:sym typeface="Calibri"/>
            </a:endParaRPr>
          </a:p>
          <a:p>
            <a:pPr indent="0" lvl="0" marL="0" marR="0" rtl="0" algn="l">
              <a:lnSpc>
                <a:spcPct val="107000"/>
              </a:lnSpc>
              <a:spcBef>
                <a:spcPts val="1200"/>
              </a:spcBef>
              <a:spcAft>
                <a:spcPts val="0"/>
              </a:spcAft>
              <a:buNone/>
            </a:pPr>
            <a:r>
              <a:rPr lang="en-US" sz="2800">
                <a:solidFill>
                  <a:srgbClr val="000000"/>
                </a:solidFill>
                <a:latin typeface="Times New Roman"/>
                <a:ea typeface="Times New Roman"/>
                <a:cs typeface="Times New Roman"/>
                <a:sym typeface="Times New Roman"/>
              </a:rPr>
              <a:t> - Đồ thị biểu diễn quãng đường đi được trong từ 4h đến 5h, 5h tới 6h  là 2 một đoạn thẳng nằm nghiêng. </a:t>
            </a:r>
            <a:endParaRPr sz="2800">
              <a:solidFill>
                <a:schemeClr val="dk1"/>
              </a:solidFill>
              <a:latin typeface="Calibri"/>
              <a:ea typeface="Calibri"/>
              <a:cs typeface="Calibri"/>
              <a:sym typeface="Calibri"/>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gtEl>
                                        <p:attrNameLst>
                                          <p:attrName>style.visibility</p:attrName>
                                        </p:attrNameLst>
                                      </p:cBhvr>
                                      <p:to>
                                        <p:strVal val="visible"/>
                                      </p:to>
                                    </p:set>
                                    <p:animEffect filter="fade" transition="in">
                                      <p:cBhvr>
                                        <p:cTn dur="1000"/>
                                        <p:tgtEl>
                                          <p:spTgt spid="4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id="487" name="Google Shape;487;p18"/>
          <p:cNvPicPr preferRelativeResize="0"/>
          <p:nvPr/>
        </p:nvPicPr>
        <p:blipFill rotWithShape="1">
          <a:blip r:embed="rId3">
            <a:alphaModFix/>
          </a:blip>
          <a:srcRect b="2480" l="13938" r="120" t="0"/>
          <a:stretch/>
        </p:blipFill>
        <p:spPr>
          <a:xfrm>
            <a:off x="831272" y="634204"/>
            <a:ext cx="5361710" cy="4166395"/>
          </a:xfrm>
          <a:prstGeom prst="rect">
            <a:avLst/>
          </a:prstGeom>
          <a:noFill/>
          <a:ln>
            <a:noFill/>
          </a:ln>
        </p:spPr>
      </p:pic>
      <p:sp>
        <p:nvSpPr>
          <p:cNvPr id="488" name="Google Shape;488;p18"/>
          <p:cNvSpPr/>
          <p:nvPr/>
        </p:nvSpPr>
        <p:spPr>
          <a:xfrm>
            <a:off x="6286501" y="924791"/>
            <a:ext cx="2618508" cy="2192482"/>
          </a:xfrm>
          <a:prstGeom prst="roundRect">
            <a:avLst>
              <a:gd fmla="val 16667" name="adj"/>
            </a:avLst>
          </a:prstGeom>
          <a:solidFill>
            <a:schemeClr val="accent1"/>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Một số đồ thị biểu diễn quãng đường đi được trong khoảng thời   gian đó</a:t>
            </a:r>
            <a:endParaRPr sz="2400">
              <a:solidFill>
                <a:schemeClr val="lt1"/>
              </a:solidFill>
              <a:latin typeface="Times New Roman"/>
              <a:ea typeface="Times New Roman"/>
              <a:cs typeface="Times New Roman"/>
              <a:sym typeface="Times New Roman"/>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1000"/>
                                        <p:tgtEl>
                                          <p:spTgt spid="4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pic>
        <p:nvPicPr>
          <p:cNvPr id="493" name="Google Shape;493;p19"/>
          <p:cNvPicPr preferRelativeResize="0"/>
          <p:nvPr/>
        </p:nvPicPr>
        <p:blipFill rotWithShape="1">
          <a:blip r:embed="rId3">
            <a:alphaModFix/>
          </a:blip>
          <a:srcRect b="1583" l="2970" r="0" t="0"/>
          <a:stretch/>
        </p:blipFill>
        <p:spPr>
          <a:xfrm>
            <a:off x="665018" y="671945"/>
            <a:ext cx="4158961" cy="4087091"/>
          </a:xfrm>
          <a:prstGeom prst="rect">
            <a:avLst/>
          </a:prstGeom>
          <a:noFill/>
          <a:ln>
            <a:noFill/>
          </a:ln>
        </p:spPr>
      </p:pic>
      <p:sp>
        <p:nvSpPr>
          <p:cNvPr id="494" name="Google Shape;494;p19"/>
          <p:cNvSpPr/>
          <p:nvPr/>
        </p:nvSpPr>
        <p:spPr>
          <a:xfrm>
            <a:off x="5070764" y="1049481"/>
            <a:ext cx="3377045" cy="3096491"/>
          </a:xfrm>
          <a:prstGeom prst="roundRect">
            <a:avLst>
              <a:gd fmla="val 16667" name="adj"/>
            </a:avLst>
          </a:prstGeom>
          <a:solidFill>
            <a:schemeClr val="accent1"/>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Một số đồ thị biểu diễn quãng đường đi được trong khoảng  thời gian đi được</a:t>
            </a:r>
            <a:endParaRPr sz="2400">
              <a:solidFill>
                <a:schemeClr val="lt1"/>
              </a:solidFill>
              <a:latin typeface="Times New Roman"/>
              <a:ea typeface="Times New Roman"/>
              <a:cs typeface="Times New Roman"/>
              <a:sym typeface="Times New Roman"/>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5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grpSp>
        <p:nvGrpSpPr>
          <p:cNvPr id="323" name="Google Shape;323;p2"/>
          <p:cNvGrpSpPr/>
          <p:nvPr/>
        </p:nvGrpSpPr>
        <p:grpSpPr>
          <a:xfrm>
            <a:off x="2635700" y="942204"/>
            <a:ext cx="3682043" cy="3653136"/>
            <a:chOff x="2635700" y="942204"/>
            <a:chExt cx="3682043" cy="3653136"/>
          </a:xfrm>
        </p:grpSpPr>
        <p:grpSp>
          <p:nvGrpSpPr>
            <p:cNvPr id="324" name="Google Shape;324;p2"/>
            <p:cNvGrpSpPr/>
            <p:nvPr/>
          </p:nvGrpSpPr>
          <p:grpSpPr>
            <a:xfrm>
              <a:off x="4190001" y="942204"/>
              <a:ext cx="2127742" cy="2739429"/>
              <a:chOff x="4221457" y="1628800"/>
              <a:chExt cx="2601368" cy="3349212"/>
            </a:xfrm>
          </p:grpSpPr>
          <p:sp>
            <p:nvSpPr>
              <p:cNvPr id="325" name="Google Shape;325;p2"/>
              <p:cNvSpPr/>
              <p:nvPr/>
            </p:nvSpPr>
            <p:spPr>
              <a:xfrm>
                <a:off x="4580276" y="1628800"/>
                <a:ext cx="2242549" cy="3349212"/>
              </a:xfrm>
              <a:custGeom>
                <a:rect b="b" l="l" r="r" t="t"/>
                <a:pathLst>
                  <a:path extrusionOk="0" h="260" w="174">
                    <a:moveTo>
                      <a:pt x="150" y="260"/>
                    </a:moveTo>
                    <a:cubicBezTo>
                      <a:pt x="165" y="234"/>
                      <a:pt x="174" y="204"/>
                      <a:pt x="174" y="174"/>
                    </a:cubicBezTo>
                    <a:cubicBezTo>
                      <a:pt x="174" y="77"/>
                      <a:pt x="96" y="0"/>
                      <a:pt x="0" y="0"/>
                    </a:cubicBezTo>
                    <a:lnTo>
                      <a:pt x="0" y="174"/>
                    </a:lnTo>
                    <a:lnTo>
                      <a:pt x="150" y="260"/>
                    </a:lnTo>
                    <a:close/>
                  </a:path>
                </a:pathLst>
              </a:custGeom>
              <a:solidFill>
                <a:schemeClr val="accent3"/>
              </a:solidFill>
              <a:ln cap="flat" cmpd="sng" w="1905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6" name="Google Shape;326;p2"/>
              <p:cNvSpPr/>
              <p:nvPr/>
            </p:nvSpPr>
            <p:spPr>
              <a:xfrm rot="-8100000">
                <a:off x="4327895" y="1752910"/>
                <a:ext cx="506830" cy="510987"/>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27" name="Google Shape;327;p2"/>
            <p:cNvGrpSpPr/>
            <p:nvPr/>
          </p:nvGrpSpPr>
          <p:grpSpPr>
            <a:xfrm>
              <a:off x="2635700" y="943895"/>
              <a:ext cx="1844406" cy="2832140"/>
              <a:chOff x="2321176" y="1630868"/>
              <a:chExt cx="2254962" cy="3462560"/>
            </a:xfrm>
          </p:grpSpPr>
          <p:sp>
            <p:nvSpPr>
              <p:cNvPr id="328" name="Google Shape;328;p2"/>
              <p:cNvSpPr/>
              <p:nvPr/>
            </p:nvSpPr>
            <p:spPr>
              <a:xfrm>
                <a:off x="2321176" y="1630868"/>
                <a:ext cx="2254962" cy="3349214"/>
              </a:xfrm>
              <a:custGeom>
                <a:rect b="b" l="l" r="r" t="t"/>
                <a:pathLst>
                  <a:path extrusionOk="0" h="260" w="175">
                    <a:moveTo>
                      <a:pt x="174" y="0"/>
                    </a:moveTo>
                    <a:cubicBezTo>
                      <a:pt x="78" y="0"/>
                      <a:pt x="1" y="77"/>
                      <a:pt x="1" y="173"/>
                    </a:cubicBezTo>
                    <a:cubicBezTo>
                      <a:pt x="0" y="204"/>
                      <a:pt x="9" y="234"/>
                      <a:pt x="24" y="260"/>
                    </a:cubicBezTo>
                    <a:lnTo>
                      <a:pt x="175" y="174"/>
                    </a:lnTo>
                    <a:lnTo>
                      <a:pt x="174" y="0"/>
                    </a:lnTo>
                    <a:close/>
                  </a:path>
                </a:pathLst>
              </a:custGeom>
              <a:solidFill>
                <a:schemeClr val="accent3"/>
              </a:solidFill>
              <a:ln cap="flat" cmpd="sng" w="1905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29" name="Google Shape;329;p2"/>
              <p:cNvSpPr/>
              <p:nvPr/>
            </p:nvSpPr>
            <p:spPr>
              <a:xfrm rot="6300000">
                <a:off x="2703908" y="4527029"/>
                <a:ext cx="506829" cy="510986"/>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30" name="Google Shape;330;p2"/>
            <p:cNvGrpSpPr/>
            <p:nvPr/>
          </p:nvGrpSpPr>
          <p:grpSpPr>
            <a:xfrm>
              <a:off x="2886133" y="2774694"/>
              <a:ext cx="3177793" cy="1820646"/>
              <a:chOff x="2627355" y="3869193"/>
              <a:chExt cx="3885155" cy="2225913"/>
            </a:xfrm>
          </p:grpSpPr>
          <p:sp>
            <p:nvSpPr>
              <p:cNvPr id="331" name="Google Shape;331;p2"/>
              <p:cNvSpPr/>
              <p:nvPr/>
            </p:nvSpPr>
            <p:spPr>
              <a:xfrm>
                <a:off x="2627355" y="3869193"/>
                <a:ext cx="3885155" cy="2225913"/>
              </a:xfrm>
              <a:custGeom>
                <a:rect b="b" l="l" r="r" t="t"/>
                <a:pathLst>
                  <a:path extrusionOk="0" h="173" w="301">
                    <a:moveTo>
                      <a:pt x="0" y="86"/>
                    </a:moveTo>
                    <a:cubicBezTo>
                      <a:pt x="31" y="140"/>
                      <a:pt x="88" y="173"/>
                      <a:pt x="151" y="173"/>
                    </a:cubicBezTo>
                    <a:cubicBezTo>
                      <a:pt x="213" y="173"/>
                      <a:pt x="270" y="140"/>
                      <a:pt x="301" y="86"/>
                    </a:cubicBezTo>
                    <a:lnTo>
                      <a:pt x="151" y="0"/>
                    </a:lnTo>
                    <a:lnTo>
                      <a:pt x="0" y="86"/>
                    </a:lnTo>
                    <a:close/>
                  </a:path>
                </a:pathLst>
              </a:custGeom>
              <a:solidFill>
                <a:schemeClr val="accent3"/>
              </a:solidFill>
              <a:ln cap="flat" cmpd="sng" w="19050">
                <a:solidFill>
                  <a:srgbClr val="FFFFFF"/>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2" name="Google Shape;332;p2"/>
              <p:cNvSpPr/>
              <p:nvPr/>
            </p:nvSpPr>
            <p:spPr>
              <a:xfrm rot="-900000">
                <a:off x="5943596" y="4539450"/>
                <a:ext cx="506850" cy="510968"/>
              </a:xfrm>
              <a:prstGeom prst="rtTriangl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333" name="Google Shape;333;p2"/>
            <p:cNvGrpSpPr/>
            <p:nvPr/>
          </p:nvGrpSpPr>
          <p:grpSpPr>
            <a:xfrm>
              <a:off x="3036923" y="1319008"/>
              <a:ext cx="2913440" cy="2907989"/>
              <a:chOff x="2811709" y="2089479"/>
              <a:chExt cx="3561958" cy="3555294"/>
            </a:xfrm>
          </p:grpSpPr>
          <p:grpSp>
            <p:nvGrpSpPr>
              <p:cNvPr id="334" name="Google Shape;334;p2"/>
              <p:cNvGrpSpPr/>
              <p:nvPr/>
            </p:nvGrpSpPr>
            <p:grpSpPr>
              <a:xfrm rot="650306">
                <a:off x="3070072" y="2348705"/>
                <a:ext cx="3045233" cy="3036841"/>
                <a:chOff x="0" y="0"/>
                <a:chExt cx="1136" cy="1134"/>
              </a:xfrm>
            </p:grpSpPr>
            <p:sp>
              <p:nvSpPr>
                <p:cNvPr id="335" name="Google Shape;335;p2"/>
                <p:cNvSpPr/>
                <p:nvPr/>
              </p:nvSpPr>
              <p:spPr>
                <a:xfrm>
                  <a:off x="0" y="0"/>
                  <a:ext cx="1136" cy="113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336" name="Google Shape;336;p2"/>
                <p:cNvSpPr/>
                <p:nvPr/>
              </p:nvSpPr>
              <p:spPr>
                <a:xfrm>
                  <a:off x="64" y="62"/>
                  <a:ext cx="1008" cy="101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p:txBody>
            </p:sp>
          </p:grpSp>
          <p:sp>
            <p:nvSpPr>
              <p:cNvPr id="337" name="Google Shape;337;p2"/>
              <p:cNvSpPr/>
              <p:nvPr/>
            </p:nvSpPr>
            <p:spPr>
              <a:xfrm>
                <a:off x="3297950" y="3303405"/>
                <a:ext cx="2589474" cy="1047694"/>
              </a:xfrm>
              <a:prstGeom prst="rect">
                <a:avLst/>
              </a:prstGeom>
            </p:spPr>
            <p:txBody>
              <a:bodyPr>
                <a:prstTxWarp prst="textPlain"/>
              </a:bodyPr>
              <a:lstStyle/>
              <a:p>
                <a:pPr lvl="0" algn="ctr"/>
                <a:r>
                  <a:rPr b="0" i="0">
                    <a:ln>
                      <a:noFill/>
                    </a:ln>
                    <a:solidFill>
                      <a:srgbClr val="FFFFFF"/>
                    </a:solidFill>
                    <a:latin typeface="Times New Roman"/>
                  </a:rPr>
                  <a:t>KHỞI ĐỘNG</a:t>
                </a:r>
              </a:p>
            </p:txBody>
          </p:sp>
        </p:gr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2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20"/>
          <p:cNvSpPr txBox="1"/>
          <p:nvPr/>
        </p:nvSpPr>
        <p:spPr>
          <a:xfrm>
            <a:off x="674914" y="1457398"/>
            <a:ext cx="7924800" cy="164949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chemeClr val="dk1"/>
              </a:buClr>
              <a:buSzPts val="2800"/>
              <a:buFont typeface="Times New Roman"/>
              <a:buNone/>
            </a:pPr>
            <a:r>
              <a:rPr b="1" lang="en-US" sz="2800">
                <a:solidFill>
                  <a:schemeClr val="dk1"/>
                </a:solidFill>
                <a:latin typeface="Times New Roman"/>
                <a:ea typeface="Times New Roman"/>
                <a:cs typeface="Times New Roman"/>
                <a:sym typeface="Times New Roman"/>
              </a:rPr>
              <a:t>*Hướng dẫn tự học (2 phút)</a:t>
            </a:r>
            <a:endParaRPr sz="28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 HS về nhà học bài, làm bt 10.1 đến 10.3 SBT;</a:t>
            </a:r>
            <a:endParaRPr sz="28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 Chuẩn bị mục tiếp theo: đọc trước mục 3 ở nhà.</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pic>
        <p:nvPicPr>
          <p:cNvPr id="505" name="Google Shape;505;p21"/>
          <p:cNvPicPr preferRelativeResize="0"/>
          <p:nvPr/>
        </p:nvPicPr>
        <p:blipFill rotWithShape="1">
          <a:blip r:embed="rId3">
            <a:alphaModFix/>
          </a:blip>
          <a:srcRect b="0" l="0" r="0" t="0"/>
          <a:stretch/>
        </p:blipFill>
        <p:spPr>
          <a:xfrm>
            <a:off x="0" y="0"/>
            <a:ext cx="9141291" cy="5143500"/>
          </a:xfrm>
          <a:prstGeom prst="rect">
            <a:avLst/>
          </a:prstGeom>
          <a:noFill/>
          <a:ln>
            <a:noFill/>
          </a:ln>
        </p:spPr>
      </p:pic>
      <p:pic>
        <p:nvPicPr>
          <p:cNvPr id="506" name="Google Shape;506;p21"/>
          <p:cNvPicPr preferRelativeResize="0"/>
          <p:nvPr/>
        </p:nvPicPr>
        <p:blipFill rotWithShape="1">
          <a:blip r:embed="rId4">
            <a:alphaModFix/>
          </a:blip>
          <a:srcRect b="0" l="7606" r="20307" t="33863"/>
          <a:stretch/>
        </p:blipFill>
        <p:spPr>
          <a:xfrm>
            <a:off x="653144" y="2821426"/>
            <a:ext cx="4180113" cy="2157960"/>
          </a:xfrm>
          <a:prstGeom prst="rect">
            <a:avLst/>
          </a:prstGeom>
          <a:noFill/>
          <a:ln>
            <a:noFill/>
          </a:ln>
        </p:spPr>
      </p:pic>
      <p:sp>
        <p:nvSpPr>
          <p:cNvPr id="507" name="Google Shape;507;p21"/>
          <p:cNvSpPr txBox="1"/>
          <p:nvPr/>
        </p:nvSpPr>
        <p:spPr>
          <a:xfrm>
            <a:off x="389593" y="1022909"/>
            <a:ext cx="836210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imes New Roman"/>
                <a:ea typeface="Times New Roman"/>
                <a:cs typeface="Times New Roman"/>
                <a:sym typeface="Times New Roman"/>
              </a:rPr>
              <a:t>ĐỒ THỊ QUÃNG ĐƯỜNG (TIẾT 8)</a:t>
            </a:r>
            <a:endParaRPr b="1" sz="4800">
              <a:solidFill>
                <a:srgbClr val="FFFFFF"/>
              </a:solidFill>
              <a:latin typeface="Times New Roman"/>
              <a:ea typeface="Times New Roman"/>
              <a:cs typeface="Times New Roman"/>
              <a:sym typeface="Times New Roman"/>
            </a:endParaRPr>
          </a:p>
        </p:txBody>
      </p:sp>
      <p:grpSp>
        <p:nvGrpSpPr>
          <p:cNvPr id="508" name="Google Shape;508;p21"/>
          <p:cNvGrpSpPr/>
          <p:nvPr/>
        </p:nvGrpSpPr>
        <p:grpSpPr>
          <a:xfrm>
            <a:off x="3868270" y="169901"/>
            <a:ext cx="2351564" cy="830997"/>
            <a:chOff x="2855223" y="1665900"/>
            <a:chExt cx="3581399" cy="369332"/>
          </a:xfrm>
        </p:grpSpPr>
        <p:sp>
          <p:nvSpPr>
            <p:cNvPr id="509" name="Google Shape;509;p21"/>
            <p:cNvSpPr/>
            <p:nvPr/>
          </p:nvSpPr>
          <p:spPr>
            <a:xfrm>
              <a:off x="2855223" y="1677808"/>
              <a:ext cx="3178629" cy="345516"/>
            </a:xfrm>
            <a:prstGeom prst="roundRect">
              <a:avLst>
                <a:gd fmla="val 16667" name="adj"/>
              </a:avLst>
            </a:prstGeom>
            <a:solidFill>
              <a:srgbClr val="6EB1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Arial"/>
                <a:ea typeface="Arial"/>
                <a:cs typeface="Arial"/>
                <a:sym typeface="Arial"/>
              </a:endParaRPr>
            </a:p>
          </p:txBody>
        </p:sp>
        <p:sp>
          <p:nvSpPr>
            <p:cNvPr id="510" name="Google Shape;510;p21"/>
            <p:cNvSpPr txBox="1"/>
            <p:nvPr/>
          </p:nvSpPr>
          <p:spPr>
            <a:xfrm>
              <a:off x="2855223" y="1665900"/>
              <a:ext cx="35813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FFFFFF"/>
                  </a:solidFill>
                  <a:latin typeface="Times New Roman"/>
                  <a:ea typeface="Times New Roman"/>
                  <a:cs typeface="Times New Roman"/>
                  <a:sym typeface="Times New Roman"/>
                </a:rPr>
                <a:t>BÀI 10</a:t>
              </a:r>
              <a:endParaRPr sz="4800">
                <a:solidFill>
                  <a:srgbClr val="FFFFFF"/>
                </a:solidFill>
                <a:latin typeface="Times New Roman"/>
                <a:ea typeface="Times New Roman"/>
                <a:cs typeface="Times New Roman"/>
                <a:sym typeface="Times New Roman"/>
              </a:endParaRPr>
            </a:p>
          </p:txBody>
        </p:sp>
      </p:gr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5"/>
                                        </p:tgtEl>
                                        <p:attrNameLst>
                                          <p:attrName>style.visibility</p:attrName>
                                        </p:attrNameLst>
                                      </p:cBhvr>
                                      <p:to>
                                        <p:strVal val="visible"/>
                                      </p:to>
                                    </p:set>
                                    <p:animEffect filter="fade" transition="in">
                                      <p:cBhvr>
                                        <p:cTn dur="1000"/>
                                        <p:tgtEl>
                                          <p:spTgt spid="505"/>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506"/>
                                        </p:tgtEl>
                                        <p:attrNameLst>
                                          <p:attrName>style.visibility</p:attrName>
                                        </p:attrNameLst>
                                      </p:cBhvr>
                                      <p:to>
                                        <p:strVal val="visible"/>
                                      </p:to>
                                    </p:set>
                                    <p:anim calcmode="lin" valueType="num">
                                      <p:cBhvr additive="base">
                                        <p:cTn dur="1000"/>
                                        <p:tgtEl>
                                          <p:spTgt spid="506"/>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750"/>
                                        <p:tgtEl>
                                          <p:spTgt spid="508"/>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507"/>
                                        </p:tgtEl>
                                        <p:attrNameLst>
                                          <p:attrName>style.visibility</p:attrName>
                                        </p:attrNameLst>
                                      </p:cBhvr>
                                      <p:to>
                                        <p:strVal val="visible"/>
                                      </p:to>
                                    </p:set>
                                    <p:animEffect filter="fade" transition="in">
                                      <p:cBhvr>
                                        <p:cTn dur="500"/>
                                        <p:tgtEl>
                                          <p:spTgt spid="5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22"/>
          <p:cNvSpPr/>
          <p:nvPr/>
        </p:nvSpPr>
        <p:spPr>
          <a:xfrm>
            <a:off x="2955603" y="232270"/>
            <a:ext cx="308289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600" cap="none">
                <a:solidFill>
                  <a:schemeClr val="accent4"/>
                </a:solidFill>
                <a:latin typeface="Arial"/>
                <a:ea typeface="Arial"/>
                <a:cs typeface="Arial"/>
                <a:sym typeface="Arial"/>
              </a:rPr>
              <a:t>TRÒ CHƠI</a:t>
            </a:r>
            <a:br>
              <a:rPr b="1" lang="en-US" sz="3600" cap="none">
                <a:solidFill>
                  <a:schemeClr val="accent4"/>
                </a:solidFill>
                <a:latin typeface="Arial"/>
                <a:ea typeface="Arial"/>
                <a:cs typeface="Arial"/>
                <a:sym typeface="Arial"/>
              </a:rPr>
            </a:br>
            <a:r>
              <a:rPr b="1" lang="en-US" sz="3600" cap="none">
                <a:solidFill>
                  <a:schemeClr val="accent4"/>
                </a:solidFill>
                <a:latin typeface="Arial"/>
                <a:ea typeface="Arial"/>
                <a:cs typeface="Arial"/>
                <a:sym typeface="Arial"/>
              </a:rPr>
              <a:t>CHỌN NHÓM</a:t>
            </a:r>
            <a:endParaRPr/>
          </a:p>
        </p:txBody>
      </p:sp>
      <p:sp>
        <p:nvSpPr>
          <p:cNvPr id="516" name="Google Shape;516;p22"/>
          <p:cNvSpPr txBox="1"/>
          <p:nvPr/>
        </p:nvSpPr>
        <p:spPr>
          <a:xfrm>
            <a:off x="769262" y="1875068"/>
            <a:ext cx="7649028" cy="2677656"/>
          </a:xfrm>
          <a:prstGeom prst="rect">
            <a:avLst/>
          </a:prstGeom>
          <a:solidFill>
            <a:srgbClr val="E8F5DB"/>
          </a:solidFill>
          <a:ln cap="flat" cmpd="sng" w="57150">
            <a:solidFill>
              <a:srgbClr val="0A6F0A"/>
            </a:solidFill>
            <a:prstDash val="solid"/>
            <a:round/>
            <a:headEnd len="sm" w="sm" type="none"/>
            <a:tailEnd len="sm" w="sm" type="none"/>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800">
                <a:solidFill>
                  <a:schemeClr val="dk1"/>
                </a:solidFill>
                <a:latin typeface="Times New Roman"/>
                <a:ea typeface="Times New Roman"/>
                <a:cs typeface="Times New Roman"/>
                <a:sym typeface="Times New Roman"/>
              </a:rPr>
              <a:t>Luật chơi: Nghe nhạc – truyền chai nước. Nhạc dừng, chai nước ở trong tay ai, mời bạn đó lên bảng. Sau 6 lần chơi, các bạn trên bảng bốc thăm chọn số từ 1 đến 6. Rồi mỗi bạn chọn 6 hoặc 7 bạn về đội của mình để hoạt động nhóm lớn trong quá trình học tập hôm nay.</a:t>
            </a:r>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grpSp>
        <p:nvGrpSpPr>
          <p:cNvPr id="521" name="Google Shape;521;p23"/>
          <p:cNvGrpSpPr/>
          <p:nvPr/>
        </p:nvGrpSpPr>
        <p:grpSpPr>
          <a:xfrm>
            <a:off x="240107" y="68580"/>
            <a:ext cx="5506424" cy="694985"/>
            <a:chOff x="320142" y="91439"/>
            <a:chExt cx="7341899" cy="1085719"/>
          </a:xfrm>
        </p:grpSpPr>
        <p:sp>
          <p:nvSpPr>
            <p:cNvPr id="522" name="Google Shape;522;p23"/>
            <p:cNvSpPr/>
            <p:nvPr/>
          </p:nvSpPr>
          <p:spPr>
            <a:xfrm>
              <a:off x="320142" y="91439"/>
              <a:ext cx="7341899" cy="1085719"/>
            </a:xfrm>
            <a:prstGeom prst="roundRect">
              <a:avLst>
                <a:gd fmla="val 33648" name="adj"/>
              </a:avLst>
            </a:prstGeom>
            <a:solidFill>
              <a:srgbClr val="0026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23" name="Google Shape;523;p23"/>
            <p:cNvSpPr txBox="1"/>
            <p:nvPr/>
          </p:nvSpPr>
          <p:spPr>
            <a:xfrm>
              <a:off x="490619" y="199368"/>
              <a:ext cx="7000943" cy="86546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3000">
                  <a:solidFill>
                    <a:srgbClr val="FFFFFF"/>
                  </a:solidFill>
                  <a:latin typeface="Montserrat"/>
                  <a:ea typeface="Montserrat"/>
                  <a:cs typeface="Montserrat"/>
                  <a:sym typeface="Montserrat"/>
                </a:rPr>
                <a:t>TRỞ THÀNH CHUYÊN GIA</a:t>
              </a:r>
              <a:endParaRPr/>
            </a:p>
          </p:txBody>
        </p:sp>
      </p:grpSp>
      <p:grpSp>
        <p:nvGrpSpPr>
          <p:cNvPr id="524" name="Google Shape;524;p23"/>
          <p:cNvGrpSpPr/>
          <p:nvPr/>
        </p:nvGrpSpPr>
        <p:grpSpPr>
          <a:xfrm>
            <a:off x="5983094" y="66724"/>
            <a:ext cx="1186434" cy="694985"/>
            <a:chOff x="6611112" y="91440"/>
            <a:chExt cx="1581912" cy="969264"/>
          </a:xfrm>
        </p:grpSpPr>
        <p:sp>
          <p:nvSpPr>
            <p:cNvPr id="525" name="Google Shape;525;p23"/>
            <p:cNvSpPr/>
            <p:nvPr/>
          </p:nvSpPr>
          <p:spPr>
            <a:xfrm>
              <a:off x="6611112" y="91440"/>
              <a:ext cx="1581912" cy="969264"/>
            </a:xfrm>
            <a:prstGeom prst="rect">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26" name="Google Shape;526;p23"/>
            <p:cNvSpPr txBox="1"/>
            <p:nvPr/>
          </p:nvSpPr>
          <p:spPr>
            <a:xfrm>
              <a:off x="6760148" y="230919"/>
              <a:ext cx="1325880" cy="708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Montserrat"/>
                  <a:ea typeface="Montserrat"/>
                  <a:cs typeface="Montserrat"/>
                  <a:sym typeface="Montserrat"/>
                </a:rPr>
                <a:t>5:00</a:t>
              </a:r>
              <a:endParaRPr/>
            </a:p>
          </p:txBody>
        </p:sp>
      </p:grpSp>
      <p:pic>
        <p:nvPicPr>
          <p:cNvPr id="527" name="Google Shape;527;p23"/>
          <p:cNvPicPr preferRelativeResize="0"/>
          <p:nvPr/>
        </p:nvPicPr>
        <p:blipFill rotWithShape="1">
          <a:blip r:embed="rId4">
            <a:alphaModFix/>
          </a:blip>
          <a:srcRect b="0" l="0" r="0" t="0"/>
          <a:stretch/>
        </p:blipFill>
        <p:spPr>
          <a:xfrm>
            <a:off x="7281304" y="-147287"/>
            <a:ext cx="1783781" cy="1189187"/>
          </a:xfrm>
          <a:prstGeom prst="rect">
            <a:avLst/>
          </a:prstGeom>
          <a:noFill/>
          <a:ln>
            <a:noFill/>
          </a:ln>
        </p:spPr>
      </p:pic>
      <p:grpSp>
        <p:nvGrpSpPr>
          <p:cNvPr id="528" name="Google Shape;528;p23"/>
          <p:cNvGrpSpPr/>
          <p:nvPr/>
        </p:nvGrpSpPr>
        <p:grpSpPr>
          <a:xfrm>
            <a:off x="240105" y="1041901"/>
            <a:ext cx="5539455" cy="3621374"/>
            <a:chOff x="320142" y="1229710"/>
            <a:chExt cx="7385940" cy="4435366"/>
          </a:xfrm>
        </p:grpSpPr>
        <p:grpSp>
          <p:nvGrpSpPr>
            <p:cNvPr id="529" name="Google Shape;529;p23"/>
            <p:cNvGrpSpPr/>
            <p:nvPr/>
          </p:nvGrpSpPr>
          <p:grpSpPr>
            <a:xfrm>
              <a:off x="320142" y="1229710"/>
              <a:ext cx="7385940" cy="4435366"/>
              <a:chOff x="320142" y="1229710"/>
              <a:chExt cx="7385940" cy="4435366"/>
            </a:xfrm>
          </p:grpSpPr>
          <p:sp>
            <p:nvSpPr>
              <p:cNvPr id="530" name="Google Shape;530;p23"/>
              <p:cNvSpPr/>
              <p:nvPr/>
            </p:nvSpPr>
            <p:spPr>
              <a:xfrm>
                <a:off x="320142" y="1229710"/>
                <a:ext cx="7341899" cy="4435366"/>
              </a:xfrm>
              <a:prstGeom prst="rect">
                <a:avLst/>
              </a:prstGeom>
              <a:solidFill>
                <a:srgbClr val="81BECC">
                  <a:alpha val="5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31" name="Google Shape;531;p23"/>
              <p:cNvSpPr txBox="1"/>
              <p:nvPr/>
            </p:nvSpPr>
            <p:spPr>
              <a:xfrm>
                <a:off x="364183" y="1583517"/>
                <a:ext cx="7341899" cy="367532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Chia lớp thành 6 nhóm</a:t>
                </a:r>
                <a:endParaRPr b="1" sz="2100">
                  <a:solidFill>
                    <a:srgbClr val="262626"/>
                  </a:solidFill>
                  <a:latin typeface="Times New Roman"/>
                  <a:ea typeface="Times New Roman"/>
                  <a:cs typeface="Times New Roman"/>
                  <a:sym typeface="Times New Roman"/>
                </a:endParaRPr>
              </a:p>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Mỗi học sinh trong nhóm có 1 stt từ 1 đến 6</a:t>
                </a:r>
                <a:endParaRPr/>
              </a:p>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Mỗi hs có 1 phiếu học tập</a:t>
                </a:r>
                <a:endParaRPr b="1" sz="2100">
                  <a:solidFill>
                    <a:srgbClr val="262626"/>
                  </a:solidFill>
                  <a:latin typeface="Times New Roman"/>
                  <a:ea typeface="Times New Roman"/>
                  <a:cs typeface="Times New Roman"/>
                  <a:sym typeface="Times New Roman"/>
                </a:endParaRPr>
              </a:p>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Thảo luận trả lời câu hỏi trong phiếu học tập</a:t>
                </a:r>
                <a:endParaRPr b="1" sz="2100">
                  <a:solidFill>
                    <a:srgbClr val="262626"/>
                  </a:solidFill>
                  <a:latin typeface="Times New Roman"/>
                  <a:ea typeface="Times New Roman"/>
                  <a:cs typeface="Times New Roman"/>
                  <a:sym typeface="Times New Roman"/>
                </a:endParaRPr>
              </a:p>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Giảng bài cho nhau       Mỗi hs là chuyên gia của chủ đề nhóm mình</a:t>
                </a:r>
                <a:endParaRPr b="1" sz="2100">
                  <a:solidFill>
                    <a:srgbClr val="262626"/>
                  </a:solidFill>
                  <a:latin typeface="Times New Roman"/>
                  <a:ea typeface="Times New Roman"/>
                  <a:cs typeface="Times New Roman"/>
                  <a:sym typeface="Times New Roman"/>
                </a:endParaRPr>
              </a:p>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Nhóm 1,3,5 hoàn thành phiếu học tập số 2. Nhóm 2,4,6 hoàn thành phiếu học tập số 3</a:t>
                </a:r>
                <a:endParaRPr b="1" sz="2100">
                  <a:solidFill>
                    <a:srgbClr val="262626"/>
                  </a:solidFill>
                  <a:latin typeface="Times New Roman"/>
                  <a:ea typeface="Times New Roman"/>
                  <a:cs typeface="Times New Roman"/>
                  <a:sym typeface="Times New Roman"/>
                </a:endParaRPr>
              </a:p>
            </p:txBody>
          </p:sp>
        </p:grpSp>
        <p:cxnSp>
          <p:nvCxnSpPr>
            <p:cNvPr id="532" name="Google Shape;532;p23"/>
            <p:cNvCxnSpPr/>
            <p:nvPr/>
          </p:nvCxnSpPr>
          <p:spPr>
            <a:xfrm>
              <a:off x="3991091" y="3806544"/>
              <a:ext cx="455622" cy="0"/>
            </a:xfrm>
            <a:prstGeom prst="straightConnector1">
              <a:avLst/>
            </a:prstGeom>
            <a:noFill/>
            <a:ln cap="flat" cmpd="sng" w="57150">
              <a:solidFill>
                <a:srgbClr val="262626"/>
              </a:solidFill>
              <a:prstDash val="solid"/>
              <a:miter lim="800000"/>
              <a:headEnd len="sm" w="sm" type="none"/>
              <a:tailEnd len="med" w="med" type="triangle"/>
            </a:ln>
          </p:spPr>
        </p:cxnSp>
      </p:grpSp>
      <p:sp>
        <p:nvSpPr>
          <p:cNvPr id="533" name="Google Shape;533;p23"/>
          <p:cNvSpPr/>
          <p:nvPr/>
        </p:nvSpPr>
        <p:spPr>
          <a:xfrm>
            <a:off x="7768698" y="1403130"/>
            <a:ext cx="796159" cy="796159"/>
          </a:xfrm>
          <a:prstGeom prst="ellipse">
            <a:avLst/>
          </a:prstGeom>
          <a:solidFill>
            <a:srgbClr val="346751">
              <a:alpha val="7882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34" name="Google Shape;534;p23"/>
          <p:cNvSpPr/>
          <p:nvPr/>
        </p:nvSpPr>
        <p:spPr>
          <a:xfrm>
            <a:off x="6376050" y="2517162"/>
            <a:ext cx="796159" cy="796159"/>
          </a:xfrm>
          <a:prstGeom prst="ellipse">
            <a:avLst/>
          </a:prstGeom>
          <a:solidFill>
            <a:srgbClr val="1768AC">
              <a:alpha val="8784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35" name="Google Shape;535;p23"/>
          <p:cNvSpPr/>
          <p:nvPr/>
        </p:nvSpPr>
        <p:spPr>
          <a:xfrm>
            <a:off x="7768698" y="2517162"/>
            <a:ext cx="796159" cy="796159"/>
          </a:xfrm>
          <a:prstGeom prst="ellipse">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36" name="Google Shape;536;p23"/>
          <p:cNvSpPr/>
          <p:nvPr/>
        </p:nvSpPr>
        <p:spPr>
          <a:xfrm>
            <a:off x="6376050" y="3631194"/>
            <a:ext cx="796159" cy="796159"/>
          </a:xfrm>
          <a:prstGeom prst="ellipse">
            <a:avLst/>
          </a:prstGeom>
          <a:solidFill>
            <a:srgbClr val="C84B31">
              <a:alpha val="7294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37" name="Google Shape;537;p23"/>
          <p:cNvSpPr/>
          <p:nvPr/>
        </p:nvSpPr>
        <p:spPr>
          <a:xfrm>
            <a:off x="7768698" y="3631194"/>
            <a:ext cx="796159" cy="796159"/>
          </a:xfrm>
          <a:prstGeom prst="ellipse">
            <a:avLst/>
          </a:prstGeom>
          <a:solidFill>
            <a:srgbClr val="4759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grpSp>
        <p:nvGrpSpPr>
          <p:cNvPr id="538" name="Google Shape;538;p23"/>
          <p:cNvGrpSpPr/>
          <p:nvPr/>
        </p:nvGrpSpPr>
        <p:grpSpPr>
          <a:xfrm>
            <a:off x="6376050" y="1403130"/>
            <a:ext cx="796159" cy="796159"/>
            <a:chOff x="8501399" y="1870840"/>
            <a:chExt cx="1061545" cy="1061545"/>
          </a:xfrm>
        </p:grpSpPr>
        <p:sp>
          <p:nvSpPr>
            <p:cNvPr id="539" name="Google Shape;539;p23"/>
            <p:cNvSpPr/>
            <p:nvPr/>
          </p:nvSpPr>
          <p:spPr>
            <a:xfrm>
              <a:off x="8501399" y="1870840"/>
              <a:ext cx="1061545" cy="1061545"/>
            </a:xfrm>
            <a:prstGeom prst="ellipse">
              <a:avLst/>
            </a:prstGeom>
            <a:solidFill>
              <a:srgbClr val="FFBD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40" name="Google Shape;540;p23"/>
            <p:cNvSpPr txBox="1"/>
            <p:nvPr/>
          </p:nvSpPr>
          <p:spPr>
            <a:xfrm>
              <a:off x="8638086" y="1990139"/>
              <a:ext cx="788170" cy="800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rgbClr val="FFFFFF"/>
                  </a:solidFill>
                  <a:latin typeface="Twentieth Century"/>
                  <a:ea typeface="Twentieth Century"/>
                  <a:cs typeface="Twentieth Century"/>
                  <a:sym typeface="Twentieth Century"/>
                </a:rPr>
                <a:t>1</a:t>
              </a:r>
              <a:endParaRPr b="1" sz="2100">
                <a:solidFill>
                  <a:srgbClr val="FFFFFF"/>
                </a:solidFill>
                <a:latin typeface="Twentieth Century"/>
                <a:ea typeface="Twentieth Century"/>
                <a:cs typeface="Twentieth Century"/>
                <a:sym typeface="Twentieth Century"/>
              </a:endParaRPr>
            </a:p>
          </p:txBody>
        </p:sp>
      </p:grpSp>
      <p:sp>
        <p:nvSpPr>
          <p:cNvPr id="541" name="Google Shape;541;p23"/>
          <p:cNvSpPr txBox="1"/>
          <p:nvPr/>
        </p:nvSpPr>
        <p:spPr>
          <a:xfrm>
            <a:off x="7871212" y="1512668"/>
            <a:ext cx="59112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rgbClr val="FFFFFF"/>
                </a:solidFill>
                <a:latin typeface="Twentieth Century"/>
                <a:ea typeface="Twentieth Century"/>
                <a:cs typeface="Twentieth Century"/>
                <a:sym typeface="Twentieth Century"/>
              </a:rPr>
              <a:t>2</a:t>
            </a:r>
            <a:endParaRPr b="1" sz="2100">
              <a:solidFill>
                <a:srgbClr val="FFFFFF"/>
              </a:solidFill>
              <a:latin typeface="Twentieth Century"/>
              <a:ea typeface="Twentieth Century"/>
              <a:cs typeface="Twentieth Century"/>
              <a:sym typeface="Twentieth Century"/>
            </a:endParaRPr>
          </a:p>
        </p:txBody>
      </p:sp>
      <p:sp>
        <p:nvSpPr>
          <p:cNvPr id="542" name="Google Shape;542;p23"/>
          <p:cNvSpPr txBox="1"/>
          <p:nvPr/>
        </p:nvSpPr>
        <p:spPr>
          <a:xfrm>
            <a:off x="6478564" y="2626700"/>
            <a:ext cx="59112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rgbClr val="FFFFFF"/>
                </a:solidFill>
                <a:latin typeface="Twentieth Century"/>
                <a:ea typeface="Twentieth Century"/>
                <a:cs typeface="Twentieth Century"/>
                <a:sym typeface="Twentieth Century"/>
              </a:rPr>
              <a:t>3</a:t>
            </a:r>
            <a:endParaRPr b="1" sz="2100">
              <a:solidFill>
                <a:srgbClr val="FFFFFF"/>
              </a:solidFill>
              <a:latin typeface="Twentieth Century"/>
              <a:ea typeface="Twentieth Century"/>
              <a:cs typeface="Twentieth Century"/>
              <a:sym typeface="Twentieth Century"/>
            </a:endParaRPr>
          </a:p>
        </p:txBody>
      </p:sp>
      <p:sp>
        <p:nvSpPr>
          <p:cNvPr id="543" name="Google Shape;543;p23"/>
          <p:cNvSpPr txBox="1"/>
          <p:nvPr/>
        </p:nvSpPr>
        <p:spPr>
          <a:xfrm>
            <a:off x="7876573" y="2630923"/>
            <a:ext cx="59112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rgbClr val="FFFFFF"/>
                </a:solidFill>
                <a:latin typeface="Twentieth Century"/>
                <a:ea typeface="Twentieth Century"/>
                <a:cs typeface="Twentieth Century"/>
                <a:sym typeface="Twentieth Century"/>
              </a:rPr>
              <a:t>4</a:t>
            </a:r>
            <a:endParaRPr b="1" sz="2100">
              <a:solidFill>
                <a:srgbClr val="FFFFFF"/>
              </a:solidFill>
              <a:latin typeface="Twentieth Century"/>
              <a:ea typeface="Twentieth Century"/>
              <a:cs typeface="Twentieth Century"/>
              <a:sym typeface="Twentieth Century"/>
            </a:endParaRPr>
          </a:p>
        </p:txBody>
      </p:sp>
      <p:sp>
        <p:nvSpPr>
          <p:cNvPr id="544" name="Google Shape;544;p23"/>
          <p:cNvSpPr txBox="1"/>
          <p:nvPr/>
        </p:nvSpPr>
        <p:spPr>
          <a:xfrm>
            <a:off x="6495889" y="3740732"/>
            <a:ext cx="59112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rgbClr val="FFFFFF"/>
                </a:solidFill>
                <a:latin typeface="Twentieth Century"/>
                <a:ea typeface="Twentieth Century"/>
                <a:cs typeface="Twentieth Century"/>
                <a:sym typeface="Twentieth Century"/>
              </a:rPr>
              <a:t>5</a:t>
            </a:r>
            <a:endParaRPr b="1" sz="2100">
              <a:solidFill>
                <a:srgbClr val="FFFFFF"/>
              </a:solidFill>
              <a:latin typeface="Twentieth Century"/>
              <a:ea typeface="Twentieth Century"/>
              <a:cs typeface="Twentieth Century"/>
              <a:sym typeface="Twentieth Century"/>
            </a:endParaRPr>
          </a:p>
        </p:txBody>
      </p:sp>
      <p:sp>
        <p:nvSpPr>
          <p:cNvPr id="545" name="Google Shape;545;p23"/>
          <p:cNvSpPr txBox="1"/>
          <p:nvPr/>
        </p:nvSpPr>
        <p:spPr>
          <a:xfrm>
            <a:off x="7877631" y="3731432"/>
            <a:ext cx="591128" cy="6001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300">
                <a:solidFill>
                  <a:srgbClr val="FFFFFF"/>
                </a:solidFill>
                <a:latin typeface="Twentieth Century"/>
                <a:ea typeface="Twentieth Century"/>
                <a:cs typeface="Twentieth Century"/>
                <a:sym typeface="Twentieth Century"/>
              </a:rPr>
              <a:t>6</a:t>
            </a:r>
            <a:endParaRPr b="1" sz="2100">
              <a:solidFill>
                <a:srgbClr val="FFFFFF"/>
              </a:solidFill>
              <a:latin typeface="Twentieth Century"/>
              <a:ea typeface="Twentieth Century"/>
              <a:cs typeface="Twentieth Century"/>
              <a:sym typeface="Twentieth Centur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1"/>
                                        </p:tgtEl>
                                        <p:attrNameLst>
                                          <p:attrName>style.visibility</p:attrName>
                                        </p:attrNameLst>
                                      </p:cBhvr>
                                      <p:to>
                                        <p:strVal val="visible"/>
                                      </p:to>
                                    </p:set>
                                    <p:animEffect filter="fade" transition="in">
                                      <p:cBhvr>
                                        <p:cTn dur="500"/>
                                        <p:tgtEl>
                                          <p:spTgt spid="52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24"/>
                                        </p:tgtEl>
                                        <p:attrNameLst>
                                          <p:attrName>style.visibility</p:attrName>
                                        </p:attrNameLst>
                                      </p:cBhvr>
                                      <p:to>
                                        <p:strVal val="visible"/>
                                      </p:to>
                                    </p:set>
                                    <p:animEffect filter="fade" transition="in">
                                      <p:cBhvr>
                                        <p:cTn dur="500"/>
                                        <p:tgtEl>
                                          <p:spTgt spid="52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27"/>
                                        </p:tgtEl>
                                        <p:attrNameLst>
                                          <p:attrName>style.visibility</p:attrName>
                                        </p:attrNameLst>
                                      </p:cBhvr>
                                      <p:to>
                                        <p:strVal val="visible"/>
                                      </p:to>
                                    </p:set>
                                    <p:animEffect filter="fade" transition="in">
                                      <p:cBhvr>
                                        <p:cTn dur="500"/>
                                        <p:tgtEl>
                                          <p:spTgt spid="52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28"/>
                                        </p:tgtEl>
                                        <p:attrNameLst>
                                          <p:attrName>style.visibility</p:attrName>
                                        </p:attrNameLst>
                                      </p:cBhvr>
                                      <p:to>
                                        <p:strVal val="visible"/>
                                      </p:to>
                                    </p:set>
                                    <p:animEffect filter="fade" transition="in">
                                      <p:cBhvr>
                                        <p:cTn dur="500"/>
                                        <p:tgtEl>
                                          <p:spTgt spid="528"/>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538"/>
                                        </p:tgtEl>
                                        <p:attrNameLst>
                                          <p:attrName>style.visibility</p:attrName>
                                        </p:attrNameLst>
                                      </p:cBhvr>
                                      <p:to>
                                        <p:strVal val="visible"/>
                                      </p:to>
                                    </p:set>
                                    <p:animEffect filter="fade" transition="in">
                                      <p:cBhvr>
                                        <p:cTn dur="500"/>
                                        <p:tgtEl>
                                          <p:spTgt spid="538"/>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534"/>
                                        </p:tgtEl>
                                        <p:attrNameLst>
                                          <p:attrName>style.visibility</p:attrName>
                                        </p:attrNameLst>
                                      </p:cBhvr>
                                      <p:to>
                                        <p:strVal val="visible"/>
                                      </p:to>
                                    </p:set>
                                    <p:animEffect filter="fade" transition="in">
                                      <p:cBhvr>
                                        <p:cTn dur="500"/>
                                        <p:tgtEl>
                                          <p:spTgt spid="534"/>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par>
                          <p:cTn fill="hold">
                            <p:stCondLst>
                              <p:cond delay="4000"/>
                            </p:stCondLst>
                            <p:childTnLst>
                              <p:par>
                                <p:cTn fill="hold" nodeType="afterEffect" presetClass="entr" presetID="10" presetSubtype="0">
                                  <p:stCondLst>
                                    <p:cond delay="0"/>
                                  </p:stCondLst>
                                  <p:childTnLst>
                                    <p:set>
                                      <p:cBhvr>
                                        <p:cTn dur="1" fill="hold">
                                          <p:stCondLst>
                                            <p:cond delay="0"/>
                                          </p:stCondLst>
                                        </p:cTn>
                                        <p:tgtEl>
                                          <p:spTgt spid="536"/>
                                        </p:tgtEl>
                                        <p:attrNameLst>
                                          <p:attrName>style.visibility</p:attrName>
                                        </p:attrNameLst>
                                      </p:cBhvr>
                                      <p:to>
                                        <p:strVal val="visible"/>
                                      </p:to>
                                    </p:set>
                                    <p:animEffect filter="fade" transition="in">
                                      <p:cBhvr>
                                        <p:cTn dur="500"/>
                                        <p:tgtEl>
                                          <p:spTgt spid="536"/>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537"/>
                                        </p:tgtEl>
                                        <p:attrNameLst>
                                          <p:attrName>style.visibility</p:attrName>
                                        </p:attrNameLst>
                                      </p:cBhvr>
                                      <p:to>
                                        <p:strVal val="visible"/>
                                      </p:to>
                                    </p:set>
                                    <p:animEffect filter="fade" transition="in">
                                      <p:cBhvr>
                                        <p:cTn dur="500"/>
                                        <p:tgtEl>
                                          <p:spTgt spid="5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D9B">
            <a:alpha val="13725"/>
          </a:srgbClr>
        </a:solidFill>
      </p:bgPr>
    </p:bg>
    <p:spTree>
      <p:nvGrpSpPr>
        <p:cNvPr id="549" name="Shape 549"/>
        <p:cNvGrpSpPr/>
        <p:nvPr/>
      </p:nvGrpSpPr>
      <p:grpSpPr>
        <a:xfrm>
          <a:off x="0" y="0"/>
          <a:ext cx="0" cy="0"/>
          <a:chOff x="0" y="0"/>
          <a:chExt cx="0" cy="0"/>
        </a:xfrm>
      </p:grpSpPr>
      <p:grpSp>
        <p:nvGrpSpPr>
          <p:cNvPr id="550" name="Google Shape;550;p24"/>
          <p:cNvGrpSpPr/>
          <p:nvPr/>
        </p:nvGrpSpPr>
        <p:grpSpPr>
          <a:xfrm>
            <a:off x="2696794" y="23178"/>
            <a:ext cx="4035971" cy="533359"/>
            <a:chOff x="8501399" y="1870840"/>
            <a:chExt cx="993621" cy="733588"/>
          </a:xfrm>
        </p:grpSpPr>
        <p:sp>
          <p:nvSpPr>
            <p:cNvPr id="551" name="Google Shape;551;p24"/>
            <p:cNvSpPr/>
            <p:nvPr/>
          </p:nvSpPr>
          <p:spPr>
            <a:xfrm>
              <a:off x="8501399" y="1870840"/>
              <a:ext cx="993621" cy="715089"/>
            </a:xfrm>
            <a:prstGeom prst="roundRect">
              <a:avLst>
                <a:gd fmla="val 16667" name="adj"/>
              </a:avLst>
            </a:prstGeom>
            <a:solidFill>
              <a:srgbClr val="FFBD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52" name="Google Shape;552;p24"/>
            <p:cNvSpPr/>
            <p:nvPr/>
          </p:nvSpPr>
          <p:spPr>
            <a:xfrm>
              <a:off x="8528503" y="1923391"/>
              <a:ext cx="939412" cy="681037"/>
            </a:xfrm>
            <a:prstGeom prst="roundRect">
              <a:avLst>
                <a:gd fmla="val 16667" name="adj"/>
              </a:avLst>
            </a:prstGeom>
            <a:solidFill>
              <a:srgbClr val="FFBD9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Twentieth Century"/>
                  <a:ea typeface="Twentieth Century"/>
                  <a:cs typeface="Twentieth Century"/>
                  <a:sym typeface="Twentieth Century"/>
                </a:rPr>
                <a:t>PHIẾU HỌC TẬP SỐ 2</a:t>
              </a:r>
              <a:endParaRPr b="1" sz="1350">
                <a:solidFill>
                  <a:srgbClr val="FFFFFF"/>
                </a:solidFill>
                <a:latin typeface="Twentieth Century"/>
                <a:ea typeface="Twentieth Century"/>
                <a:cs typeface="Twentieth Century"/>
                <a:sym typeface="Twentieth Century"/>
              </a:endParaRPr>
            </a:p>
          </p:txBody>
        </p:sp>
      </p:grpSp>
      <p:sp>
        <p:nvSpPr>
          <p:cNvPr id="553" name="Google Shape;553;p24"/>
          <p:cNvSpPr/>
          <p:nvPr/>
        </p:nvSpPr>
        <p:spPr>
          <a:xfrm>
            <a:off x="2806888" y="556537"/>
            <a:ext cx="3815780" cy="357545"/>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500">
                <a:solidFill>
                  <a:srgbClr val="262626"/>
                </a:solidFill>
                <a:latin typeface="Twentieth Century"/>
                <a:ea typeface="Twentieth Century"/>
                <a:cs typeface="Twentieth Century"/>
                <a:sym typeface="Twentieth Century"/>
              </a:rPr>
              <a:t>Sử dụng sách giáo khoa</a:t>
            </a:r>
            <a:endParaRPr b="1" i="1" sz="900">
              <a:solidFill>
                <a:srgbClr val="262626"/>
              </a:solidFill>
              <a:latin typeface="Twentieth Century"/>
              <a:ea typeface="Twentieth Century"/>
              <a:cs typeface="Twentieth Century"/>
              <a:sym typeface="Twentieth Century"/>
            </a:endParaRPr>
          </a:p>
        </p:txBody>
      </p:sp>
      <p:sp>
        <p:nvSpPr>
          <p:cNvPr id="554" name="Google Shape;554;p24"/>
          <p:cNvSpPr/>
          <p:nvPr/>
        </p:nvSpPr>
        <p:spPr>
          <a:xfrm>
            <a:off x="0" y="0"/>
            <a:ext cx="772511" cy="5143500"/>
          </a:xfrm>
          <a:prstGeom prst="rect">
            <a:avLst/>
          </a:prstGeom>
          <a:solidFill>
            <a:srgbClr val="FFF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55" name="Google Shape;555;p24"/>
          <p:cNvSpPr/>
          <p:nvPr/>
        </p:nvSpPr>
        <p:spPr>
          <a:xfrm>
            <a:off x="916134" y="824940"/>
            <a:ext cx="7817476" cy="142192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1800">
                <a:solidFill>
                  <a:srgbClr val="000000"/>
                </a:solidFill>
                <a:latin typeface="Times New Roman"/>
                <a:ea typeface="Times New Roman"/>
                <a:cs typeface="Times New Roman"/>
                <a:sym typeface="Times New Roman"/>
              </a:rPr>
              <a:t>Câu 1</a:t>
            </a:r>
            <a:r>
              <a:rPr lang="en-US" sz="1800">
                <a:solidFill>
                  <a:srgbClr val="000000"/>
                </a:solidFill>
                <a:latin typeface="Times New Roman"/>
                <a:ea typeface="Times New Roman"/>
                <a:cs typeface="Times New Roman"/>
                <a:sym typeface="Times New Roman"/>
              </a:rPr>
              <a:t>: Dựa vào đồ thị hình 10.2 trả lời các câu hỏi sau:</a:t>
            </a:r>
            <a:endParaRPr sz="1800">
              <a:solidFill>
                <a:srgbClr val="000000"/>
              </a:solidFill>
              <a:latin typeface="Times New Roman"/>
              <a:ea typeface="Times New Roman"/>
              <a:cs typeface="Times New Roman"/>
              <a:sym typeface="Times New Roman"/>
            </a:endParaRPr>
          </a:p>
          <a:p>
            <a:pPr indent="-257175" lvl="0" marL="257175" marR="0" rtl="0" algn="just">
              <a:lnSpc>
                <a:spcPct val="120000"/>
              </a:lnSpc>
              <a:spcBef>
                <a:spcPts val="0"/>
              </a:spcBef>
              <a:spcAft>
                <a:spcPts val="0"/>
              </a:spcAft>
              <a:buClr>
                <a:srgbClr val="000000"/>
              </a:buClr>
              <a:buSzPts val="1800"/>
              <a:buFont typeface="Calibri"/>
              <a:buAutoNum type="alphaLcPeriod"/>
            </a:pPr>
            <a:r>
              <a:rPr lang="en-US" sz="1800">
                <a:solidFill>
                  <a:srgbClr val="000000"/>
                </a:solidFill>
                <a:latin typeface="Times New Roman"/>
                <a:ea typeface="Times New Roman"/>
                <a:cs typeface="Times New Roman"/>
                <a:sym typeface="Times New Roman"/>
              </a:rPr>
              <a:t>Mô tả lại bằng lời chuyển động của ô tô trong 4h đầu:</a:t>
            </a:r>
            <a:endParaRPr/>
          </a:p>
          <a:p>
            <a:pPr indent="-257175" lvl="0" marL="257175" marR="0" rtl="0" algn="just">
              <a:lnSpc>
                <a:spcPct val="120000"/>
              </a:lnSpc>
              <a:spcBef>
                <a:spcPts val="0"/>
              </a:spcBef>
              <a:spcAft>
                <a:spcPts val="0"/>
              </a:spcAft>
              <a:buClr>
                <a:srgbClr val="000000"/>
              </a:buClr>
              <a:buSzPts val="1800"/>
              <a:buFont typeface="Calibri"/>
              <a:buAutoNum type="alphaLcPeriod"/>
            </a:pPr>
            <a:r>
              <a:rPr lang="en-US" sz="1800">
                <a:solidFill>
                  <a:srgbClr val="000000"/>
                </a:solidFill>
                <a:latin typeface="Times New Roman"/>
                <a:ea typeface="Times New Roman"/>
                <a:cs typeface="Times New Roman"/>
                <a:sym typeface="Times New Roman"/>
              </a:rPr>
              <a:t>Xác định tốc độ của ô tô trong 3h đầu</a:t>
            </a:r>
            <a:endParaRPr sz="1800">
              <a:solidFill>
                <a:srgbClr val="000000"/>
              </a:solidFill>
              <a:latin typeface="Times New Roman"/>
              <a:ea typeface="Times New Roman"/>
              <a:cs typeface="Times New Roman"/>
              <a:sym typeface="Times New Roman"/>
            </a:endParaRPr>
          </a:p>
          <a:p>
            <a:pPr indent="-257175" lvl="0" marL="257175" marR="0" rtl="0" algn="just">
              <a:lnSpc>
                <a:spcPct val="120000"/>
              </a:lnSpc>
              <a:spcBef>
                <a:spcPts val="0"/>
              </a:spcBef>
              <a:spcAft>
                <a:spcPts val="0"/>
              </a:spcAft>
              <a:buClr>
                <a:srgbClr val="000000"/>
              </a:buClr>
              <a:buSzPts val="1800"/>
              <a:buFont typeface="Calibri"/>
              <a:buAutoNum type="alphaLcPeriod"/>
            </a:pPr>
            <a:r>
              <a:rPr lang="en-US" sz="1800">
                <a:solidFill>
                  <a:srgbClr val="000000"/>
                </a:solidFill>
                <a:latin typeface="Times New Roman"/>
                <a:ea typeface="Times New Roman"/>
                <a:cs typeface="Times New Roman"/>
                <a:sym typeface="Times New Roman"/>
              </a:rPr>
              <a:t>Xác định quãng đường ô tô đi được sau 1h 30 min</a:t>
            </a:r>
            <a:endParaRPr sz="1800">
              <a:solidFill>
                <a:srgbClr val="000000"/>
              </a:solidFill>
              <a:latin typeface="Times New Roman"/>
              <a:ea typeface="Times New Roman"/>
              <a:cs typeface="Times New Roman"/>
              <a:sym typeface="Times New Roman"/>
            </a:endParaRPr>
          </a:p>
        </p:txBody>
      </p:sp>
      <p:grpSp>
        <p:nvGrpSpPr>
          <p:cNvPr id="556" name="Google Shape;556;p24"/>
          <p:cNvGrpSpPr/>
          <p:nvPr/>
        </p:nvGrpSpPr>
        <p:grpSpPr>
          <a:xfrm>
            <a:off x="2806886" y="2246868"/>
            <a:ext cx="4035971" cy="456623"/>
            <a:chOff x="8501399" y="1870840"/>
            <a:chExt cx="993621" cy="733588"/>
          </a:xfrm>
        </p:grpSpPr>
        <p:sp>
          <p:nvSpPr>
            <p:cNvPr id="557" name="Google Shape;557;p24"/>
            <p:cNvSpPr/>
            <p:nvPr/>
          </p:nvSpPr>
          <p:spPr>
            <a:xfrm>
              <a:off x="8501399" y="1870840"/>
              <a:ext cx="993621" cy="715089"/>
            </a:xfrm>
            <a:prstGeom prst="roundRect">
              <a:avLst>
                <a:gd fmla="val 16667" name="adj"/>
              </a:avLst>
            </a:prstGeom>
            <a:solidFill>
              <a:srgbClr val="FFBD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58" name="Google Shape;558;p24"/>
            <p:cNvSpPr/>
            <p:nvPr/>
          </p:nvSpPr>
          <p:spPr>
            <a:xfrm>
              <a:off x="8528503" y="1923391"/>
              <a:ext cx="939412" cy="681037"/>
            </a:xfrm>
            <a:prstGeom prst="roundRect">
              <a:avLst>
                <a:gd fmla="val 16667" name="adj"/>
              </a:avLst>
            </a:prstGeom>
            <a:solidFill>
              <a:srgbClr val="FFBD9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Twentieth Century"/>
                  <a:ea typeface="Twentieth Century"/>
                  <a:cs typeface="Twentieth Century"/>
                  <a:sym typeface="Twentieth Century"/>
                </a:rPr>
                <a:t>PHIẾU HỌC TẬP SỐ 3</a:t>
              </a:r>
              <a:endParaRPr b="1" sz="1350">
                <a:solidFill>
                  <a:srgbClr val="FFFFFF"/>
                </a:solidFill>
                <a:latin typeface="Twentieth Century"/>
                <a:ea typeface="Twentieth Century"/>
                <a:cs typeface="Twentieth Century"/>
                <a:sym typeface="Twentieth Century"/>
              </a:endParaRPr>
            </a:p>
          </p:txBody>
        </p:sp>
      </p:grpSp>
      <p:sp>
        <p:nvSpPr>
          <p:cNvPr id="559" name="Google Shape;559;p24"/>
          <p:cNvSpPr/>
          <p:nvPr/>
        </p:nvSpPr>
        <p:spPr>
          <a:xfrm>
            <a:off x="684063" y="2780731"/>
            <a:ext cx="8168426"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1800">
                <a:solidFill>
                  <a:srgbClr val="000000"/>
                </a:solidFill>
                <a:latin typeface="Times New Roman"/>
                <a:ea typeface="Times New Roman"/>
                <a:cs typeface="Times New Roman"/>
                <a:sym typeface="Times New Roman"/>
              </a:rPr>
              <a:t>Câu 2: Lúc 6h sáng, bạn A đi bộ từ nhà ra công viên để tập thể dục cùng các bạn. Trong 15 min đầu, A đi thong thả được 1 000 m thì gặp B. A đứng lại nói chuyện với B trong 5 min. Chợt A nhớ ra là các bạn hẹn mình bắt đầu tập thể dục ở công viên vào lức 6h 30 min nên vội vã đi nốt 1000 m còn lại và đến công viên vào đúng lúc 6h 30 min.</a:t>
            </a:r>
            <a:endParaRPr sz="1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1800">
                <a:solidFill>
                  <a:srgbClr val="000000"/>
                </a:solidFill>
                <a:latin typeface="Times New Roman"/>
                <a:ea typeface="Times New Roman"/>
                <a:cs typeface="Times New Roman"/>
                <a:sym typeface="Times New Roman"/>
              </a:rPr>
              <a:t>a.Em hãy lập bảng quãng đường đi được theo thời gian của A. vẽ đồ thị quãng đường – thời gian của bạn A trong suốt hành trình 30 min đi từ nhà đến công viên?</a:t>
            </a:r>
            <a:endParaRPr/>
          </a:p>
          <a:p>
            <a:pPr indent="0" lvl="0" marL="0" marR="0" rtl="0" algn="just">
              <a:spcBef>
                <a:spcPts val="0"/>
              </a:spcBef>
              <a:spcAft>
                <a:spcPts val="0"/>
              </a:spcAft>
              <a:buNone/>
            </a:pPr>
            <a:r>
              <a:rPr lang="en-US" sz="1800">
                <a:solidFill>
                  <a:srgbClr val="000000"/>
                </a:solidFill>
                <a:latin typeface="Times New Roman"/>
                <a:ea typeface="Times New Roman"/>
                <a:cs typeface="Times New Roman"/>
                <a:sym typeface="Times New Roman"/>
              </a:rPr>
              <a:t>b. Xác định tốc độ của A trong 15 min đầu và 10 min cuối của hành trình?</a:t>
            </a:r>
            <a:endParaRPr sz="18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800">
              <a:solidFill>
                <a:srgbClr val="000000"/>
              </a:solidFill>
              <a:latin typeface="Times New Roman"/>
              <a:ea typeface="Times New Roman"/>
              <a:cs typeface="Times New Roman"/>
              <a:sym typeface="Times New Roman"/>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50"/>
                                        </p:tgtEl>
                                        <p:attrNameLst>
                                          <p:attrName>style.visibility</p:attrName>
                                        </p:attrNameLst>
                                      </p:cBhvr>
                                      <p:to>
                                        <p:strVal val="visible"/>
                                      </p:to>
                                    </p:set>
                                    <p:animEffect filter="fade" transition="in">
                                      <p:cBhvr>
                                        <p:cTn dur="500"/>
                                        <p:tgtEl>
                                          <p:spTgt spid="550"/>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par>
                                <p:cTn fill="hold" nodeType="withEffect" presetClass="entr" presetID="10" presetSubtype="0">
                                  <p:stCondLst>
                                    <p:cond delay="0"/>
                                  </p:stCondLst>
                                  <p:childTnLst>
                                    <p:set>
                                      <p:cBhvr>
                                        <p:cTn dur="1" fill="hold">
                                          <p:stCondLst>
                                            <p:cond delay="0"/>
                                          </p:stCondLst>
                                        </p:cTn>
                                        <p:tgtEl>
                                          <p:spTgt spid="556"/>
                                        </p:tgtEl>
                                        <p:attrNameLst>
                                          <p:attrName>style.visibility</p:attrName>
                                        </p:attrNameLst>
                                      </p:cBhvr>
                                      <p:to>
                                        <p:strVal val="visible"/>
                                      </p:to>
                                    </p:set>
                                    <p:animEffect filter="fade" transition="in">
                                      <p:cBhvr>
                                        <p:cTn dur="500"/>
                                        <p:tgtEl>
                                          <p:spTgt spid="5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grpSp>
        <p:nvGrpSpPr>
          <p:cNvPr id="564" name="Google Shape;564;p25"/>
          <p:cNvGrpSpPr/>
          <p:nvPr/>
        </p:nvGrpSpPr>
        <p:grpSpPr>
          <a:xfrm>
            <a:off x="240107" y="68580"/>
            <a:ext cx="5506424" cy="694985"/>
            <a:chOff x="320142" y="91439"/>
            <a:chExt cx="7341899" cy="1085719"/>
          </a:xfrm>
        </p:grpSpPr>
        <p:sp>
          <p:nvSpPr>
            <p:cNvPr id="565" name="Google Shape;565;p25"/>
            <p:cNvSpPr/>
            <p:nvPr/>
          </p:nvSpPr>
          <p:spPr>
            <a:xfrm>
              <a:off x="320142" y="91439"/>
              <a:ext cx="7341899" cy="1085719"/>
            </a:xfrm>
            <a:prstGeom prst="roundRect">
              <a:avLst>
                <a:gd fmla="val 33648" name="adj"/>
              </a:avLst>
            </a:prstGeom>
            <a:solidFill>
              <a:srgbClr val="0026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66" name="Google Shape;566;p25"/>
            <p:cNvSpPr txBox="1"/>
            <p:nvPr/>
          </p:nvSpPr>
          <p:spPr>
            <a:xfrm>
              <a:off x="490619" y="199368"/>
              <a:ext cx="7000943" cy="8654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FFFFFF"/>
                  </a:solidFill>
                  <a:latin typeface="Montserrat"/>
                  <a:ea typeface="Montserrat"/>
                  <a:cs typeface="Montserrat"/>
                  <a:sym typeface="Montserrat"/>
                </a:rPr>
                <a:t>CHUYÊN GIA TRỔ TÀI</a:t>
              </a:r>
              <a:endParaRPr/>
            </a:p>
          </p:txBody>
        </p:sp>
      </p:grpSp>
      <p:grpSp>
        <p:nvGrpSpPr>
          <p:cNvPr id="567" name="Google Shape;567;p25"/>
          <p:cNvGrpSpPr/>
          <p:nvPr/>
        </p:nvGrpSpPr>
        <p:grpSpPr>
          <a:xfrm>
            <a:off x="5874388" y="82469"/>
            <a:ext cx="1277978" cy="694985"/>
            <a:chOff x="6611111" y="91440"/>
            <a:chExt cx="1703970" cy="969264"/>
          </a:xfrm>
        </p:grpSpPr>
        <p:sp>
          <p:nvSpPr>
            <p:cNvPr id="568" name="Google Shape;568;p25"/>
            <p:cNvSpPr/>
            <p:nvPr/>
          </p:nvSpPr>
          <p:spPr>
            <a:xfrm>
              <a:off x="6611111" y="91440"/>
              <a:ext cx="1703969" cy="969264"/>
            </a:xfrm>
            <a:prstGeom prst="rect">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69" name="Google Shape;569;p25"/>
            <p:cNvSpPr txBox="1"/>
            <p:nvPr/>
          </p:nvSpPr>
          <p:spPr>
            <a:xfrm>
              <a:off x="6733170" y="212368"/>
              <a:ext cx="1581911" cy="708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Montserrat"/>
                  <a:ea typeface="Montserrat"/>
                  <a:cs typeface="Montserrat"/>
                  <a:sym typeface="Montserrat"/>
                </a:rPr>
                <a:t>15:00</a:t>
              </a:r>
              <a:endParaRPr/>
            </a:p>
          </p:txBody>
        </p:sp>
      </p:grpSp>
      <p:pic>
        <p:nvPicPr>
          <p:cNvPr id="570" name="Google Shape;570;p25"/>
          <p:cNvPicPr preferRelativeResize="0"/>
          <p:nvPr/>
        </p:nvPicPr>
        <p:blipFill rotWithShape="1">
          <a:blip r:embed="rId4">
            <a:alphaModFix/>
          </a:blip>
          <a:srcRect b="0" l="0" r="0" t="0"/>
          <a:stretch/>
        </p:blipFill>
        <p:spPr>
          <a:xfrm>
            <a:off x="7281304" y="-147287"/>
            <a:ext cx="1783781" cy="1189187"/>
          </a:xfrm>
          <a:prstGeom prst="rect">
            <a:avLst/>
          </a:prstGeom>
          <a:noFill/>
          <a:ln>
            <a:noFill/>
          </a:ln>
        </p:spPr>
      </p:pic>
      <p:grpSp>
        <p:nvGrpSpPr>
          <p:cNvPr id="571" name="Google Shape;571;p25"/>
          <p:cNvGrpSpPr/>
          <p:nvPr/>
        </p:nvGrpSpPr>
        <p:grpSpPr>
          <a:xfrm>
            <a:off x="3459254" y="1816595"/>
            <a:ext cx="2609193" cy="561856"/>
            <a:chOff x="8501399" y="1784529"/>
            <a:chExt cx="1061545" cy="1220376"/>
          </a:xfrm>
        </p:grpSpPr>
        <p:sp>
          <p:nvSpPr>
            <p:cNvPr id="572" name="Google Shape;572;p25"/>
            <p:cNvSpPr/>
            <p:nvPr/>
          </p:nvSpPr>
          <p:spPr>
            <a:xfrm>
              <a:off x="8501399" y="1870840"/>
              <a:ext cx="1061545" cy="1061545"/>
            </a:xfrm>
            <a:prstGeom prst="roundRect">
              <a:avLst>
                <a:gd fmla="val 16667" name="adj"/>
              </a:avLst>
            </a:prstGeom>
            <a:solidFill>
              <a:srgbClr val="5F877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73" name="Google Shape;573;p25"/>
            <p:cNvSpPr/>
            <p:nvPr/>
          </p:nvSpPr>
          <p:spPr>
            <a:xfrm>
              <a:off x="8528685" y="1784529"/>
              <a:ext cx="1011810" cy="1220376"/>
            </a:xfrm>
            <a:prstGeom prst="roundRect">
              <a:avLst>
                <a:gd fmla="val 16667" name="adj"/>
              </a:avLst>
            </a:prstGeom>
            <a:solidFill>
              <a:srgbClr val="5F877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1-2–3–4–5–6-2</a:t>
              </a:r>
              <a:endParaRPr b="1" sz="1350">
                <a:solidFill>
                  <a:srgbClr val="FFFFFF"/>
                </a:solidFill>
                <a:latin typeface="Twentieth Century"/>
                <a:ea typeface="Twentieth Century"/>
                <a:cs typeface="Twentieth Century"/>
                <a:sym typeface="Twentieth Century"/>
              </a:endParaRPr>
            </a:p>
          </p:txBody>
        </p:sp>
      </p:grpSp>
      <p:grpSp>
        <p:nvGrpSpPr>
          <p:cNvPr id="574" name="Google Shape;574;p25"/>
          <p:cNvGrpSpPr/>
          <p:nvPr/>
        </p:nvGrpSpPr>
        <p:grpSpPr>
          <a:xfrm>
            <a:off x="3451371" y="1186067"/>
            <a:ext cx="2609193" cy="561856"/>
            <a:chOff x="8501399" y="1784529"/>
            <a:chExt cx="1061545" cy="1220376"/>
          </a:xfrm>
        </p:grpSpPr>
        <p:sp>
          <p:nvSpPr>
            <p:cNvPr id="575" name="Google Shape;575;p25"/>
            <p:cNvSpPr/>
            <p:nvPr/>
          </p:nvSpPr>
          <p:spPr>
            <a:xfrm>
              <a:off x="8501399" y="1870840"/>
              <a:ext cx="1061545" cy="1061545"/>
            </a:xfrm>
            <a:prstGeom prst="roundRect">
              <a:avLst>
                <a:gd fmla="val 16667" name="adj"/>
              </a:avLst>
            </a:prstGeom>
            <a:solidFill>
              <a:srgbClr val="FFBD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76" name="Google Shape;576;p25"/>
            <p:cNvSpPr/>
            <p:nvPr/>
          </p:nvSpPr>
          <p:spPr>
            <a:xfrm>
              <a:off x="8528685" y="1784529"/>
              <a:ext cx="1011810" cy="1220376"/>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1-2–3–4–5–6-1</a:t>
              </a:r>
              <a:endParaRPr b="1" sz="1350">
                <a:solidFill>
                  <a:srgbClr val="FFFFFF"/>
                </a:solidFill>
                <a:latin typeface="Twentieth Century"/>
                <a:ea typeface="Twentieth Century"/>
                <a:cs typeface="Twentieth Century"/>
                <a:sym typeface="Twentieth Century"/>
              </a:endParaRPr>
            </a:p>
          </p:txBody>
        </p:sp>
      </p:grpSp>
      <p:grpSp>
        <p:nvGrpSpPr>
          <p:cNvPr id="577" name="Google Shape;577;p25"/>
          <p:cNvGrpSpPr/>
          <p:nvPr/>
        </p:nvGrpSpPr>
        <p:grpSpPr>
          <a:xfrm>
            <a:off x="3459254" y="2447123"/>
            <a:ext cx="2609193" cy="561856"/>
            <a:chOff x="8501399" y="1784529"/>
            <a:chExt cx="1061545" cy="1220376"/>
          </a:xfrm>
        </p:grpSpPr>
        <p:sp>
          <p:nvSpPr>
            <p:cNvPr id="578" name="Google Shape;578;p25"/>
            <p:cNvSpPr/>
            <p:nvPr/>
          </p:nvSpPr>
          <p:spPr>
            <a:xfrm>
              <a:off x="8501399" y="1870840"/>
              <a:ext cx="1061545" cy="1061545"/>
            </a:xfrm>
            <a:prstGeom prst="roundRect">
              <a:avLst>
                <a:gd fmla="val 16667" name="adj"/>
              </a:avLst>
            </a:prstGeom>
            <a:solidFill>
              <a:srgbClr val="337AB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79" name="Google Shape;579;p25"/>
            <p:cNvSpPr/>
            <p:nvPr/>
          </p:nvSpPr>
          <p:spPr>
            <a:xfrm>
              <a:off x="8528685" y="1784529"/>
              <a:ext cx="1011810" cy="1220376"/>
            </a:xfrm>
            <a:prstGeom prst="roundRect">
              <a:avLst>
                <a:gd fmla="val 16667" name="adj"/>
              </a:avLst>
            </a:prstGeom>
            <a:solidFill>
              <a:srgbClr val="337AB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1-2–3–4–5–6-3</a:t>
              </a:r>
              <a:endParaRPr b="1" sz="1350">
                <a:solidFill>
                  <a:srgbClr val="FFFFFF"/>
                </a:solidFill>
                <a:latin typeface="Twentieth Century"/>
                <a:ea typeface="Twentieth Century"/>
                <a:cs typeface="Twentieth Century"/>
                <a:sym typeface="Twentieth Century"/>
              </a:endParaRPr>
            </a:p>
          </p:txBody>
        </p:sp>
      </p:grpSp>
      <p:grpSp>
        <p:nvGrpSpPr>
          <p:cNvPr id="580" name="Google Shape;580;p25"/>
          <p:cNvGrpSpPr/>
          <p:nvPr/>
        </p:nvGrpSpPr>
        <p:grpSpPr>
          <a:xfrm>
            <a:off x="3459254" y="3077651"/>
            <a:ext cx="2609193" cy="561856"/>
            <a:chOff x="8501399" y="1784529"/>
            <a:chExt cx="1061545" cy="1220376"/>
          </a:xfrm>
        </p:grpSpPr>
        <p:sp>
          <p:nvSpPr>
            <p:cNvPr id="581" name="Google Shape;581;p25"/>
            <p:cNvSpPr/>
            <p:nvPr/>
          </p:nvSpPr>
          <p:spPr>
            <a:xfrm>
              <a:off x="8501399" y="1870840"/>
              <a:ext cx="1061545" cy="1061545"/>
            </a:xfrm>
            <a:prstGeom prst="roundRect">
              <a:avLst>
                <a:gd fmla="val 16667" name="adj"/>
              </a:avLst>
            </a:prstGeom>
            <a:solidFill>
              <a:srgbClr val="FFD9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82" name="Google Shape;582;p25"/>
            <p:cNvSpPr/>
            <p:nvPr/>
          </p:nvSpPr>
          <p:spPr>
            <a:xfrm>
              <a:off x="8528685" y="1784529"/>
              <a:ext cx="1011810" cy="1220376"/>
            </a:xfrm>
            <a:prstGeom prst="roundRect">
              <a:avLst>
                <a:gd fmla="val 16667" name="adj"/>
              </a:avLst>
            </a:prstGeom>
            <a:solidFill>
              <a:srgbClr val="FFD966"/>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1-2–3–4–5–6-4</a:t>
              </a:r>
              <a:endParaRPr b="1" sz="1350">
                <a:solidFill>
                  <a:srgbClr val="FFFFFF"/>
                </a:solidFill>
                <a:latin typeface="Twentieth Century"/>
                <a:ea typeface="Twentieth Century"/>
                <a:cs typeface="Twentieth Century"/>
                <a:sym typeface="Twentieth Century"/>
              </a:endParaRPr>
            </a:p>
          </p:txBody>
        </p:sp>
      </p:grpSp>
      <p:grpSp>
        <p:nvGrpSpPr>
          <p:cNvPr id="583" name="Google Shape;583;p25"/>
          <p:cNvGrpSpPr/>
          <p:nvPr/>
        </p:nvGrpSpPr>
        <p:grpSpPr>
          <a:xfrm>
            <a:off x="3459254" y="3708179"/>
            <a:ext cx="2609193" cy="561856"/>
            <a:chOff x="8501399" y="1784529"/>
            <a:chExt cx="1061545" cy="1220376"/>
          </a:xfrm>
        </p:grpSpPr>
        <p:sp>
          <p:nvSpPr>
            <p:cNvPr id="584" name="Google Shape;584;p25"/>
            <p:cNvSpPr/>
            <p:nvPr/>
          </p:nvSpPr>
          <p:spPr>
            <a:xfrm>
              <a:off x="8501399" y="1870840"/>
              <a:ext cx="1061545" cy="1061545"/>
            </a:xfrm>
            <a:prstGeom prst="roundRect">
              <a:avLst>
                <a:gd fmla="val 16667" name="adj"/>
              </a:avLst>
            </a:prstGeom>
            <a:solidFill>
              <a:srgbClr val="D77C6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85" name="Google Shape;585;p25"/>
            <p:cNvSpPr/>
            <p:nvPr/>
          </p:nvSpPr>
          <p:spPr>
            <a:xfrm>
              <a:off x="8528685" y="1784529"/>
              <a:ext cx="1011810" cy="1220376"/>
            </a:xfrm>
            <a:prstGeom prst="roundRect">
              <a:avLst>
                <a:gd fmla="val 16667" name="adj"/>
              </a:avLst>
            </a:prstGeom>
            <a:solidFill>
              <a:srgbClr val="D77C69"/>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1-2–3–4–5–6-5</a:t>
              </a:r>
              <a:endParaRPr b="1" sz="1350">
                <a:solidFill>
                  <a:srgbClr val="FFFFFF"/>
                </a:solidFill>
                <a:latin typeface="Twentieth Century"/>
                <a:ea typeface="Twentieth Century"/>
                <a:cs typeface="Twentieth Century"/>
                <a:sym typeface="Twentieth Century"/>
              </a:endParaRPr>
            </a:p>
          </p:txBody>
        </p:sp>
      </p:grpSp>
      <p:grpSp>
        <p:nvGrpSpPr>
          <p:cNvPr id="586" name="Google Shape;586;p25"/>
          <p:cNvGrpSpPr/>
          <p:nvPr/>
        </p:nvGrpSpPr>
        <p:grpSpPr>
          <a:xfrm>
            <a:off x="3459254" y="4338707"/>
            <a:ext cx="2609193" cy="561856"/>
            <a:chOff x="8501399" y="1784529"/>
            <a:chExt cx="1061545" cy="1220376"/>
          </a:xfrm>
        </p:grpSpPr>
        <p:sp>
          <p:nvSpPr>
            <p:cNvPr id="587" name="Google Shape;587;p25"/>
            <p:cNvSpPr/>
            <p:nvPr/>
          </p:nvSpPr>
          <p:spPr>
            <a:xfrm>
              <a:off x="8501399" y="1870840"/>
              <a:ext cx="1061545" cy="1061545"/>
            </a:xfrm>
            <a:prstGeom prst="roundRect">
              <a:avLst>
                <a:gd fmla="val 16667" name="adj"/>
              </a:avLst>
            </a:prstGeom>
            <a:solidFill>
              <a:srgbClr val="47597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88" name="Google Shape;588;p25"/>
            <p:cNvSpPr/>
            <p:nvPr/>
          </p:nvSpPr>
          <p:spPr>
            <a:xfrm>
              <a:off x="8528685" y="1784529"/>
              <a:ext cx="1011810" cy="1220376"/>
            </a:xfrm>
            <a:prstGeom prst="roundRect">
              <a:avLst>
                <a:gd fmla="val 16667" name="adj"/>
              </a:avLst>
            </a:prstGeom>
            <a:solidFill>
              <a:srgbClr val="47597E"/>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1-2–3–4–5–6-6</a:t>
              </a:r>
              <a:endParaRPr b="1" sz="1350">
                <a:solidFill>
                  <a:srgbClr val="FFFFFF"/>
                </a:solidFill>
                <a:latin typeface="Twentieth Century"/>
                <a:ea typeface="Twentieth Century"/>
                <a:cs typeface="Twentieth Century"/>
                <a:sym typeface="Twentieth Century"/>
              </a:endParaRPr>
            </a:p>
          </p:txBody>
        </p:sp>
      </p:grpSp>
      <p:grpSp>
        <p:nvGrpSpPr>
          <p:cNvPr id="589" name="Google Shape;589;p25"/>
          <p:cNvGrpSpPr/>
          <p:nvPr/>
        </p:nvGrpSpPr>
        <p:grpSpPr>
          <a:xfrm>
            <a:off x="6487422" y="1798783"/>
            <a:ext cx="2609193" cy="561856"/>
            <a:chOff x="8501399" y="1784529"/>
            <a:chExt cx="1061545" cy="1220376"/>
          </a:xfrm>
        </p:grpSpPr>
        <p:sp>
          <p:nvSpPr>
            <p:cNvPr id="590" name="Google Shape;590;p25"/>
            <p:cNvSpPr/>
            <p:nvPr/>
          </p:nvSpPr>
          <p:spPr>
            <a:xfrm>
              <a:off x="8501399" y="1870840"/>
              <a:ext cx="1061545" cy="1061545"/>
            </a:xfrm>
            <a:prstGeom prst="roundRect">
              <a:avLst>
                <a:gd fmla="val 16667" name="adj"/>
              </a:avLst>
            </a:prstGeom>
            <a:solidFill>
              <a:srgbClr val="2787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91" name="Google Shape;591;p25"/>
            <p:cNvSpPr/>
            <p:nvPr/>
          </p:nvSpPr>
          <p:spPr>
            <a:xfrm>
              <a:off x="8528685" y="1784529"/>
              <a:ext cx="1011810" cy="1220376"/>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2-2–2–2–2–2-2</a:t>
              </a:r>
              <a:endParaRPr b="1" sz="1350">
                <a:solidFill>
                  <a:srgbClr val="FFFFFF"/>
                </a:solidFill>
                <a:latin typeface="Twentieth Century"/>
                <a:ea typeface="Twentieth Century"/>
                <a:cs typeface="Twentieth Century"/>
                <a:sym typeface="Twentieth Century"/>
              </a:endParaRPr>
            </a:p>
          </p:txBody>
        </p:sp>
      </p:grpSp>
      <p:grpSp>
        <p:nvGrpSpPr>
          <p:cNvPr id="592" name="Google Shape;592;p25"/>
          <p:cNvGrpSpPr/>
          <p:nvPr/>
        </p:nvGrpSpPr>
        <p:grpSpPr>
          <a:xfrm>
            <a:off x="6479539" y="1168255"/>
            <a:ext cx="2609193" cy="561856"/>
            <a:chOff x="8501399" y="1784529"/>
            <a:chExt cx="1061545" cy="1220376"/>
          </a:xfrm>
        </p:grpSpPr>
        <p:sp>
          <p:nvSpPr>
            <p:cNvPr id="593" name="Google Shape;593;p25"/>
            <p:cNvSpPr/>
            <p:nvPr/>
          </p:nvSpPr>
          <p:spPr>
            <a:xfrm>
              <a:off x="8501399" y="1870840"/>
              <a:ext cx="1061545" cy="1061545"/>
            </a:xfrm>
            <a:prstGeom prst="roundRect">
              <a:avLst>
                <a:gd fmla="val 16667" name="adj"/>
              </a:avLst>
            </a:prstGeom>
            <a:solidFill>
              <a:srgbClr val="2787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94" name="Google Shape;594;p25"/>
            <p:cNvSpPr/>
            <p:nvPr/>
          </p:nvSpPr>
          <p:spPr>
            <a:xfrm>
              <a:off x="8528685" y="1784529"/>
              <a:ext cx="1011810" cy="1220376"/>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1-1–1–1–1–1-1</a:t>
              </a:r>
              <a:endParaRPr b="1" sz="1350">
                <a:solidFill>
                  <a:srgbClr val="FFFFFF"/>
                </a:solidFill>
                <a:latin typeface="Twentieth Century"/>
                <a:ea typeface="Twentieth Century"/>
                <a:cs typeface="Twentieth Century"/>
                <a:sym typeface="Twentieth Century"/>
              </a:endParaRPr>
            </a:p>
          </p:txBody>
        </p:sp>
      </p:grpSp>
      <p:grpSp>
        <p:nvGrpSpPr>
          <p:cNvPr id="595" name="Google Shape;595;p25"/>
          <p:cNvGrpSpPr/>
          <p:nvPr/>
        </p:nvGrpSpPr>
        <p:grpSpPr>
          <a:xfrm>
            <a:off x="6487422" y="2429311"/>
            <a:ext cx="2609193" cy="561856"/>
            <a:chOff x="8501399" y="1784529"/>
            <a:chExt cx="1061545" cy="1220376"/>
          </a:xfrm>
        </p:grpSpPr>
        <p:sp>
          <p:nvSpPr>
            <p:cNvPr id="596" name="Google Shape;596;p25"/>
            <p:cNvSpPr/>
            <p:nvPr/>
          </p:nvSpPr>
          <p:spPr>
            <a:xfrm>
              <a:off x="8501399" y="1870840"/>
              <a:ext cx="1061545" cy="1061545"/>
            </a:xfrm>
            <a:prstGeom prst="roundRect">
              <a:avLst>
                <a:gd fmla="val 16667" name="adj"/>
              </a:avLst>
            </a:prstGeom>
            <a:solidFill>
              <a:srgbClr val="2787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597" name="Google Shape;597;p25"/>
            <p:cNvSpPr/>
            <p:nvPr/>
          </p:nvSpPr>
          <p:spPr>
            <a:xfrm>
              <a:off x="8528685" y="1784529"/>
              <a:ext cx="1011810" cy="1220376"/>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3-3–3–3–3–3-3</a:t>
              </a:r>
              <a:endParaRPr b="1" sz="1350">
                <a:solidFill>
                  <a:srgbClr val="FFFFFF"/>
                </a:solidFill>
                <a:latin typeface="Twentieth Century"/>
                <a:ea typeface="Twentieth Century"/>
                <a:cs typeface="Twentieth Century"/>
                <a:sym typeface="Twentieth Century"/>
              </a:endParaRPr>
            </a:p>
          </p:txBody>
        </p:sp>
      </p:grpSp>
      <p:grpSp>
        <p:nvGrpSpPr>
          <p:cNvPr id="598" name="Google Shape;598;p25"/>
          <p:cNvGrpSpPr/>
          <p:nvPr/>
        </p:nvGrpSpPr>
        <p:grpSpPr>
          <a:xfrm>
            <a:off x="6487422" y="3059839"/>
            <a:ext cx="2609193" cy="561856"/>
            <a:chOff x="8501399" y="1784529"/>
            <a:chExt cx="1061545" cy="1220376"/>
          </a:xfrm>
        </p:grpSpPr>
        <p:sp>
          <p:nvSpPr>
            <p:cNvPr id="599" name="Google Shape;599;p25"/>
            <p:cNvSpPr/>
            <p:nvPr/>
          </p:nvSpPr>
          <p:spPr>
            <a:xfrm>
              <a:off x="8501399" y="1870840"/>
              <a:ext cx="1061545" cy="1061545"/>
            </a:xfrm>
            <a:prstGeom prst="roundRect">
              <a:avLst>
                <a:gd fmla="val 16667" name="adj"/>
              </a:avLst>
            </a:prstGeom>
            <a:solidFill>
              <a:srgbClr val="2787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00" name="Google Shape;600;p25"/>
            <p:cNvSpPr/>
            <p:nvPr/>
          </p:nvSpPr>
          <p:spPr>
            <a:xfrm>
              <a:off x="8528685" y="1784529"/>
              <a:ext cx="1011810" cy="1220376"/>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4-4–4–4–4–4-4</a:t>
              </a:r>
              <a:endParaRPr b="1" sz="1350">
                <a:solidFill>
                  <a:srgbClr val="FFFFFF"/>
                </a:solidFill>
                <a:latin typeface="Twentieth Century"/>
                <a:ea typeface="Twentieth Century"/>
                <a:cs typeface="Twentieth Century"/>
                <a:sym typeface="Twentieth Century"/>
              </a:endParaRPr>
            </a:p>
          </p:txBody>
        </p:sp>
      </p:grpSp>
      <p:grpSp>
        <p:nvGrpSpPr>
          <p:cNvPr id="601" name="Google Shape;601;p25"/>
          <p:cNvGrpSpPr/>
          <p:nvPr/>
        </p:nvGrpSpPr>
        <p:grpSpPr>
          <a:xfrm>
            <a:off x="6487422" y="3690367"/>
            <a:ext cx="2609193" cy="561856"/>
            <a:chOff x="8501399" y="1784529"/>
            <a:chExt cx="1061545" cy="1220376"/>
          </a:xfrm>
        </p:grpSpPr>
        <p:sp>
          <p:nvSpPr>
            <p:cNvPr id="602" name="Google Shape;602;p25"/>
            <p:cNvSpPr/>
            <p:nvPr/>
          </p:nvSpPr>
          <p:spPr>
            <a:xfrm>
              <a:off x="8501399" y="1870840"/>
              <a:ext cx="1061545" cy="1061545"/>
            </a:xfrm>
            <a:prstGeom prst="roundRect">
              <a:avLst>
                <a:gd fmla="val 16667" name="adj"/>
              </a:avLst>
            </a:prstGeom>
            <a:solidFill>
              <a:srgbClr val="2787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03" name="Google Shape;603;p25"/>
            <p:cNvSpPr/>
            <p:nvPr/>
          </p:nvSpPr>
          <p:spPr>
            <a:xfrm>
              <a:off x="8528685" y="1784529"/>
              <a:ext cx="1011810" cy="1220376"/>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5-5–5–5–5–5-5</a:t>
              </a:r>
              <a:endParaRPr b="1" sz="1350">
                <a:solidFill>
                  <a:srgbClr val="FFFFFF"/>
                </a:solidFill>
                <a:latin typeface="Twentieth Century"/>
                <a:ea typeface="Twentieth Century"/>
                <a:cs typeface="Twentieth Century"/>
                <a:sym typeface="Twentieth Century"/>
              </a:endParaRPr>
            </a:p>
          </p:txBody>
        </p:sp>
      </p:grpSp>
      <p:grpSp>
        <p:nvGrpSpPr>
          <p:cNvPr id="604" name="Google Shape;604;p25"/>
          <p:cNvGrpSpPr/>
          <p:nvPr/>
        </p:nvGrpSpPr>
        <p:grpSpPr>
          <a:xfrm>
            <a:off x="6487422" y="4320895"/>
            <a:ext cx="2609193" cy="561856"/>
            <a:chOff x="8501399" y="1784529"/>
            <a:chExt cx="1061545" cy="1220376"/>
          </a:xfrm>
        </p:grpSpPr>
        <p:sp>
          <p:nvSpPr>
            <p:cNvPr id="605" name="Google Shape;605;p25"/>
            <p:cNvSpPr/>
            <p:nvPr/>
          </p:nvSpPr>
          <p:spPr>
            <a:xfrm>
              <a:off x="8501399" y="1870840"/>
              <a:ext cx="1061545" cy="1061545"/>
            </a:xfrm>
            <a:prstGeom prst="roundRect">
              <a:avLst>
                <a:gd fmla="val 16667" name="adj"/>
              </a:avLst>
            </a:prstGeom>
            <a:solidFill>
              <a:srgbClr val="27879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06" name="Google Shape;606;p25"/>
            <p:cNvSpPr/>
            <p:nvPr/>
          </p:nvSpPr>
          <p:spPr>
            <a:xfrm>
              <a:off x="8528685" y="1784529"/>
              <a:ext cx="1011810" cy="1220376"/>
            </a:xfrm>
            <a:prstGeom prst="roundRect">
              <a:avLst>
                <a:gd fmla="val 16667" name="adj"/>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Twentieth Century"/>
                  <a:ea typeface="Twentieth Century"/>
                  <a:cs typeface="Twentieth Century"/>
                  <a:sym typeface="Twentieth Century"/>
                </a:rPr>
                <a:t>6-6–6–6–6–6-6</a:t>
              </a:r>
              <a:endParaRPr b="1" sz="1350">
                <a:solidFill>
                  <a:srgbClr val="FFFFFF"/>
                </a:solidFill>
                <a:latin typeface="Twentieth Century"/>
                <a:ea typeface="Twentieth Century"/>
                <a:cs typeface="Twentieth Century"/>
                <a:sym typeface="Twentieth Century"/>
              </a:endParaRPr>
            </a:p>
          </p:txBody>
        </p:sp>
      </p:grpSp>
      <p:sp>
        <p:nvSpPr>
          <p:cNvPr id="607" name="Google Shape;607;p25"/>
          <p:cNvSpPr/>
          <p:nvPr/>
        </p:nvSpPr>
        <p:spPr>
          <a:xfrm flipH="1">
            <a:off x="6153280" y="1460602"/>
            <a:ext cx="430733" cy="3198473"/>
          </a:xfrm>
          <a:prstGeom prst="leftBrace">
            <a:avLst>
              <a:gd fmla="val 8333" name="adj1"/>
              <a:gd fmla="val 50000" name="adj2"/>
            </a:avLst>
          </a:prstGeom>
          <a:noFill/>
          <a:ln cap="flat" cmpd="sng" w="38100">
            <a:solidFill>
              <a:srgbClr val="002631"/>
            </a:solidFill>
            <a:prstDash val="lgDashDot"/>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000000"/>
              </a:solidFill>
              <a:latin typeface="Calibri"/>
              <a:ea typeface="Calibri"/>
              <a:cs typeface="Calibri"/>
              <a:sym typeface="Calibri"/>
            </a:endParaRPr>
          </a:p>
        </p:txBody>
      </p:sp>
      <p:grpSp>
        <p:nvGrpSpPr>
          <p:cNvPr id="608" name="Google Shape;608;p25"/>
          <p:cNvGrpSpPr/>
          <p:nvPr/>
        </p:nvGrpSpPr>
        <p:grpSpPr>
          <a:xfrm>
            <a:off x="47385" y="1074863"/>
            <a:ext cx="3356691" cy="3326525"/>
            <a:chOff x="320143" y="1229710"/>
            <a:chExt cx="4475588" cy="4435366"/>
          </a:xfrm>
        </p:grpSpPr>
        <p:sp>
          <p:nvSpPr>
            <p:cNvPr id="609" name="Google Shape;609;p25"/>
            <p:cNvSpPr/>
            <p:nvPr/>
          </p:nvSpPr>
          <p:spPr>
            <a:xfrm>
              <a:off x="320143" y="1229710"/>
              <a:ext cx="4475588" cy="4435366"/>
            </a:xfrm>
            <a:prstGeom prst="rect">
              <a:avLst/>
            </a:prstGeom>
            <a:solidFill>
              <a:srgbClr val="81BECC">
                <a:alpha val="5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10" name="Google Shape;610;p25"/>
            <p:cNvSpPr txBox="1"/>
            <p:nvPr/>
          </p:nvSpPr>
          <p:spPr>
            <a:xfrm>
              <a:off x="390686" y="1539429"/>
              <a:ext cx="4344484" cy="4001094"/>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Ghép nhóm</a:t>
              </a:r>
              <a:endParaRPr b="1" sz="2100">
                <a:solidFill>
                  <a:srgbClr val="262626"/>
                </a:solidFill>
                <a:latin typeface="Times New Roman"/>
                <a:ea typeface="Times New Roman"/>
                <a:cs typeface="Times New Roman"/>
                <a:sym typeface="Times New Roman"/>
              </a:endParaRPr>
            </a:p>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Mỗi hs mang theo phiếu học tập và trình bày nội dung phiếu trong nhóm</a:t>
              </a:r>
              <a:endParaRPr b="1" sz="2100">
                <a:solidFill>
                  <a:srgbClr val="262626"/>
                </a:solidFill>
                <a:latin typeface="Times New Roman"/>
                <a:ea typeface="Times New Roman"/>
                <a:cs typeface="Times New Roman"/>
                <a:sym typeface="Times New Roman"/>
              </a:endParaRPr>
            </a:p>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Thống nhất, tổng hợp kiến thức</a:t>
              </a:r>
              <a:endParaRPr b="1" sz="2100">
                <a:solidFill>
                  <a:srgbClr val="262626"/>
                </a:solidFill>
                <a:latin typeface="Times New Roman"/>
                <a:ea typeface="Times New Roman"/>
                <a:cs typeface="Times New Roman"/>
                <a:sym typeface="Times New Roman"/>
              </a:endParaRPr>
            </a:p>
            <a:p>
              <a:pPr indent="-342900" lvl="0" marL="342900" marR="0" rtl="0" algn="l">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Hoàn thành phiếu học tập số 4</a:t>
              </a:r>
              <a:endParaRPr b="1" sz="2100">
                <a:solidFill>
                  <a:srgbClr val="262626"/>
                </a:solidFill>
                <a:latin typeface="Times New Roman"/>
                <a:ea typeface="Times New Roman"/>
                <a:cs typeface="Times New Roman"/>
                <a:sym typeface="Times New Roman"/>
              </a:endParaRPr>
            </a:p>
          </p:txBody>
        </p:sp>
      </p:grpSp>
    </p:spTree>
  </p:cSld>
  <p:clrMapOvr>
    <a:masterClrMapping/>
  </p:clrMapOvr>
  <mc:AlternateContent>
    <mc:Choice Requires="p14">
      <p:transition spd="slow" p14:dur="4400">
        <p14:honeycomb/>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64"/>
                                        </p:tgtEl>
                                        <p:attrNameLst>
                                          <p:attrName>style.visibility</p:attrName>
                                        </p:attrNameLst>
                                      </p:cBhvr>
                                      <p:to>
                                        <p:strVal val="visible"/>
                                      </p:to>
                                    </p:set>
                                    <p:animEffect filter="fade" transition="in">
                                      <p:cBhvr>
                                        <p:cTn dur="500"/>
                                        <p:tgtEl>
                                          <p:spTgt spid="564"/>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67"/>
                                        </p:tgtEl>
                                        <p:attrNameLst>
                                          <p:attrName>style.visibility</p:attrName>
                                        </p:attrNameLst>
                                      </p:cBhvr>
                                      <p:to>
                                        <p:strVal val="visible"/>
                                      </p:to>
                                    </p:set>
                                    <p:animEffect filter="fade" transition="in">
                                      <p:cBhvr>
                                        <p:cTn dur="500"/>
                                        <p:tgtEl>
                                          <p:spTgt spid="56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25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4"/>
                                        </p:tgtEl>
                                        <p:attrNameLst>
                                          <p:attrName>style.visibility</p:attrName>
                                        </p:attrNameLst>
                                      </p:cBhvr>
                                      <p:to>
                                        <p:strVal val="visible"/>
                                      </p:to>
                                    </p:set>
                                    <p:animEffect filter="fade" transition="in">
                                      <p:cBhvr>
                                        <p:cTn dur="1250"/>
                                        <p:tgtEl>
                                          <p:spTgt spid="574"/>
                                        </p:tgtEl>
                                      </p:cBhvr>
                                    </p:animEffect>
                                  </p:childTnLst>
                                </p:cTn>
                              </p:par>
                              <p:par>
                                <p:cTn fill="hold" nodeType="with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125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125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1250"/>
                                        <p:tgtEl>
                                          <p:spTgt spid="583"/>
                                        </p:tgtEl>
                                      </p:cBhvr>
                                    </p:animEffect>
                                  </p:childTnLst>
                                </p:cTn>
                              </p:par>
                              <p:par>
                                <p:cTn fill="hold" nodeType="withEffect" presetClass="entr" presetID="10" presetSubtype="0">
                                  <p:stCondLst>
                                    <p:cond delay="0"/>
                                  </p:stCondLst>
                                  <p:childTnLst>
                                    <p:set>
                                      <p:cBhvr>
                                        <p:cTn dur="1" fill="hold">
                                          <p:stCondLst>
                                            <p:cond delay="0"/>
                                          </p:stCondLst>
                                        </p:cTn>
                                        <p:tgtEl>
                                          <p:spTgt spid="586"/>
                                        </p:tgtEl>
                                        <p:attrNameLst>
                                          <p:attrName>style.visibility</p:attrName>
                                        </p:attrNameLst>
                                      </p:cBhvr>
                                      <p:to>
                                        <p:strVal val="visible"/>
                                      </p:to>
                                    </p:set>
                                    <p:animEffect filter="fade" transition="in">
                                      <p:cBhvr>
                                        <p:cTn dur="1250"/>
                                        <p:tgtEl>
                                          <p:spTgt spid="586"/>
                                        </p:tgtEl>
                                      </p:cBhvr>
                                    </p:animEffect>
                                  </p:childTnLst>
                                </p:cTn>
                              </p:par>
                              <p:par>
                                <p:cTn fill="hold" nodeType="withEffect" presetClass="entr" presetID="10" presetSubtype="0">
                                  <p:stCondLst>
                                    <p:cond delay="0"/>
                                  </p:stCondLst>
                                  <p:childTnLst>
                                    <p:set>
                                      <p:cBhvr>
                                        <p:cTn dur="1" fill="hold">
                                          <p:stCondLst>
                                            <p:cond delay="0"/>
                                          </p:stCondLst>
                                        </p:cTn>
                                        <p:tgtEl>
                                          <p:spTgt spid="589"/>
                                        </p:tgtEl>
                                        <p:attrNameLst>
                                          <p:attrName>style.visibility</p:attrName>
                                        </p:attrNameLst>
                                      </p:cBhvr>
                                      <p:to>
                                        <p:strVal val="visible"/>
                                      </p:to>
                                    </p:set>
                                    <p:animEffect filter="fade" transition="in">
                                      <p:cBhvr>
                                        <p:cTn dur="1250"/>
                                        <p:tgtEl>
                                          <p:spTgt spid="589"/>
                                        </p:tgtEl>
                                      </p:cBhvr>
                                    </p:animEffect>
                                  </p:childTnLst>
                                </p:cTn>
                              </p:par>
                              <p:par>
                                <p:cTn fill="hold" nodeType="withEffect" presetClass="entr" presetID="10" presetSubtype="0">
                                  <p:stCondLst>
                                    <p:cond delay="0"/>
                                  </p:stCondLst>
                                  <p:childTnLst>
                                    <p:set>
                                      <p:cBhvr>
                                        <p:cTn dur="1" fill="hold">
                                          <p:stCondLst>
                                            <p:cond delay="0"/>
                                          </p:stCondLst>
                                        </p:cTn>
                                        <p:tgtEl>
                                          <p:spTgt spid="592"/>
                                        </p:tgtEl>
                                        <p:attrNameLst>
                                          <p:attrName>style.visibility</p:attrName>
                                        </p:attrNameLst>
                                      </p:cBhvr>
                                      <p:to>
                                        <p:strVal val="visible"/>
                                      </p:to>
                                    </p:set>
                                    <p:animEffect filter="fade" transition="in">
                                      <p:cBhvr>
                                        <p:cTn dur="1250"/>
                                        <p:tgtEl>
                                          <p:spTgt spid="592"/>
                                        </p:tgtEl>
                                      </p:cBhvr>
                                    </p:animEffect>
                                  </p:childTnLst>
                                </p:cTn>
                              </p:par>
                              <p:par>
                                <p:cTn fill="hold" nodeType="withEffect" presetClass="entr" presetID="10" presetSubtype="0">
                                  <p:stCondLst>
                                    <p:cond delay="0"/>
                                  </p:stCondLst>
                                  <p:childTnLst>
                                    <p:set>
                                      <p:cBhvr>
                                        <p:cTn dur="1" fill="hold">
                                          <p:stCondLst>
                                            <p:cond delay="0"/>
                                          </p:stCondLst>
                                        </p:cTn>
                                        <p:tgtEl>
                                          <p:spTgt spid="595"/>
                                        </p:tgtEl>
                                        <p:attrNameLst>
                                          <p:attrName>style.visibility</p:attrName>
                                        </p:attrNameLst>
                                      </p:cBhvr>
                                      <p:to>
                                        <p:strVal val="visible"/>
                                      </p:to>
                                    </p:set>
                                    <p:animEffect filter="fade" transition="in">
                                      <p:cBhvr>
                                        <p:cTn dur="1250"/>
                                        <p:tgtEl>
                                          <p:spTgt spid="595"/>
                                        </p:tgtEl>
                                      </p:cBhvr>
                                    </p:animEffect>
                                  </p:childTnLst>
                                </p:cTn>
                              </p:par>
                              <p:par>
                                <p:cTn fill="hold" nodeType="withEffect" presetClass="entr" presetID="10" presetSubtype="0">
                                  <p:stCondLst>
                                    <p:cond delay="0"/>
                                  </p:stCondLst>
                                  <p:childTnLst>
                                    <p:set>
                                      <p:cBhvr>
                                        <p:cTn dur="1" fill="hold">
                                          <p:stCondLst>
                                            <p:cond delay="0"/>
                                          </p:stCondLst>
                                        </p:cTn>
                                        <p:tgtEl>
                                          <p:spTgt spid="598"/>
                                        </p:tgtEl>
                                        <p:attrNameLst>
                                          <p:attrName>style.visibility</p:attrName>
                                        </p:attrNameLst>
                                      </p:cBhvr>
                                      <p:to>
                                        <p:strVal val="visible"/>
                                      </p:to>
                                    </p:set>
                                    <p:animEffect filter="fade" transition="in">
                                      <p:cBhvr>
                                        <p:cTn dur="1250"/>
                                        <p:tgtEl>
                                          <p:spTgt spid="598"/>
                                        </p:tgtEl>
                                      </p:cBhvr>
                                    </p:animEffect>
                                  </p:childTnLst>
                                </p:cTn>
                              </p:par>
                              <p:par>
                                <p:cTn fill="hold" nodeType="withEffect" presetClass="entr" presetID="10" presetSubtype="0">
                                  <p:stCondLst>
                                    <p:cond delay="0"/>
                                  </p:stCondLst>
                                  <p:childTnLst>
                                    <p:set>
                                      <p:cBhvr>
                                        <p:cTn dur="1" fill="hold">
                                          <p:stCondLst>
                                            <p:cond delay="0"/>
                                          </p:stCondLst>
                                        </p:cTn>
                                        <p:tgtEl>
                                          <p:spTgt spid="601"/>
                                        </p:tgtEl>
                                        <p:attrNameLst>
                                          <p:attrName>style.visibility</p:attrName>
                                        </p:attrNameLst>
                                      </p:cBhvr>
                                      <p:to>
                                        <p:strVal val="visible"/>
                                      </p:to>
                                    </p:set>
                                    <p:animEffect filter="fade" transition="in">
                                      <p:cBhvr>
                                        <p:cTn dur="1250"/>
                                        <p:tgtEl>
                                          <p:spTgt spid="601"/>
                                        </p:tgtEl>
                                      </p:cBhvr>
                                    </p:animEffect>
                                  </p:childTnLst>
                                </p:cTn>
                              </p:par>
                              <p:par>
                                <p:cTn fill="hold" nodeType="withEffect" presetClass="entr" presetID="10" presetSubtype="0">
                                  <p:stCondLst>
                                    <p:cond delay="0"/>
                                  </p:stCondLst>
                                  <p:childTnLst>
                                    <p:set>
                                      <p:cBhvr>
                                        <p:cTn dur="1" fill="hold">
                                          <p:stCondLst>
                                            <p:cond delay="0"/>
                                          </p:stCondLst>
                                        </p:cTn>
                                        <p:tgtEl>
                                          <p:spTgt spid="604"/>
                                        </p:tgtEl>
                                        <p:attrNameLst>
                                          <p:attrName>style.visibility</p:attrName>
                                        </p:attrNameLst>
                                      </p:cBhvr>
                                      <p:to>
                                        <p:strVal val="visible"/>
                                      </p:to>
                                    </p:set>
                                    <p:animEffect filter="fade" transition="in">
                                      <p:cBhvr>
                                        <p:cTn dur="1250"/>
                                        <p:tgtEl>
                                          <p:spTgt spid="604"/>
                                        </p:tgtEl>
                                      </p:cBhvr>
                                    </p:animEffect>
                                  </p:childTnLst>
                                </p:cTn>
                              </p:par>
                              <p:par>
                                <p:cTn fill="hold" nodeType="withEffect" presetClass="entr" presetID="10" presetSubtype="0">
                                  <p:stCondLst>
                                    <p:cond delay="0"/>
                                  </p:stCondLst>
                                  <p:childTnLst>
                                    <p:set>
                                      <p:cBhvr>
                                        <p:cTn dur="1" fill="hold">
                                          <p:stCondLst>
                                            <p:cond delay="0"/>
                                          </p:stCondLst>
                                        </p:cTn>
                                        <p:tgtEl>
                                          <p:spTgt spid="607"/>
                                        </p:tgtEl>
                                        <p:attrNameLst>
                                          <p:attrName>style.visibility</p:attrName>
                                        </p:attrNameLst>
                                      </p:cBhvr>
                                      <p:to>
                                        <p:strVal val="visible"/>
                                      </p:to>
                                    </p:set>
                                    <p:animEffect filter="fade" transition="in">
                                      <p:cBhvr>
                                        <p:cTn dur="1250"/>
                                        <p:tgtEl>
                                          <p:spTgt spid="6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8"/>
                                        </p:tgtEl>
                                        <p:attrNameLst>
                                          <p:attrName>style.visibility</p:attrName>
                                        </p:attrNameLst>
                                      </p:cBhvr>
                                      <p:to>
                                        <p:strVal val="visible"/>
                                      </p:to>
                                    </p:set>
                                    <p:animEffect filter="fade" transition="in">
                                      <p:cBhvr>
                                        <p:cTn dur="500"/>
                                        <p:tgtEl>
                                          <p:spTgt spid="6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BD9B">
            <a:alpha val="13725"/>
          </a:srgbClr>
        </a:solidFill>
      </p:bgPr>
    </p:bg>
    <p:spTree>
      <p:nvGrpSpPr>
        <p:cNvPr id="614" name="Shape 614"/>
        <p:cNvGrpSpPr/>
        <p:nvPr/>
      </p:nvGrpSpPr>
      <p:grpSpPr>
        <a:xfrm>
          <a:off x="0" y="0"/>
          <a:ext cx="0" cy="0"/>
          <a:chOff x="0" y="0"/>
          <a:chExt cx="0" cy="0"/>
        </a:xfrm>
      </p:grpSpPr>
      <p:grpSp>
        <p:nvGrpSpPr>
          <p:cNvPr id="615" name="Google Shape;615;p26"/>
          <p:cNvGrpSpPr/>
          <p:nvPr/>
        </p:nvGrpSpPr>
        <p:grpSpPr>
          <a:xfrm>
            <a:off x="2696791" y="190465"/>
            <a:ext cx="4035971" cy="550191"/>
            <a:chOff x="8501399" y="1870840"/>
            <a:chExt cx="993621" cy="733588"/>
          </a:xfrm>
        </p:grpSpPr>
        <p:sp>
          <p:nvSpPr>
            <p:cNvPr id="616" name="Google Shape;616;p26"/>
            <p:cNvSpPr/>
            <p:nvPr/>
          </p:nvSpPr>
          <p:spPr>
            <a:xfrm>
              <a:off x="8501399" y="1870840"/>
              <a:ext cx="993621" cy="715089"/>
            </a:xfrm>
            <a:prstGeom prst="roundRect">
              <a:avLst>
                <a:gd fmla="val 16667" name="adj"/>
              </a:avLst>
            </a:prstGeom>
            <a:solidFill>
              <a:srgbClr val="FFBD9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17" name="Google Shape;617;p26"/>
            <p:cNvSpPr/>
            <p:nvPr/>
          </p:nvSpPr>
          <p:spPr>
            <a:xfrm>
              <a:off x="8528503" y="1923391"/>
              <a:ext cx="939412" cy="681037"/>
            </a:xfrm>
            <a:prstGeom prst="roundRect">
              <a:avLst>
                <a:gd fmla="val 16667" name="adj"/>
              </a:avLst>
            </a:prstGeom>
            <a:solidFill>
              <a:srgbClr val="FFBD9B"/>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400">
                  <a:solidFill>
                    <a:srgbClr val="FFFFFF"/>
                  </a:solidFill>
                  <a:latin typeface="Twentieth Century"/>
                  <a:ea typeface="Twentieth Century"/>
                  <a:cs typeface="Twentieth Century"/>
                  <a:sym typeface="Twentieth Century"/>
                </a:rPr>
                <a:t>PHIẾU HỌC TẬP SỐ 4</a:t>
              </a:r>
              <a:endParaRPr b="1" sz="1350">
                <a:solidFill>
                  <a:srgbClr val="FFFFFF"/>
                </a:solidFill>
                <a:latin typeface="Twentieth Century"/>
                <a:ea typeface="Twentieth Century"/>
                <a:cs typeface="Twentieth Century"/>
                <a:sym typeface="Twentieth Century"/>
              </a:endParaRPr>
            </a:p>
          </p:txBody>
        </p:sp>
      </p:grpSp>
      <p:sp>
        <p:nvSpPr>
          <p:cNvPr id="618" name="Google Shape;618;p26"/>
          <p:cNvSpPr/>
          <p:nvPr/>
        </p:nvSpPr>
        <p:spPr>
          <a:xfrm>
            <a:off x="0" y="0"/>
            <a:ext cx="772511" cy="5143500"/>
          </a:xfrm>
          <a:prstGeom prst="rect">
            <a:avLst/>
          </a:prstGeom>
          <a:solidFill>
            <a:srgbClr val="FFF6F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19" name="Google Shape;619;p26"/>
          <p:cNvSpPr/>
          <p:nvPr/>
        </p:nvSpPr>
        <p:spPr>
          <a:xfrm>
            <a:off x="806039" y="824940"/>
            <a:ext cx="7817476" cy="1421928"/>
          </a:xfrm>
          <a:prstGeom prst="rect">
            <a:avLst/>
          </a:prstGeom>
          <a:noFill/>
          <a:ln>
            <a:noFill/>
          </a:ln>
        </p:spPr>
        <p:txBody>
          <a:bodyPr anchorCtr="0" anchor="t" bIns="45700" lIns="91425" spcFirstLastPara="1" rIns="91425" wrap="square" tIns="45700">
            <a:spAutoFit/>
          </a:bodyPr>
          <a:lstStyle/>
          <a:p>
            <a:pPr indent="0" lvl="0" marL="0" marR="0" rtl="0" algn="just">
              <a:lnSpc>
                <a:spcPct val="120000"/>
              </a:lnSpc>
              <a:spcBef>
                <a:spcPts val="0"/>
              </a:spcBef>
              <a:spcAft>
                <a:spcPts val="0"/>
              </a:spcAft>
              <a:buNone/>
            </a:pPr>
            <a:r>
              <a:rPr b="1" lang="en-US" sz="1800">
                <a:solidFill>
                  <a:srgbClr val="000000"/>
                </a:solidFill>
                <a:latin typeface="Times New Roman"/>
                <a:ea typeface="Times New Roman"/>
                <a:cs typeface="Times New Roman"/>
                <a:sym typeface="Times New Roman"/>
              </a:rPr>
              <a:t>Câu 1</a:t>
            </a:r>
            <a:r>
              <a:rPr lang="en-US" sz="1800">
                <a:solidFill>
                  <a:srgbClr val="000000"/>
                </a:solidFill>
                <a:latin typeface="Times New Roman"/>
                <a:ea typeface="Times New Roman"/>
                <a:cs typeface="Times New Roman"/>
                <a:sym typeface="Times New Roman"/>
              </a:rPr>
              <a:t>: Dựa vào đồ thị hình 10.2 trả lời các câu hỏi sau:</a:t>
            </a:r>
            <a:endParaRPr sz="1800">
              <a:solidFill>
                <a:srgbClr val="000000"/>
              </a:solidFill>
              <a:latin typeface="Times New Roman"/>
              <a:ea typeface="Times New Roman"/>
              <a:cs typeface="Times New Roman"/>
              <a:sym typeface="Times New Roman"/>
            </a:endParaRPr>
          </a:p>
          <a:p>
            <a:pPr indent="-257175" lvl="0" marL="257175" marR="0" rtl="0" algn="just">
              <a:lnSpc>
                <a:spcPct val="120000"/>
              </a:lnSpc>
              <a:spcBef>
                <a:spcPts val="0"/>
              </a:spcBef>
              <a:spcAft>
                <a:spcPts val="0"/>
              </a:spcAft>
              <a:buClr>
                <a:srgbClr val="000000"/>
              </a:buClr>
              <a:buSzPts val="1800"/>
              <a:buFont typeface="Calibri"/>
              <a:buAutoNum type="alphaLcPeriod"/>
            </a:pPr>
            <a:r>
              <a:rPr lang="en-US" sz="1800">
                <a:solidFill>
                  <a:srgbClr val="000000"/>
                </a:solidFill>
                <a:latin typeface="Times New Roman"/>
                <a:ea typeface="Times New Roman"/>
                <a:cs typeface="Times New Roman"/>
                <a:sym typeface="Times New Roman"/>
              </a:rPr>
              <a:t>Mô tả lại bằng lời chuyển động của ô tô trong 4h đầu:</a:t>
            </a:r>
            <a:endParaRPr/>
          </a:p>
          <a:p>
            <a:pPr indent="-257175" lvl="0" marL="257175" marR="0" rtl="0" algn="just">
              <a:lnSpc>
                <a:spcPct val="120000"/>
              </a:lnSpc>
              <a:spcBef>
                <a:spcPts val="0"/>
              </a:spcBef>
              <a:spcAft>
                <a:spcPts val="0"/>
              </a:spcAft>
              <a:buClr>
                <a:srgbClr val="000000"/>
              </a:buClr>
              <a:buSzPts val="1800"/>
              <a:buFont typeface="Calibri"/>
              <a:buAutoNum type="alphaLcPeriod"/>
            </a:pPr>
            <a:r>
              <a:rPr lang="en-US" sz="1800">
                <a:solidFill>
                  <a:srgbClr val="000000"/>
                </a:solidFill>
                <a:latin typeface="Times New Roman"/>
                <a:ea typeface="Times New Roman"/>
                <a:cs typeface="Times New Roman"/>
                <a:sym typeface="Times New Roman"/>
              </a:rPr>
              <a:t>Xác định tốc độ của ô tô trong 3h đầu</a:t>
            </a:r>
            <a:endParaRPr sz="1800">
              <a:solidFill>
                <a:srgbClr val="000000"/>
              </a:solidFill>
              <a:latin typeface="Times New Roman"/>
              <a:ea typeface="Times New Roman"/>
              <a:cs typeface="Times New Roman"/>
              <a:sym typeface="Times New Roman"/>
            </a:endParaRPr>
          </a:p>
          <a:p>
            <a:pPr indent="-257175" lvl="0" marL="257175" marR="0" rtl="0" algn="just">
              <a:lnSpc>
                <a:spcPct val="120000"/>
              </a:lnSpc>
              <a:spcBef>
                <a:spcPts val="0"/>
              </a:spcBef>
              <a:spcAft>
                <a:spcPts val="0"/>
              </a:spcAft>
              <a:buClr>
                <a:srgbClr val="000000"/>
              </a:buClr>
              <a:buSzPts val="1800"/>
              <a:buFont typeface="Calibri"/>
              <a:buAutoNum type="alphaLcPeriod"/>
            </a:pPr>
            <a:r>
              <a:rPr lang="en-US" sz="1800">
                <a:solidFill>
                  <a:srgbClr val="000000"/>
                </a:solidFill>
                <a:latin typeface="Times New Roman"/>
                <a:ea typeface="Times New Roman"/>
                <a:cs typeface="Times New Roman"/>
                <a:sym typeface="Times New Roman"/>
              </a:rPr>
              <a:t>Xác định quãng đường ô tô đi được sau 1h 30 min</a:t>
            </a:r>
            <a:endParaRPr sz="1800">
              <a:solidFill>
                <a:srgbClr val="000000"/>
              </a:solidFill>
              <a:latin typeface="Times New Roman"/>
              <a:ea typeface="Times New Roman"/>
              <a:cs typeface="Times New Roman"/>
              <a:sym typeface="Times New Roman"/>
            </a:endParaRPr>
          </a:p>
        </p:txBody>
      </p:sp>
      <p:sp>
        <p:nvSpPr>
          <p:cNvPr id="620" name="Google Shape;620;p26"/>
          <p:cNvSpPr/>
          <p:nvPr/>
        </p:nvSpPr>
        <p:spPr>
          <a:xfrm>
            <a:off x="772510" y="2223785"/>
            <a:ext cx="8168426" cy="258532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1800">
                <a:solidFill>
                  <a:srgbClr val="000000"/>
                </a:solidFill>
                <a:latin typeface="Times New Roman"/>
                <a:ea typeface="Times New Roman"/>
                <a:cs typeface="Times New Roman"/>
                <a:sym typeface="Times New Roman"/>
              </a:rPr>
              <a:t>Câu 2: </a:t>
            </a:r>
            <a:r>
              <a:rPr lang="en-US" sz="1800">
                <a:solidFill>
                  <a:srgbClr val="000000"/>
                </a:solidFill>
                <a:latin typeface="Times New Roman"/>
                <a:ea typeface="Times New Roman"/>
                <a:cs typeface="Times New Roman"/>
                <a:sym typeface="Times New Roman"/>
              </a:rPr>
              <a:t>Lúc 6h sáng, bạn A đi bộ từ nhà ra công viên để tập thể dục cùng các bạn. Trong 15 min đầu, A đi thong thả được 1 000 m thì gặp B. A đứng lại nói chuyện với B trong 5 min. Chợt A nhớ ra là các bạn hẹn mình bắt đầu tập thể dục ở công viên vào lức 6h 30 min nên vội vã đi nốt 1000 m còn lại và đến công viên vào đúng lúc 6h 30 min.</a:t>
            </a:r>
            <a:endParaRPr sz="1800">
              <a:solidFill>
                <a:srgbClr val="000000"/>
              </a:solidFill>
              <a:latin typeface="Times New Roman"/>
              <a:ea typeface="Times New Roman"/>
              <a:cs typeface="Times New Roman"/>
              <a:sym typeface="Times New Roman"/>
            </a:endParaRPr>
          </a:p>
          <a:p>
            <a:pPr indent="0" lvl="0" marL="0" marR="0" rtl="0" algn="just">
              <a:spcBef>
                <a:spcPts val="0"/>
              </a:spcBef>
              <a:spcAft>
                <a:spcPts val="0"/>
              </a:spcAft>
              <a:buNone/>
            </a:pPr>
            <a:r>
              <a:rPr lang="en-US" sz="1800">
                <a:solidFill>
                  <a:srgbClr val="000000"/>
                </a:solidFill>
                <a:latin typeface="Times New Roman"/>
                <a:ea typeface="Times New Roman"/>
                <a:cs typeface="Times New Roman"/>
                <a:sym typeface="Times New Roman"/>
              </a:rPr>
              <a:t>a. Em hãy lập bảng quãng đường đi được theo thời gian của A. vẽ đồ thị quãng đường – thời gian của bạn A trong suốt hành trình 30 min đi từ nhà đến công viên?</a:t>
            </a:r>
            <a:endParaRPr/>
          </a:p>
          <a:p>
            <a:pPr indent="0" lvl="0" marL="0" marR="0" rtl="0" algn="just">
              <a:spcBef>
                <a:spcPts val="0"/>
              </a:spcBef>
              <a:spcAft>
                <a:spcPts val="0"/>
              </a:spcAft>
              <a:buNone/>
            </a:pPr>
            <a:r>
              <a:rPr lang="en-US" sz="1800">
                <a:solidFill>
                  <a:srgbClr val="000000"/>
                </a:solidFill>
                <a:latin typeface="Times New Roman"/>
                <a:ea typeface="Times New Roman"/>
                <a:cs typeface="Times New Roman"/>
                <a:sym typeface="Times New Roman"/>
              </a:rPr>
              <a:t>b. Xác định tốc độ của A trong 15 min đầu và 10 min cuối của hành trình?</a:t>
            </a:r>
            <a:endParaRPr sz="1800">
              <a:solidFill>
                <a:srgbClr val="000000"/>
              </a:solidFill>
              <a:latin typeface="Calibri"/>
              <a:ea typeface="Calibri"/>
              <a:cs typeface="Calibri"/>
              <a:sym typeface="Calibri"/>
            </a:endParaRPr>
          </a:p>
          <a:p>
            <a:pPr indent="0" lvl="0" marL="0" marR="0" rtl="0" algn="just">
              <a:spcBef>
                <a:spcPts val="0"/>
              </a:spcBef>
              <a:spcAft>
                <a:spcPts val="0"/>
              </a:spcAft>
              <a:buNone/>
            </a:pPr>
            <a:r>
              <a:t/>
            </a:r>
            <a:endParaRPr sz="1800">
              <a:solidFill>
                <a:srgbClr val="000000"/>
              </a:solidFill>
              <a:latin typeface="Times New Roman"/>
              <a:ea typeface="Times New Roman"/>
              <a:cs typeface="Times New Roman"/>
              <a:sym typeface="Times New Roman"/>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15"/>
                                        </p:tgtEl>
                                        <p:attrNameLst>
                                          <p:attrName>style.visibility</p:attrName>
                                        </p:attrNameLst>
                                      </p:cBhvr>
                                      <p:to>
                                        <p:strVal val="visible"/>
                                      </p:to>
                                    </p:set>
                                    <p:animEffect filter="fade" transition="in">
                                      <p:cBhvr>
                                        <p:cTn dur="500"/>
                                        <p:tgtEl>
                                          <p:spTgt spid="6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grpSp>
        <p:nvGrpSpPr>
          <p:cNvPr id="625" name="Google Shape;625;p27"/>
          <p:cNvGrpSpPr/>
          <p:nvPr/>
        </p:nvGrpSpPr>
        <p:grpSpPr>
          <a:xfrm>
            <a:off x="240107" y="68580"/>
            <a:ext cx="5506424" cy="694985"/>
            <a:chOff x="320142" y="91439"/>
            <a:chExt cx="7341899" cy="1085719"/>
          </a:xfrm>
        </p:grpSpPr>
        <p:sp>
          <p:nvSpPr>
            <p:cNvPr id="626" name="Google Shape;626;p27"/>
            <p:cNvSpPr/>
            <p:nvPr/>
          </p:nvSpPr>
          <p:spPr>
            <a:xfrm>
              <a:off x="320142" y="91439"/>
              <a:ext cx="7341899" cy="1085719"/>
            </a:xfrm>
            <a:prstGeom prst="roundRect">
              <a:avLst>
                <a:gd fmla="val 33648" name="adj"/>
              </a:avLst>
            </a:prstGeom>
            <a:solidFill>
              <a:srgbClr val="0026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27" name="Google Shape;627;p27"/>
            <p:cNvSpPr txBox="1"/>
            <p:nvPr/>
          </p:nvSpPr>
          <p:spPr>
            <a:xfrm>
              <a:off x="490619" y="199368"/>
              <a:ext cx="7000943" cy="86546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000">
                  <a:solidFill>
                    <a:srgbClr val="FFFFFF"/>
                  </a:solidFill>
                  <a:latin typeface="Montserrat"/>
                  <a:ea typeface="Montserrat"/>
                  <a:cs typeface="Montserrat"/>
                  <a:sym typeface="Montserrat"/>
                </a:rPr>
                <a:t>CHÚNG TÔI TỎA SÁNG</a:t>
              </a:r>
              <a:endParaRPr/>
            </a:p>
          </p:txBody>
        </p:sp>
      </p:grpSp>
      <p:grpSp>
        <p:nvGrpSpPr>
          <p:cNvPr id="628" name="Google Shape;628;p27"/>
          <p:cNvGrpSpPr/>
          <p:nvPr/>
        </p:nvGrpSpPr>
        <p:grpSpPr>
          <a:xfrm>
            <a:off x="5874388" y="82469"/>
            <a:ext cx="1277978" cy="694985"/>
            <a:chOff x="6611111" y="91440"/>
            <a:chExt cx="1703970" cy="969264"/>
          </a:xfrm>
        </p:grpSpPr>
        <p:sp>
          <p:nvSpPr>
            <p:cNvPr id="629" name="Google Shape;629;p27"/>
            <p:cNvSpPr/>
            <p:nvPr/>
          </p:nvSpPr>
          <p:spPr>
            <a:xfrm>
              <a:off x="6611111" y="91440"/>
              <a:ext cx="1703969" cy="969264"/>
            </a:xfrm>
            <a:prstGeom prst="rect">
              <a:avLst/>
            </a:prstGeom>
            <a:blipFill rotWithShape="1">
              <a:blip r:embed="rId3">
                <a:alphaModFix/>
              </a:blip>
              <a:tile algn="tl" flip="none" tx="0" sx="100000" ty="0" sy="10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30" name="Google Shape;630;p27"/>
            <p:cNvSpPr txBox="1"/>
            <p:nvPr/>
          </p:nvSpPr>
          <p:spPr>
            <a:xfrm>
              <a:off x="6733170" y="212368"/>
              <a:ext cx="1581911" cy="70824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2700">
                  <a:solidFill>
                    <a:srgbClr val="FFFFFF"/>
                  </a:solidFill>
                  <a:latin typeface="Montserrat"/>
                  <a:ea typeface="Montserrat"/>
                  <a:cs typeface="Montserrat"/>
                  <a:sym typeface="Montserrat"/>
                </a:rPr>
                <a:t>2:00</a:t>
              </a:r>
              <a:endParaRPr/>
            </a:p>
          </p:txBody>
        </p:sp>
      </p:grpSp>
      <p:pic>
        <p:nvPicPr>
          <p:cNvPr id="631" name="Google Shape;631;p27"/>
          <p:cNvPicPr preferRelativeResize="0"/>
          <p:nvPr/>
        </p:nvPicPr>
        <p:blipFill rotWithShape="1">
          <a:blip r:embed="rId4">
            <a:alphaModFix/>
          </a:blip>
          <a:srcRect b="0" l="0" r="0" t="0"/>
          <a:stretch/>
        </p:blipFill>
        <p:spPr>
          <a:xfrm>
            <a:off x="7281304" y="-147287"/>
            <a:ext cx="1783781" cy="1189187"/>
          </a:xfrm>
          <a:prstGeom prst="rect">
            <a:avLst/>
          </a:prstGeom>
          <a:noFill/>
          <a:ln>
            <a:noFill/>
          </a:ln>
        </p:spPr>
      </p:pic>
      <p:grpSp>
        <p:nvGrpSpPr>
          <p:cNvPr id="632" name="Google Shape;632;p27"/>
          <p:cNvGrpSpPr/>
          <p:nvPr/>
        </p:nvGrpSpPr>
        <p:grpSpPr>
          <a:xfrm>
            <a:off x="4880803" y="1606999"/>
            <a:ext cx="4184282" cy="2715761"/>
            <a:chOff x="320143" y="1229710"/>
            <a:chExt cx="4475588" cy="4435366"/>
          </a:xfrm>
        </p:grpSpPr>
        <p:sp>
          <p:nvSpPr>
            <p:cNvPr id="633" name="Google Shape;633;p27"/>
            <p:cNvSpPr/>
            <p:nvPr/>
          </p:nvSpPr>
          <p:spPr>
            <a:xfrm>
              <a:off x="320143" y="1229710"/>
              <a:ext cx="4475588" cy="4435366"/>
            </a:xfrm>
            <a:prstGeom prst="rect">
              <a:avLst/>
            </a:prstGeom>
            <a:solidFill>
              <a:srgbClr val="81BECC">
                <a:alpha val="5686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34" name="Google Shape;634;p27"/>
            <p:cNvSpPr txBox="1"/>
            <p:nvPr/>
          </p:nvSpPr>
          <p:spPr>
            <a:xfrm>
              <a:off x="385695" y="1394416"/>
              <a:ext cx="4344484" cy="331754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Gọi ngẫu nhiên 2 hs</a:t>
              </a:r>
              <a:endParaRPr b="1" sz="2100">
                <a:solidFill>
                  <a:srgbClr val="262626"/>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Thuyết trình phần gv yêu cầu</a:t>
              </a:r>
              <a:endParaRPr b="1" sz="2100">
                <a:solidFill>
                  <a:srgbClr val="262626"/>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Các hs còn lại dặt câu hỏi</a:t>
              </a:r>
              <a:endParaRPr b="1" sz="2100">
                <a:solidFill>
                  <a:srgbClr val="262626"/>
                </a:solidFill>
                <a:latin typeface="Times New Roman"/>
                <a:ea typeface="Times New Roman"/>
                <a:cs typeface="Times New Roman"/>
                <a:sym typeface="Times New Roman"/>
              </a:endParaRPr>
            </a:p>
            <a:p>
              <a:pPr indent="-342900" lvl="0" marL="342900" marR="0" rtl="0" algn="l">
                <a:lnSpc>
                  <a:spcPct val="150000"/>
                </a:lnSpc>
                <a:spcBef>
                  <a:spcPts val="0"/>
                </a:spcBef>
                <a:spcAft>
                  <a:spcPts val="0"/>
                </a:spcAft>
                <a:buClr>
                  <a:srgbClr val="262626"/>
                </a:buClr>
                <a:buSzPts val="2100"/>
                <a:buFont typeface="Noto Sans Symbols"/>
                <a:buChar char="▪"/>
              </a:pPr>
              <a:r>
                <a:rPr b="1" lang="en-US" sz="2100">
                  <a:solidFill>
                    <a:srgbClr val="262626"/>
                  </a:solidFill>
                  <a:latin typeface="Times New Roman"/>
                  <a:ea typeface="Times New Roman"/>
                  <a:cs typeface="Times New Roman"/>
                  <a:sym typeface="Times New Roman"/>
                </a:rPr>
                <a:t>Gv đặt câu hỏi</a:t>
              </a:r>
              <a:endParaRPr b="1" sz="2100">
                <a:solidFill>
                  <a:srgbClr val="262626"/>
                </a:solidFill>
                <a:latin typeface="Times New Roman"/>
                <a:ea typeface="Times New Roman"/>
                <a:cs typeface="Times New Roman"/>
                <a:sym typeface="Times New Roman"/>
              </a:endParaRPr>
            </a:p>
          </p:txBody>
        </p:sp>
      </p:grpSp>
      <p:grpSp>
        <p:nvGrpSpPr>
          <p:cNvPr id="635" name="Google Shape;635;p27"/>
          <p:cNvGrpSpPr/>
          <p:nvPr/>
        </p:nvGrpSpPr>
        <p:grpSpPr>
          <a:xfrm>
            <a:off x="556327" y="797010"/>
            <a:ext cx="3124921" cy="3725827"/>
            <a:chOff x="741769" y="1062680"/>
            <a:chExt cx="4166561" cy="4967769"/>
          </a:xfrm>
        </p:grpSpPr>
        <p:pic>
          <p:nvPicPr>
            <p:cNvPr id="636" name="Google Shape;636;p27"/>
            <p:cNvPicPr preferRelativeResize="0"/>
            <p:nvPr/>
          </p:nvPicPr>
          <p:blipFill rotWithShape="1">
            <a:blip r:embed="rId5">
              <a:alphaModFix/>
            </a:blip>
            <a:srcRect b="0" l="0" r="0" t="0"/>
            <a:stretch/>
          </p:blipFill>
          <p:spPr>
            <a:xfrm>
              <a:off x="741769" y="1875895"/>
              <a:ext cx="4166561" cy="4154554"/>
            </a:xfrm>
            <a:prstGeom prst="rect">
              <a:avLst/>
            </a:prstGeom>
            <a:noFill/>
            <a:ln>
              <a:noFill/>
            </a:ln>
          </p:spPr>
        </p:pic>
        <p:pic>
          <p:nvPicPr>
            <p:cNvPr descr="Vương Miện, Vua, Hoàng Gia, Nữ Hoàng, Biểu Tượng, Vàng" id="637" name="Google Shape;637;p27"/>
            <p:cNvPicPr preferRelativeResize="0"/>
            <p:nvPr/>
          </p:nvPicPr>
          <p:blipFill rotWithShape="1">
            <a:blip r:embed="rId6">
              <a:alphaModFix/>
            </a:blip>
            <a:srcRect b="0" l="0" r="0" t="0"/>
            <a:stretch/>
          </p:blipFill>
          <p:spPr>
            <a:xfrm rot="3346146">
              <a:off x="2776956" y="1426607"/>
              <a:ext cx="1571835" cy="1306837"/>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5"/>
                                        </p:tgtEl>
                                        <p:attrNameLst>
                                          <p:attrName>style.visibility</p:attrName>
                                        </p:attrNameLst>
                                      </p:cBhvr>
                                      <p:to>
                                        <p:strVal val="visible"/>
                                      </p:to>
                                    </p:set>
                                    <p:animEffect filter="fade" transition="in">
                                      <p:cBhvr>
                                        <p:cTn dur="500"/>
                                        <p:tgtEl>
                                          <p:spTgt spid="62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28"/>
                                        </p:tgtEl>
                                        <p:attrNameLst>
                                          <p:attrName>style.visibility</p:attrName>
                                        </p:attrNameLst>
                                      </p:cBhvr>
                                      <p:to>
                                        <p:strVal val="visible"/>
                                      </p:to>
                                    </p:set>
                                    <p:animEffect filter="fade" transition="in">
                                      <p:cBhvr>
                                        <p:cTn dur="500"/>
                                        <p:tgtEl>
                                          <p:spTgt spid="628"/>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631"/>
                                        </p:tgtEl>
                                        <p:attrNameLst>
                                          <p:attrName>style.visibility</p:attrName>
                                        </p:attrNameLst>
                                      </p:cBhvr>
                                      <p:to>
                                        <p:strVal val="visible"/>
                                      </p:to>
                                    </p:set>
                                    <p:animEffect filter="fade" transition="in">
                                      <p:cBhvr>
                                        <p:cTn dur="500"/>
                                        <p:tgtEl>
                                          <p:spTgt spid="631"/>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632"/>
                                        </p:tgtEl>
                                        <p:attrNameLst>
                                          <p:attrName>style.visibility</p:attrName>
                                        </p:attrNameLst>
                                      </p:cBhvr>
                                      <p:to>
                                        <p:strVal val="visible"/>
                                      </p:to>
                                    </p:set>
                                    <p:animEffect filter="fade" transition="in">
                                      <p:cBhvr>
                                        <p:cTn dur="500"/>
                                        <p:tgtEl>
                                          <p:spTgt spid="6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28"/>
          <p:cNvSpPr txBox="1"/>
          <p:nvPr/>
        </p:nvSpPr>
        <p:spPr>
          <a:xfrm>
            <a:off x="674914" y="1457398"/>
            <a:ext cx="7924800" cy="164949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chemeClr val="dk1"/>
              </a:buClr>
              <a:buSzPts val="2800"/>
              <a:buFont typeface="Times New Roman"/>
              <a:buNone/>
            </a:pPr>
            <a:r>
              <a:rPr b="1" lang="en-US" sz="2800">
                <a:solidFill>
                  <a:schemeClr val="dk1"/>
                </a:solidFill>
                <a:latin typeface="Times New Roman"/>
                <a:ea typeface="Times New Roman"/>
                <a:cs typeface="Times New Roman"/>
                <a:sym typeface="Times New Roman"/>
              </a:rPr>
              <a:t>*Hướng dẫn tự học (2 phút)</a:t>
            </a:r>
            <a:endParaRPr sz="28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 HS về nhà học bài, làm bt 10.4 đến 10.6 SBT;</a:t>
            </a:r>
            <a:endParaRPr sz="28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Clr>
                <a:schemeClr val="dk1"/>
              </a:buClr>
              <a:buSzPts val="2800"/>
              <a:buFont typeface="Times New Roman"/>
              <a:buNone/>
            </a:pPr>
            <a:r>
              <a:rPr lang="en-US" sz="2800">
                <a:solidFill>
                  <a:schemeClr val="dk1"/>
                </a:solidFill>
                <a:latin typeface="Times New Roman"/>
                <a:ea typeface="Times New Roman"/>
                <a:cs typeface="Times New Roman"/>
                <a:sym typeface="Times New Roman"/>
              </a:rPr>
              <a:t>- Hệ thống kiến thức qua sơ đồ tư duy</a:t>
            </a:r>
            <a:endParaRPr sz="2800">
              <a:solidFill>
                <a:schemeClr val="dk1"/>
              </a:solidFill>
              <a:latin typeface="Times New Roman"/>
              <a:ea typeface="Times New Roman"/>
              <a:cs typeface="Times New Roman"/>
              <a:sym typeface="Times New Roman"/>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pic>
        <p:nvPicPr>
          <p:cNvPr id="648" name="Google Shape;648;p29"/>
          <p:cNvPicPr preferRelativeResize="0"/>
          <p:nvPr/>
        </p:nvPicPr>
        <p:blipFill rotWithShape="1">
          <a:blip r:embed="rId3">
            <a:alphaModFix/>
          </a:blip>
          <a:srcRect b="0" l="0" r="0" t="0"/>
          <a:stretch/>
        </p:blipFill>
        <p:spPr>
          <a:xfrm>
            <a:off x="0" y="0"/>
            <a:ext cx="9141291" cy="5143500"/>
          </a:xfrm>
          <a:prstGeom prst="rect">
            <a:avLst/>
          </a:prstGeom>
          <a:noFill/>
          <a:ln>
            <a:noFill/>
          </a:ln>
        </p:spPr>
      </p:pic>
      <p:pic>
        <p:nvPicPr>
          <p:cNvPr id="649" name="Google Shape;649;p29"/>
          <p:cNvPicPr preferRelativeResize="0"/>
          <p:nvPr/>
        </p:nvPicPr>
        <p:blipFill rotWithShape="1">
          <a:blip r:embed="rId4">
            <a:alphaModFix/>
          </a:blip>
          <a:srcRect b="0" l="7606" r="20307" t="33863"/>
          <a:stretch/>
        </p:blipFill>
        <p:spPr>
          <a:xfrm>
            <a:off x="653144" y="2821426"/>
            <a:ext cx="4180113" cy="2157960"/>
          </a:xfrm>
          <a:prstGeom prst="rect">
            <a:avLst/>
          </a:prstGeom>
          <a:noFill/>
          <a:ln>
            <a:noFill/>
          </a:ln>
        </p:spPr>
      </p:pic>
      <p:sp>
        <p:nvSpPr>
          <p:cNvPr id="650" name="Google Shape;650;p29"/>
          <p:cNvSpPr txBox="1"/>
          <p:nvPr/>
        </p:nvSpPr>
        <p:spPr>
          <a:xfrm>
            <a:off x="389593" y="1022909"/>
            <a:ext cx="836210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imes New Roman"/>
                <a:ea typeface="Times New Roman"/>
                <a:cs typeface="Times New Roman"/>
                <a:sym typeface="Times New Roman"/>
              </a:rPr>
              <a:t>ĐỒ THỊ QUÃNG ĐƯỜNG (TIẾT 9)</a:t>
            </a:r>
            <a:endParaRPr b="1" sz="4800">
              <a:solidFill>
                <a:srgbClr val="FFFFFF"/>
              </a:solidFill>
              <a:latin typeface="Times New Roman"/>
              <a:ea typeface="Times New Roman"/>
              <a:cs typeface="Times New Roman"/>
              <a:sym typeface="Times New Roman"/>
            </a:endParaRPr>
          </a:p>
        </p:txBody>
      </p:sp>
      <p:grpSp>
        <p:nvGrpSpPr>
          <p:cNvPr id="651" name="Google Shape;651;p29"/>
          <p:cNvGrpSpPr/>
          <p:nvPr/>
        </p:nvGrpSpPr>
        <p:grpSpPr>
          <a:xfrm>
            <a:off x="3868270" y="169901"/>
            <a:ext cx="2351564" cy="830997"/>
            <a:chOff x="2855223" y="1665900"/>
            <a:chExt cx="3581399" cy="369332"/>
          </a:xfrm>
        </p:grpSpPr>
        <p:sp>
          <p:nvSpPr>
            <p:cNvPr id="652" name="Google Shape;652;p29"/>
            <p:cNvSpPr/>
            <p:nvPr/>
          </p:nvSpPr>
          <p:spPr>
            <a:xfrm>
              <a:off x="2855223" y="1677808"/>
              <a:ext cx="3178629" cy="345516"/>
            </a:xfrm>
            <a:prstGeom prst="roundRect">
              <a:avLst>
                <a:gd fmla="val 16667" name="adj"/>
              </a:avLst>
            </a:prstGeom>
            <a:solidFill>
              <a:srgbClr val="6EB1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FFFFFF"/>
                </a:solidFill>
                <a:latin typeface="Calibri"/>
                <a:ea typeface="Calibri"/>
                <a:cs typeface="Calibri"/>
                <a:sym typeface="Calibri"/>
              </a:endParaRPr>
            </a:p>
          </p:txBody>
        </p:sp>
        <p:sp>
          <p:nvSpPr>
            <p:cNvPr id="653" name="Google Shape;653;p29"/>
            <p:cNvSpPr txBox="1"/>
            <p:nvPr/>
          </p:nvSpPr>
          <p:spPr>
            <a:xfrm>
              <a:off x="2855223" y="1665900"/>
              <a:ext cx="35813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4800">
                  <a:solidFill>
                    <a:srgbClr val="FFFFFF"/>
                  </a:solidFill>
                  <a:latin typeface="Times New Roman"/>
                  <a:ea typeface="Times New Roman"/>
                  <a:cs typeface="Times New Roman"/>
                  <a:sym typeface="Times New Roman"/>
                </a:rPr>
                <a:t>BÀI 10</a:t>
              </a:r>
              <a:endParaRPr sz="4800">
                <a:solidFill>
                  <a:srgbClr val="FFFFFF"/>
                </a:solidFill>
                <a:latin typeface="Times New Roman"/>
                <a:ea typeface="Times New Roman"/>
                <a:cs typeface="Times New Roman"/>
                <a:sym typeface="Times New Roman"/>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48"/>
                                        </p:tgtEl>
                                        <p:attrNameLst>
                                          <p:attrName>style.visibility</p:attrName>
                                        </p:attrNameLst>
                                      </p:cBhvr>
                                      <p:to>
                                        <p:strVal val="visible"/>
                                      </p:to>
                                    </p:set>
                                    <p:animEffect filter="fade" transition="in">
                                      <p:cBhvr>
                                        <p:cTn dur="1000"/>
                                        <p:tgtEl>
                                          <p:spTgt spid="648"/>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649"/>
                                        </p:tgtEl>
                                        <p:attrNameLst>
                                          <p:attrName>style.visibility</p:attrName>
                                        </p:attrNameLst>
                                      </p:cBhvr>
                                      <p:to>
                                        <p:strVal val="visible"/>
                                      </p:to>
                                    </p:set>
                                    <p:anim calcmode="lin" valueType="num">
                                      <p:cBhvr additive="base">
                                        <p:cTn dur="1000"/>
                                        <p:tgtEl>
                                          <p:spTgt spid="649"/>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651"/>
                                        </p:tgtEl>
                                        <p:attrNameLst>
                                          <p:attrName>style.visibility</p:attrName>
                                        </p:attrNameLst>
                                      </p:cBhvr>
                                      <p:to>
                                        <p:strVal val="visible"/>
                                      </p:to>
                                    </p:set>
                                    <p:animEffect filter="fade" transition="in">
                                      <p:cBhvr>
                                        <p:cTn dur="750"/>
                                        <p:tgtEl>
                                          <p:spTgt spid="651"/>
                                        </p:tgtEl>
                                      </p:cBhvr>
                                    </p:animEffect>
                                  </p:childTnLst>
                                </p:cTn>
                              </p:par>
                            </p:childTnLst>
                          </p:cTn>
                        </p:par>
                        <p:par>
                          <p:cTn fill="hold">
                            <p:stCondLst>
                              <p:cond delay="2750"/>
                            </p:stCondLst>
                            <p:childTnLst>
                              <p:par>
                                <p:cTn fill="hold" nodeType="after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
          <p:cNvSpPr txBox="1"/>
          <p:nvPr/>
        </p:nvSpPr>
        <p:spPr>
          <a:xfrm>
            <a:off x="-1990397" y="179997"/>
            <a:ext cx="7810500"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1800">
                <a:solidFill>
                  <a:schemeClr val="dk1"/>
                </a:solidFill>
                <a:latin typeface="Times New Roman"/>
                <a:ea typeface="Times New Roman"/>
                <a:cs typeface="Times New Roman"/>
                <a:sym typeface="Times New Roman"/>
              </a:rPr>
              <a:t>Quan sát đoạn video sau</a:t>
            </a:r>
            <a:endParaRPr b="1" i="1" sz="1800">
              <a:solidFill>
                <a:schemeClr val="dk1"/>
              </a:solidFill>
              <a:latin typeface="Times New Roman"/>
              <a:ea typeface="Times New Roman"/>
              <a:cs typeface="Times New Roman"/>
              <a:sym typeface="Times New Roman"/>
            </a:endParaRPr>
          </a:p>
        </p:txBody>
      </p:sp>
      <p:sp>
        <p:nvSpPr>
          <p:cNvPr id="343" name="Google Shape;343;p3"/>
          <p:cNvSpPr txBox="1"/>
          <p:nvPr/>
        </p:nvSpPr>
        <p:spPr>
          <a:xfrm>
            <a:off x="283122" y="655898"/>
            <a:ext cx="8245365" cy="83099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400">
                <a:solidFill>
                  <a:schemeClr val="dk1"/>
                </a:solidFill>
                <a:latin typeface="Times New Roman"/>
                <a:ea typeface="Times New Roman"/>
                <a:cs typeface="Times New Roman"/>
                <a:sym typeface="Times New Roman"/>
              </a:rPr>
              <a:t>Nêu các cách xác định được quãng đường đi được sau những khoảng thời gian khác nhau mà không cần dùng công thức s=v.t</a:t>
            </a:r>
            <a:endParaRPr/>
          </a:p>
        </p:txBody>
      </p:sp>
      <p:pic>
        <p:nvPicPr>
          <p:cNvPr id="344" name="Google Shape;344;p3"/>
          <p:cNvPicPr preferRelativeResize="0"/>
          <p:nvPr/>
        </p:nvPicPr>
        <p:blipFill rotWithShape="1">
          <a:blip r:embed="rId3">
            <a:alphaModFix/>
          </a:blip>
          <a:srcRect b="0" l="0" r="0" t="0"/>
          <a:stretch/>
        </p:blipFill>
        <p:spPr>
          <a:xfrm>
            <a:off x="914399" y="1486896"/>
            <a:ext cx="7533409" cy="3656604"/>
          </a:xfrm>
          <a:prstGeom prst="rect">
            <a:avLst/>
          </a:prstGeom>
          <a:noFill/>
          <a:ln>
            <a:noFill/>
          </a:ln>
        </p:spPr>
      </p:pic>
      <p:sp>
        <p:nvSpPr>
          <p:cNvPr id="345" name="Google Shape;345;p3"/>
          <p:cNvSpPr txBox="1"/>
          <p:nvPr/>
        </p:nvSpPr>
        <p:spPr>
          <a:xfrm>
            <a:off x="687418" y="2118863"/>
            <a:ext cx="7763700" cy="511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100">
              <a:solidFill>
                <a:schemeClr val="dk1"/>
              </a:solidFil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7" name="Shape 657"/>
        <p:cNvGrpSpPr/>
        <p:nvPr/>
      </p:nvGrpSpPr>
      <p:grpSpPr>
        <a:xfrm>
          <a:off x="0" y="0"/>
          <a:ext cx="0" cy="0"/>
          <a:chOff x="0" y="0"/>
          <a:chExt cx="0" cy="0"/>
        </a:xfrm>
      </p:grpSpPr>
      <p:pic>
        <p:nvPicPr>
          <p:cNvPr descr="C:\Users\ADMIN\Desktop\Tai nguyen thiet ke tro choi\Khi con qua song\river-landscape-clipart-11.jpg" id="658" name="Google Shape;658;p30"/>
          <p:cNvPicPr preferRelativeResize="0"/>
          <p:nvPr/>
        </p:nvPicPr>
        <p:blipFill rotWithShape="1">
          <a:blip r:embed="rId3">
            <a:alphaModFix/>
          </a:blip>
          <a:srcRect b="0" l="0" r="0" t="0"/>
          <a:stretch/>
        </p:blipFill>
        <p:spPr>
          <a:xfrm>
            <a:off x="0" y="-57150"/>
            <a:ext cx="9144000" cy="5257800"/>
          </a:xfrm>
          <a:prstGeom prst="rect">
            <a:avLst/>
          </a:prstGeom>
          <a:noFill/>
          <a:ln>
            <a:noFill/>
          </a:ln>
        </p:spPr>
      </p:pic>
      <p:pic>
        <p:nvPicPr>
          <p:cNvPr descr="C:\Users\ADMIN\Desktop\453552345 (3).jpg" id="659" name="Google Shape;659;p30"/>
          <p:cNvPicPr preferRelativeResize="0"/>
          <p:nvPr/>
        </p:nvPicPr>
        <p:blipFill rotWithShape="1">
          <a:blip r:embed="rId4">
            <a:alphaModFix/>
          </a:blip>
          <a:srcRect b="0" l="0" r="0" t="0"/>
          <a:stretch/>
        </p:blipFill>
        <p:spPr>
          <a:xfrm>
            <a:off x="2852741" y="-383191"/>
            <a:ext cx="4343397" cy="2076738"/>
          </a:xfrm>
          <a:prstGeom prst="rect">
            <a:avLst/>
          </a:prstGeom>
          <a:noFill/>
          <a:ln>
            <a:noFill/>
          </a:ln>
        </p:spPr>
      </p:pic>
      <p:sp>
        <p:nvSpPr>
          <p:cNvPr id="660" name="Google Shape;660;p30"/>
          <p:cNvSpPr txBox="1"/>
          <p:nvPr/>
        </p:nvSpPr>
        <p:spPr>
          <a:xfrm>
            <a:off x="2971801" y="644664"/>
            <a:ext cx="4938715"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000">
                <a:solidFill>
                  <a:srgbClr val="C00000"/>
                </a:solidFill>
                <a:latin typeface="Arial"/>
                <a:ea typeface="Arial"/>
                <a:cs typeface="Arial"/>
                <a:sym typeface="Arial"/>
              </a:rPr>
              <a:t> AI NHANH HƠN</a:t>
            </a:r>
            <a:endParaRPr/>
          </a:p>
        </p:txBody>
      </p:sp>
      <p:pic>
        <p:nvPicPr>
          <p:cNvPr descr="Hình ảnh có liên quan" id="661" name="Google Shape;661;p30"/>
          <p:cNvPicPr preferRelativeResize="0"/>
          <p:nvPr/>
        </p:nvPicPr>
        <p:blipFill rotWithShape="1">
          <a:blip r:embed="rId5">
            <a:alphaModFix/>
          </a:blip>
          <a:srcRect b="0" l="0" r="0" t="0"/>
          <a:stretch/>
        </p:blipFill>
        <p:spPr>
          <a:xfrm>
            <a:off x="4681538" y="2254248"/>
            <a:ext cx="2124078" cy="2832103"/>
          </a:xfrm>
          <a:prstGeom prst="rect">
            <a:avLst/>
          </a:prstGeom>
          <a:noFill/>
          <a:ln>
            <a:noFill/>
          </a:ln>
        </p:spPr>
      </p:pic>
      <p:pic>
        <p:nvPicPr>
          <p:cNvPr descr="C:\Users\ADMIN\Desktop\512821722.jpg" id="662" name="Google Shape;662;p30"/>
          <p:cNvPicPr preferRelativeResize="0"/>
          <p:nvPr/>
        </p:nvPicPr>
        <p:blipFill rotWithShape="1">
          <a:blip r:embed="rId6">
            <a:alphaModFix/>
          </a:blip>
          <a:srcRect b="0" l="0" r="0" t="0"/>
          <a:stretch/>
        </p:blipFill>
        <p:spPr>
          <a:xfrm>
            <a:off x="2514601" y="2462509"/>
            <a:ext cx="2319337" cy="2623184"/>
          </a:xfrm>
          <a:prstGeom prst="rect">
            <a:avLst/>
          </a:prstGeom>
          <a:noFill/>
          <a:ln>
            <a:noFill/>
          </a:ln>
        </p:spPr>
      </p:pic>
      <p:pic>
        <p:nvPicPr>
          <p:cNvPr id="663" name="Google Shape;663;p30"/>
          <p:cNvPicPr preferRelativeResize="0"/>
          <p:nvPr/>
        </p:nvPicPr>
        <p:blipFill rotWithShape="1">
          <a:blip r:embed="rId7">
            <a:alphaModFix/>
          </a:blip>
          <a:srcRect b="0" l="0" r="0" t="0"/>
          <a:stretch/>
        </p:blipFill>
        <p:spPr>
          <a:xfrm>
            <a:off x="9405939" y="4148590"/>
            <a:ext cx="609600" cy="609600"/>
          </a:xfrm>
          <a:prstGeom prst="rect">
            <a:avLst/>
          </a:prstGeom>
          <a:noFill/>
          <a:ln>
            <a:noFill/>
          </a:ln>
        </p:spPr>
      </p:pic>
      <p:pic>
        <p:nvPicPr>
          <p:cNvPr descr="C:\Users\ADMIN\Desktop\Tai nguyen thiet ke tro choi\Angry birds epic birds\1505573783630 (2).png" id="664" name="Google Shape;664;p30">
            <a:hlinkClick action="ppaction://hlinksldjump" r:id="rId8"/>
          </p:cNvPr>
          <p:cNvPicPr preferRelativeResize="0"/>
          <p:nvPr/>
        </p:nvPicPr>
        <p:blipFill rotWithShape="1">
          <a:blip r:embed="rId9">
            <a:alphaModFix/>
          </a:blip>
          <a:srcRect b="0" l="0" r="0" t="0"/>
          <a:stretch/>
        </p:blipFill>
        <p:spPr>
          <a:xfrm>
            <a:off x="4448343" y="1587122"/>
            <a:ext cx="1152193" cy="7009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63"/>
                                        </p:tgtEl>
                                        <p:attrNameLst>
                                          <p:attrName>style.visibility</p:attrName>
                                        </p:attrNameLst>
                                      </p:cBhvr>
                                      <p:to>
                                        <p:strVal val="visible"/>
                                      </p:to>
                                    </p:set>
                                    <p:animEffect filter="fade" transition="in">
                                      <p:cBhvr>
                                        <p:cTn dur="1"/>
                                        <p:tgtEl>
                                          <p:spTgt spid="663"/>
                                        </p:tgtEl>
                                      </p:cBhvr>
                                    </p:animEffect>
                                  </p:childTnLst>
                                </p:cTn>
                              </p:par>
                              <p:par>
                                <p:cTn fill="hold" nodeType="withEffect" presetClass="entr" presetID="10" presetSubtype="0">
                                  <p:stCondLst>
                                    <p:cond delay="0"/>
                                  </p:stCondLst>
                                  <p:childTnLst>
                                    <p:set>
                                      <p:cBhvr>
                                        <p:cTn dur="1" fill="hold">
                                          <p:stCondLst>
                                            <p:cond delay="0"/>
                                          </p:stCondLst>
                                        </p:cTn>
                                        <p:tgtEl>
                                          <p:spTgt spid="659"/>
                                        </p:tgtEl>
                                        <p:attrNameLst>
                                          <p:attrName>style.visibility</p:attrName>
                                        </p:attrNameLst>
                                      </p:cBhvr>
                                      <p:to>
                                        <p:strVal val="visible"/>
                                      </p:to>
                                    </p:set>
                                    <p:animEffect filter="fade" transition="in">
                                      <p:cBhvr>
                                        <p:cTn dur="1822"/>
                                        <p:tgtEl>
                                          <p:spTgt spid="659"/>
                                        </p:tgtEl>
                                      </p:cBhvr>
                                    </p:animEffect>
                                  </p:childTnLst>
                                </p:cTn>
                              </p:par>
                              <p:par>
                                <p:cTn fill="hold" nodeType="withEffect" presetClass="entr" presetID="10" presetSubtype="0">
                                  <p:stCondLst>
                                    <p:cond delay="0"/>
                                  </p:stCondLst>
                                  <p:childTnLst>
                                    <p:set>
                                      <p:cBhvr>
                                        <p:cTn dur="1" fill="hold">
                                          <p:stCondLst>
                                            <p:cond delay="0"/>
                                          </p:stCondLst>
                                        </p:cTn>
                                        <p:tgtEl>
                                          <p:spTgt spid="660"/>
                                        </p:tgtEl>
                                        <p:attrNameLst>
                                          <p:attrName>style.visibility</p:attrName>
                                        </p:attrNameLst>
                                      </p:cBhvr>
                                      <p:to>
                                        <p:strVal val="visible"/>
                                      </p:to>
                                    </p:set>
                                    <p:animEffect filter="fade" transition="in">
                                      <p:cBhvr>
                                        <p:cTn dur="1822"/>
                                        <p:tgtEl>
                                          <p:spTgt spid="660"/>
                                        </p:tgtEl>
                                      </p:cBhvr>
                                    </p:animEffect>
                                  </p:childTnLst>
                                </p:cTn>
                              </p:par>
                            </p:childTnLst>
                          </p:cTn>
                        </p:par>
                        <p:par>
                          <p:cTn fill="hold">
                            <p:stCondLst>
                              <p:cond delay="1822"/>
                            </p:stCondLst>
                            <p:childTnLst>
                              <p:par>
                                <p:cTn fill="hold" nodeType="afterEffect" presetClass="entr" presetID="10" presetSubtype="0">
                                  <p:stCondLst>
                                    <p:cond delay="0"/>
                                  </p:stCondLst>
                                  <p:childTnLst>
                                    <p:set>
                                      <p:cBhvr>
                                        <p:cTn dur="1" fill="hold">
                                          <p:stCondLst>
                                            <p:cond delay="0"/>
                                          </p:stCondLst>
                                        </p:cTn>
                                        <p:tgtEl>
                                          <p:spTgt spid="664"/>
                                        </p:tgtEl>
                                        <p:attrNameLst>
                                          <p:attrName>style.visibility</p:attrName>
                                        </p:attrNameLst>
                                      </p:cBhvr>
                                      <p:to>
                                        <p:strVal val="visible"/>
                                      </p:to>
                                    </p:set>
                                    <p:animEffect filter="fade" transition="in">
                                      <p:cBhvr>
                                        <p:cTn dur="500"/>
                                        <p:tgtEl>
                                          <p:spTgt spid="6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pic>
        <p:nvPicPr>
          <p:cNvPr descr="C:\Users\ADMIN\Desktop\canh222.png" id="669" name="Google Shape;669;p31"/>
          <p:cNvPicPr preferRelativeResize="0"/>
          <p:nvPr/>
        </p:nvPicPr>
        <p:blipFill rotWithShape="1">
          <a:blip r:embed="rId3">
            <a:alphaModFix/>
          </a:blip>
          <a:srcRect b="0" l="0" r="0" t="0"/>
          <a:stretch/>
        </p:blipFill>
        <p:spPr>
          <a:xfrm>
            <a:off x="19050" y="42953"/>
            <a:ext cx="9124950" cy="5109210"/>
          </a:xfrm>
          <a:prstGeom prst="rect">
            <a:avLst/>
          </a:prstGeom>
          <a:noFill/>
          <a:ln>
            <a:noFill/>
          </a:ln>
        </p:spPr>
      </p:pic>
      <p:pic>
        <p:nvPicPr>
          <p:cNvPr descr="C:\Users\ADMIN\Desktop\11.png" id="670" name="Google Shape;670;p31">
            <a:hlinkClick action="ppaction://hlinksldjump" r:id="rId4"/>
          </p:cNvPr>
          <p:cNvPicPr preferRelativeResize="0"/>
          <p:nvPr/>
        </p:nvPicPr>
        <p:blipFill rotWithShape="1">
          <a:blip r:embed="rId5">
            <a:alphaModFix/>
          </a:blip>
          <a:srcRect b="0" l="0" r="0" t="0"/>
          <a:stretch/>
        </p:blipFill>
        <p:spPr>
          <a:xfrm>
            <a:off x="474698" y="3159712"/>
            <a:ext cx="1147235" cy="860426"/>
          </a:xfrm>
          <a:prstGeom prst="rect">
            <a:avLst/>
          </a:prstGeom>
          <a:noFill/>
          <a:ln>
            <a:noFill/>
          </a:ln>
        </p:spPr>
      </p:pic>
      <p:pic>
        <p:nvPicPr>
          <p:cNvPr descr="C:\Users\ADMIN\Desktop\2.png" id="671" name="Google Shape;671;p31">
            <a:hlinkClick action="ppaction://hlinksldjump" r:id="rId6"/>
          </p:cNvPr>
          <p:cNvPicPr preferRelativeResize="0"/>
          <p:nvPr/>
        </p:nvPicPr>
        <p:blipFill rotWithShape="1">
          <a:blip r:embed="rId7">
            <a:alphaModFix/>
          </a:blip>
          <a:srcRect b="0" l="0" r="0" t="0"/>
          <a:stretch/>
        </p:blipFill>
        <p:spPr>
          <a:xfrm>
            <a:off x="1505660" y="1978554"/>
            <a:ext cx="1061293" cy="795970"/>
          </a:xfrm>
          <a:prstGeom prst="rect">
            <a:avLst/>
          </a:prstGeom>
          <a:noFill/>
          <a:ln>
            <a:noFill/>
          </a:ln>
        </p:spPr>
      </p:pic>
      <p:pic>
        <p:nvPicPr>
          <p:cNvPr descr="C:\Users\ADMIN\Desktop\3.png" id="672" name="Google Shape;672;p31">
            <a:hlinkClick action="ppaction://hlinksldjump" r:id="rId8"/>
          </p:cNvPr>
          <p:cNvPicPr preferRelativeResize="0"/>
          <p:nvPr/>
        </p:nvPicPr>
        <p:blipFill rotWithShape="1">
          <a:blip r:embed="rId9">
            <a:alphaModFix/>
          </a:blip>
          <a:srcRect b="0" l="0" r="0" t="0"/>
          <a:stretch/>
        </p:blipFill>
        <p:spPr>
          <a:xfrm>
            <a:off x="3410483" y="1612622"/>
            <a:ext cx="990600" cy="742950"/>
          </a:xfrm>
          <a:prstGeom prst="rect">
            <a:avLst/>
          </a:prstGeom>
          <a:noFill/>
          <a:ln>
            <a:noFill/>
          </a:ln>
        </p:spPr>
      </p:pic>
      <p:pic>
        <p:nvPicPr>
          <p:cNvPr descr="C:\Users\ADMIN\Desktop\512821722.jpg" id="673" name="Google Shape;673;p31"/>
          <p:cNvPicPr preferRelativeResize="0"/>
          <p:nvPr/>
        </p:nvPicPr>
        <p:blipFill rotWithShape="1">
          <a:blip r:embed="rId10">
            <a:alphaModFix/>
          </a:blip>
          <a:srcRect b="0" l="0" r="0" t="0"/>
          <a:stretch/>
        </p:blipFill>
        <p:spPr>
          <a:xfrm>
            <a:off x="181104" y="3775606"/>
            <a:ext cx="822126" cy="774858"/>
          </a:xfrm>
          <a:prstGeom prst="rect">
            <a:avLst/>
          </a:prstGeom>
          <a:noFill/>
          <a:ln>
            <a:noFill/>
          </a:ln>
        </p:spPr>
      </p:pic>
      <p:pic>
        <p:nvPicPr>
          <p:cNvPr descr="C:\Users\ADMIN\Desktop\11.png" id="674" name="Google Shape;674;p31">
            <a:hlinkClick action="ppaction://hlinksldjump" r:id="rId11"/>
          </p:cNvPr>
          <p:cNvPicPr preferRelativeResize="0"/>
          <p:nvPr/>
        </p:nvPicPr>
        <p:blipFill rotWithShape="1">
          <a:blip r:embed="rId5">
            <a:alphaModFix/>
          </a:blip>
          <a:srcRect b="0" l="0" r="0" t="0"/>
          <a:stretch/>
        </p:blipFill>
        <p:spPr>
          <a:xfrm>
            <a:off x="3415241" y="4120252"/>
            <a:ext cx="1147235" cy="860426"/>
          </a:xfrm>
          <a:prstGeom prst="rect">
            <a:avLst/>
          </a:prstGeom>
          <a:noFill/>
          <a:ln>
            <a:noFill/>
          </a:ln>
        </p:spPr>
      </p:pic>
      <p:pic>
        <p:nvPicPr>
          <p:cNvPr descr="C:\Users\ADMIN\Desktop\2.png" id="675" name="Google Shape;675;p31">
            <a:hlinkClick action="ppaction://hlinksldjump" r:id="rId12"/>
          </p:cNvPr>
          <p:cNvPicPr preferRelativeResize="0"/>
          <p:nvPr/>
        </p:nvPicPr>
        <p:blipFill rotWithShape="1">
          <a:blip r:embed="rId7">
            <a:alphaModFix/>
          </a:blip>
          <a:srcRect b="0" l="0" r="0" t="0"/>
          <a:stretch/>
        </p:blipFill>
        <p:spPr>
          <a:xfrm>
            <a:off x="5610381" y="3548796"/>
            <a:ext cx="1175593" cy="881695"/>
          </a:xfrm>
          <a:prstGeom prst="rect">
            <a:avLst/>
          </a:prstGeom>
          <a:noFill/>
          <a:ln>
            <a:noFill/>
          </a:ln>
        </p:spPr>
      </p:pic>
      <p:pic>
        <p:nvPicPr>
          <p:cNvPr descr="C:\Users\ADMIN\Desktop\3.png" id="676" name="Google Shape;676;p31">
            <a:hlinkClick action="ppaction://hlinksldjump" r:id="rId13"/>
          </p:cNvPr>
          <p:cNvPicPr preferRelativeResize="0"/>
          <p:nvPr/>
        </p:nvPicPr>
        <p:blipFill rotWithShape="1">
          <a:blip r:embed="rId9">
            <a:alphaModFix/>
          </a:blip>
          <a:srcRect b="0" l="0" r="0" t="0"/>
          <a:stretch/>
        </p:blipFill>
        <p:spPr>
          <a:xfrm>
            <a:off x="6253073" y="2139607"/>
            <a:ext cx="1158522" cy="868892"/>
          </a:xfrm>
          <a:prstGeom prst="rect">
            <a:avLst/>
          </a:prstGeom>
          <a:noFill/>
          <a:ln>
            <a:noFill/>
          </a:ln>
        </p:spPr>
      </p:pic>
      <p:pic>
        <p:nvPicPr>
          <p:cNvPr descr="Kết quả hình ảnh cho FIREWORK GIF" id="677" name="Google Shape;677;p31"/>
          <p:cNvPicPr preferRelativeResize="0"/>
          <p:nvPr/>
        </p:nvPicPr>
        <p:blipFill rotWithShape="1">
          <a:blip r:embed="rId14">
            <a:alphaModFix/>
          </a:blip>
          <a:srcRect b="0" l="0" r="0" t="0"/>
          <a:stretch/>
        </p:blipFill>
        <p:spPr>
          <a:xfrm>
            <a:off x="-310412" y="-97820"/>
            <a:ext cx="2939313" cy="2566022"/>
          </a:xfrm>
          <a:prstGeom prst="rect">
            <a:avLst/>
          </a:prstGeom>
          <a:noFill/>
          <a:ln>
            <a:noFill/>
          </a:ln>
        </p:spPr>
      </p:pic>
      <p:pic>
        <p:nvPicPr>
          <p:cNvPr descr="Kết quả hình ảnh cho FIREWORK GIF" id="678" name="Google Shape;678;p31"/>
          <p:cNvPicPr preferRelativeResize="0"/>
          <p:nvPr/>
        </p:nvPicPr>
        <p:blipFill rotWithShape="1">
          <a:blip r:embed="rId14">
            <a:alphaModFix/>
          </a:blip>
          <a:srcRect b="0" l="0" r="0" t="0"/>
          <a:stretch/>
        </p:blipFill>
        <p:spPr>
          <a:xfrm>
            <a:off x="-420710" y="-323603"/>
            <a:ext cx="2939313" cy="2566022"/>
          </a:xfrm>
          <a:prstGeom prst="rect">
            <a:avLst/>
          </a:prstGeom>
          <a:noFill/>
          <a:ln>
            <a:noFill/>
          </a:ln>
        </p:spPr>
      </p:pic>
      <p:pic>
        <p:nvPicPr>
          <p:cNvPr descr="Kết quả hình ảnh cho bamboo cartoon png" id="679" name="Google Shape;679;p31"/>
          <p:cNvPicPr preferRelativeResize="0"/>
          <p:nvPr/>
        </p:nvPicPr>
        <p:blipFill rotWithShape="1">
          <a:blip r:embed="rId15">
            <a:alphaModFix/>
          </a:blip>
          <a:srcRect b="0" l="0" r="0" t="0"/>
          <a:stretch/>
        </p:blipFill>
        <p:spPr>
          <a:xfrm rot="355512">
            <a:off x="6822542" y="-400049"/>
            <a:ext cx="1549878" cy="2345857"/>
          </a:xfrm>
          <a:prstGeom prst="rect">
            <a:avLst/>
          </a:prstGeom>
          <a:noFill/>
          <a:ln>
            <a:noFill/>
          </a:ln>
        </p:spPr>
      </p:pic>
      <p:pic>
        <p:nvPicPr>
          <p:cNvPr descr="Kết quả hình ảnh cho bamboo cartoon png" id="680" name="Google Shape;680;p31"/>
          <p:cNvPicPr preferRelativeResize="0"/>
          <p:nvPr/>
        </p:nvPicPr>
        <p:blipFill rotWithShape="1">
          <a:blip r:embed="rId15">
            <a:alphaModFix/>
          </a:blip>
          <a:srcRect b="0" l="0" r="0" t="0"/>
          <a:stretch/>
        </p:blipFill>
        <p:spPr>
          <a:xfrm flipH="1" rot="194846">
            <a:off x="6033664" y="-578479"/>
            <a:ext cx="1673636" cy="2345857"/>
          </a:xfrm>
          <a:prstGeom prst="rect">
            <a:avLst/>
          </a:prstGeom>
          <a:noFill/>
          <a:ln>
            <a:noFill/>
          </a:ln>
        </p:spPr>
      </p:pic>
      <p:pic>
        <p:nvPicPr>
          <p:cNvPr descr="Hình ảnh có liên quan" id="681" name="Google Shape;681;p31"/>
          <p:cNvPicPr preferRelativeResize="0"/>
          <p:nvPr/>
        </p:nvPicPr>
        <p:blipFill rotWithShape="1">
          <a:blip r:embed="rId16">
            <a:alphaModFix/>
          </a:blip>
          <a:srcRect b="0" l="0" r="0" t="0"/>
          <a:stretch/>
        </p:blipFill>
        <p:spPr>
          <a:xfrm>
            <a:off x="1931589" y="4056391"/>
            <a:ext cx="693215" cy="924287"/>
          </a:xfrm>
          <a:prstGeom prst="rect">
            <a:avLst/>
          </a:prstGeom>
          <a:noFill/>
          <a:ln>
            <a:noFill/>
          </a:ln>
        </p:spPr>
      </p:pic>
      <p:pic>
        <p:nvPicPr>
          <p:cNvPr descr="Kết quả hình ảnh cho bamboo cartoon png" id="682" name="Google Shape;682;p31"/>
          <p:cNvPicPr preferRelativeResize="0"/>
          <p:nvPr/>
        </p:nvPicPr>
        <p:blipFill rotWithShape="1">
          <a:blip r:embed="rId15">
            <a:alphaModFix/>
          </a:blip>
          <a:srcRect b="0" l="0" r="0" t="0"/>
          <a:stretch/>
        </p:blipFill>
        <p:spPr>
          <a:xfrm rot="355512">
            <a:off x="7714422" y="-567965"/>
            <a:ext cx="1549878" cy="2345857"/>
          </a:xfrm>
          <a:prstGeom prst="rect">
            <a:avLst/>
          </a:prstGeom>
          <a:noFill/>
          <a:ln>
            <a:noFill/>
          </a:ln>
        </p:spPr>
      </p:pic>
      <p:pic>
        <p:nvPicPr>
          <p:cNvPr descr="Kết quả hình ảnh cho bamboo cartoon png" id="683" name="Google Shape;683;p31"/>
          <p:cNvPicPr preferRelativeResize="0"/>
          <p:nvPr/>
        </p:nvPicPr>
        <p:blipFill rotWithShape="1">
          <a:blip r:embed="rId15">
            <a:alphaModFix/>
          </a:blip>
          <a:srcRect b="0" l="0" r="0" t="0"/>
          <a:stretch/>
        </p:blipFill>
        <p:spPr>
          <a:xfrm rot="739192">
            <a:off x="8350011" y="-275764"/>
            <a:ext cx="1549878" cy="2345857"/>
          </a:xfrm>
          <a:prstGeom prst="rect">
            <a:avLst/>
          </a:prstGeom>
          <a:noFill/>
          <a:ln>
            <a:noFill/>
          </a:ln>
        </p:spPr>
      </p:pic>
      <p:sp>
        <p:nvSpPr>
          <p:cNvPr id="684" name="Google Shape;684;p31"/>
          <p:cNvSpPr/>
          <p:nvPr/>
        </p:nvSpPr>
        <p:spPr>
          <a:xfrm>
            <a:off x="1888632" y="2679903"/>
            <a:ext cx="602921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rgbClr val="FF9356"/>
                </a:solidFill>
                <a:latin typeface="Arial"/>
                <a:ea typeface="Arial"/>
                <a:cs typeface="Arial"/>
                <a:sym typeface="Arial"/>
              </a:rPr>
              <a:t>CHÚC MỪNG</a:t>
            </a:r>
            <a:endParaRPr/>
          </a:p>
        </p:txBody>
      </p:sp>
      <p:sp>
        <p:nvSpPr>
          <p:cNvPr id="685" name="Google Shape;685;p31"/>
          <p:cNvSpPr/>
          <p:nvPr/>
        </p:nvSpPr>
        <p:spPr>
          <a:xfrm>
            <a:off x="1888633" y="2683310"/>
            <a:ext cx="6029215" cy="120032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7200">
                <a:solidFill>
                  <a:srgbClr val="FF9356"/>
                </a:solidFill>
                <a:latin typeface="Arial"/>
                <a:ea typeface="Arial"/>
                <a:cs typeface="Arial"/>
                <a:sym typeface="Arial"/>
              </a:rPr>
              <a:t>CHÚC MỪNG</a:t>
            </a:r>
            <a:endParaRPr/>
          </a:p>
        </p:txBody>
      </p:sp>
      <p:pic>
        <p:nvPicPr>
          <p:cNvPr descr="Hình ảnh có liên quan" id="686" name="Google Shape;686;p31"/>
          <p:cNvPicPr preferRelativeResize="0"/>
          <p:nvPr/>
        </p:nvPicPr>
        <p:blipFill rotWithShape="1">
          <a:blip r:embed="rId17">
            <a:alphaModFix/>
          </a:blip>
          <a:srcRect b="0" l="0" r="0" t="0"/>
          <a:stretch/>
        </p:blipFill>
        <p:spPr>
          <a:xfrm>
            <a:off x="7087198" y="2733324"/>
            <a:ext cx="4762500" cy="4200526"/>
          </a:xfrm>
          <a:prstGeom prst="rect">
            <a:avLst/>
          </a:prstGeom>
          <a:noFill/>
          <a:ln>
            <a:noFill/>
          </a:ln>
        </p:spPr>
      </p:pic>
      <p:pic>
        <p:nvPicPr>
          <p:cNvPr descr="Hình ảnh có liên quan" id="687" name="Google Shape;687;p31"/>
          <p:cNvPicPr preferRelativeResize="0"/>
          <p:nvPr/>
        </p:nvPicPr>
        <p:blipFill rotWithShape="1">
          <a:blip r:embed="rId17">
            <a:alphaModFix/>
          </a:blip>
          <a:srcRect b="0" l="0" r="0" t="0"/>
          <a:stretch/>
        </p:blipFill>
        <p:spPr>
          <a:xfrm>
            <a:off x="8030145" y="3458818"/>
            <a:ext cx="3686644" cy="3251621"/>
          </a:xfrm>
          <a:prstGeom prst="rect">
            <a:avLst/>
          </a:prstGeom>
          <a:noFill/>
          <a:ln>
            <a:noFill/>
          </a:ln>
        </p:spPr>
      </p:pic>
      <p:sp>
        <p:nvSpPr>
          <p:cNvPr id="688" name="Google Shape;688;p31">
            <a:hlinkClick action="ppaction://hlinksldjump" r:id="rId18"/>
          </p:cNvPr>
          <p:cNvSpPr/>
          <p:nvPr/>
        </p:nvSpPr>
        <p:spPr>
          <a:xfrm>
            <a:off x="85487" y="4688958"/>
            <a:ext cx="822126" cy="454542"/>
          </a:xfrm>
          <a:custGeom>
            <a:rect b="b" l="l" r="r" t="t"/>
            <a:pathLst>
              <a:path extrusionOk="0" h="120000" w="120000">
                <a:moveTo>
                  <a:pt x="0" y="0"/>
                </a:moveTo>
                <a:lnTo>
                  <a:pt x="120000" y="0"/>
                </a:lnTo>
                <a:lnTo>
                  <a:pt x="120000" y="120000"/>
                </a:lnTo>
                <a:lnTo>
                  <a:pt x="0" y="120000"/>
                </a:lnTo>
                <a:close/>
                <a:moveTo>
                  <a:pt x="60000" y="15000"/>
                </a:moveTo>
                <a:lnTo>
                  <a:pt x="35120" y="60000"/>
                </a:lnTo>
                <a:lnTo>
                  <a:pt x="41340" y="60000"/>
                </a:lnTo>
                <a:lnTo>
                  <a:pt x="41340" y="105000"/>
                </a:lnTo>
                <a:lnTo>
                  <a:pt x="78660" y="105000"/>
                </a:lnTo>
                <a:lnTo>
                  <a:pt x="78660" y="60000"/>
                </a:lnTo>
                <a:lnTo>
                  <a:pt x="84880" y="60000"/>
                </a:lnTo>
                <a:lnTo>
                  <a:pt x="75550" y="43125"/>
                </a:lnTo>
                <a:lnTo>
                  <a:pt x="75550" y="20625"/>
                </a:lnTo>
                <a:lnTo>
                  <a:pt x="69330" y="20625"/>
                </a:lnTo>
                <a:lnTo>
                  <a:pt x="69330" y="31875"/>
                </a:lnTo>
                <a:close/>
              </a:path>
              <a:path extrusionOk="0" fill="darkenLess" h="120000" w="120000">
                <a:moveTo>
                  <a:pt x="75550" y="43125"/>
                </a:moveTo>
                <a:lnTo>
                  <a:pt x="75550" y="20625"/>
                </a:lnTo>
                <a:lnTo>
                  <a:pt x="69330" y="20625"/>
                </a:lnTo>
                <a:lnTo>
                  <a:pt x="69330" y="31875"/>
                </a:lnTo>
                <a:close/>
                <a:moveTo>
                  <a:pt x="41340" y="60000"/>
                </a:moveTo>
                <a:lnTo>
                  <a:pt x="41340" y="105000"/>
                </a:lnTo>
                <a:lnTo>
                  <a:pt x="56890" y="105000"/>
                </a:lnTo>
                <a:lnTo>
                  <a:pt x="56890" y="82500"/>
                </a:lnTo>
                <a:lnTo>
                  <a:pt x="63110" y="82500"/>
                </a:lnTo>
                <a:lnTo>
                  <a:pt x="63110" y="105000"/>
                </a:lnTo>
                <a:lnTo>
                  <a:pt x="78660" y="105000"/>
                </a:lnTo>
                <a:lnTo>
                  <a:pt x="78660" y="60000"/>
                </a:lnTo>
                <a:close/>
              </a:path>
              <a:path extrusionOk="0" fill="darken" h="120000" w="120000">
                <a:moveTo>
                  <a:pt x="60000" y="15000"/>
                </a:moveTo>
                <a:lnTo>
                  <a:pt x="35120" y="60000"/>
                </a:lnTo>
                <a:lnTo>
                  <a:pt x="84880" y="60000"/>
                </a:lnTo>
                <a:close/>
                <a:moveTo>
                  <a:pt x="56890" y="82500"/>
                </a:moveTo>
                <a:lnTo>
                  <a:pt x="63110" y="82500"/>
                </a:lnTo>
                <a:lnTo>
                  <a:pt x="63110" y="105000"/>
                </a:lnTo>
                <a:lnTo>
                  <a:pt x="56890" y="105000"/>
                </a:lnTo>
                <a:close/>
              </a:path>
              <a:path extrusionOk="0" fill="none" h="120000" w="120000">
                <a:moveTo>
                  <a:pt x="60000" y="15000"/>
                </a:moveTo>
                <a:lnTo>
                  <a:pt x="69330" y="31875"/>
                </a:lnTo>
                <a:lnTo>
                  <a:pt x="69330" y="20625"/>
                </a:lnTo>
                <a:lnTo>
                  <a:pt x="75550" y="20625"/>
                </a:lnTo>
                <a:lnTo>
                  <a:pt x="75550" y="43125"/>
                </a:lnTo>
                <a:lnTo>
                  <a:pt x="84880" y="60000"/>
                </a:lnTo>
                <a:lnTo>
                  <a:pt x="78660" y="60000"/>
                </a:lnTo>
                <a:lnTo>
                  <a:pt x="78660" y="105000"/>
                </a:lnTo>
                <a:lnTo>
                  <a:pt x="41340" y="105000"/>
                </a:lnTo>
                <a:lnTo>
                  <a:pt x="41340" y="60000"/>
                </a:lnTo>
                <a:lnTo>
                  <a:pt x="35120" y="60000"/>
                </a:lnTo>
                <a:close/>
                <a:moveTo>
                  <a:pt x="69330" y="31875"/>
                </a:moveTo>
                <a:lnTo>
                  <a:pt x="75550" y="43125"/>
                </a:lnTo>
                <a:moveTo>
                  <a:pt x="78660" y="60000"/>
                </a:moveTo>
                <a:lnTo>
                  <a:pt x="41340" y="60000"/>
                </a:lnTo>
                <a:moveTo>
                  <a:pt x="56890" y="105000"/>
                </a:moveTo>
                <a:lnTo>
                  <a:pt x="56890" y="82500"/>
                </a:lnTo>
                <a:lnTo>
                  <a:pt x="63110" y="82500"/>
                </a:lnTo>
                <a:lnTo>
                  <a:pt x="63110" y="105000"/>
                </a:lnTo>
              </a:path>
              <a:path extrusionOk="0" fill="none" h="120000" w="120000">
                <a:moveTo>
                  <a:pt x="0" y="0"/>
                </a:moveTo>
                <a:lnTo>
                  <a:pt x="120000" y="0"/>
                </a:lnTo>
                <a:lnTo>
                  <a:pt x="120000" y="120000"/>
                </a:lnTo>
                <a:lnTo>
                  <a:pt x="0" y="120000"/>
                </a:lnTo>
                <a:close/>
              </a:path>
            </a:pathLst>
          </a:custGeom>
          <a:solidFill>
            <a:srgbClr val="F4B081"/>
          </a:solidFill>
          <a:ln cap="flat" cmpd="sng" w="127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6"/>
                                        </p:tgtEl>
                                        <p:attrNameLst>
                                          <p:attrName>style.visibility</p:attrName>
                                        </p:attrNameLst>
                                      </p:cBhvr>
                                      <p:to>
                                        <p:strVal val="visible"/>
                                      </p:to>
                                    </p:set>
                                  </p:childTnLst>
                                </p:cTn>
                              </p:par>
                              <p:par>
                                <p:cTn fill="hold" nodeType="withEffect" presetClass="exit" presetID="1" presetSubtype="0">
                                  <p:stCondLst>
                                    <p:cond delay="5000"/>
                                  </p:stCondLst>
                                  <p:childTnLst>
                                    <p:set>
                                      <p:cBhvr>
                                        <p:cTn dur="1" fill="hold">
                                          <p:stCondLst>
                                            <p:cond delay="1"/>
                                          </p:stCondLst>
                                        </p:cTn>
                                        <p:tgtEl>
                                          <p:spTgt spid="686"/>
                                        </p:tgtEl>
                                        <p:attrNameLst>
                                          <p:attrName>style.visibility</p:attrName>
                                        </p:attrNameLst>
                                      </p:cBhvr>
                                      <p:to>
                                        <p:strVal val="hidden"/>
                                      </p:to>
                                    </p:set>
                                  </p:childTnLst>
                                </p:cTn>
                              </p:par>
                              <p:par>
                                <p:cTn fill="hold" nodeType="withEffect" presetClass="exit" presetID="1" presetSubtype="0">
                                  <p:stCondLst>
                                    <p:cond delay="5000"/>
                                  </p:stCondLst>
                                  <p:childTnLst>
                                    <p:set>
                                      <p:cBhvr>
                                        <p:cTn dur="1" fill="hold">
                                          <p:stCondLst>
                                            <p:cond delay="1"/>
                                          </p:stCondLst>
                                        </p:cTn>
                                        <p:tgtEl>
                                          <p:spTgt spid="677"/>
                                        </p:tgtEl>
                                        <p:attrNameLst>
                                          <p:attrName>style.visibility</p:attrName>
                                        </p:attrNameLst>
                                      </p:cBhvr>
                                      <p:to>
                                        <p:strVal val="hidden"/>
                                      </p:to>
                                    </p:set>
                                  </p:childTnLst>
                                </p:cTn>
                              </p:par>
                              <p:par>
                                <p:cTn fill="hold" nodeType="withEffect" presetClass="exit" presetID="1" presetSubtype="0">
                                  <p:stCondLst>
                                    <p:cond delay="5000"/>
                                  </p:stCondLst>
                                  <p:childTnLst>
                                    <p:set>
                                      <p:cBhvr>
                                        <p:cTn dur="1" fill="hold">
                                          <p:stCondLst>
                                            <p:cond delay="1"/>
                                          </p:stCondLst>
                                        </p:cTn>
                                        <p:tgtEl>
                                          <p:spTgt spid="685"/>
                                        </p:tgtEl>
                                        <p:attrNameLst>
                                          <p:attrName>style.visibility</p:attrName>
                                        </p:attrNameLst>
                                      </p:cBhvr>
                                      <p:to>
                                        <p:strVal val="hidden"/>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7"/>
                                        </p:tgtEl>
                                        <p:attrNameLst>
                                          <p:attrName>style.visibility</p:attrName>
                                        </p:attrNameLst>
                                      </p:cBhvr>
                                      <p:to>
                                        <p:strVal val="visible"/>
                                      </p:to>
                                    </p:set>
                                  </p:childTnLst>
                                </p:cTn>
                              </p:par>
                              <p:par>
                                <p:cTn fill="hold" nodeType="withEffect" presetClass="exit" presetID="1" presetSubtype="0">
                                  <p:stCondLst>
                                    <p:cond delay="5000"/>
                                  </p:stCondLst>
                                  <p:childTnLst>
                                    <p:set>
                                      <p:cBhvr>
                                        <p:cTn dur="1" fill="hold">
                                          <p:stCondLst>
                                            <p:cond delay="1"/>
                                          </p:stCondLst>
                                        </p:cTn>
                                        <p:tgtEl>
                                          <p:spTgt spid="687"/>
                                        </p:tgtEl>
                                        <p:attrNameLst>
                                          <p:attrName>style.visibility</p:attrName>
                                        </p:attrNameLst>
                                      </p:cBhvr>
                                      <p:to>
                                        <p:strVal val="hidden"/>
                                      </p:to>
                                    </p:set>
                                  </p:childTnLst>
                                </p:cTn>
                              </p:par>
                              <p:par>
                                <p:cTn fill="hold" nodeType="withEffect" presetClass="exit" presetID="1" presetSubtype="0">
                                  <p:stCondLst>
                                    <p:cond delay="5000"/>
                                  </p:stCondLst>
                                  <p:childTnLst>
                                    <p:set>
                                      <p:cBhvr>
                                        <p:cTn dur="1" fill="hold">
                                          <p:stCondLst>
                                            <p:cond delay="1"/>
                                          </p:stCondLst>
                                        </p:cTn>
                                        <p:tgtEl>
                                          <p:spTgt spid="684"/>
                                        </p:tgtEl>
                                        <p:attrNameLst>
                                          <p:attrName>style.visibility</p:attrName>
                                        </p:attrNameLst>
                                      </p:cBhvr>
                                      <p:to>
                                        <p:strVal val="hidden"/>
                                      </p:to>
                                    </p:set>
                                  </p:childTnLst>
                                </p:cTn>
                              </p:par>
                              <p:par>
                                <p:cTn fill="hold" nodeType="withEffect" presetClass="exit" presetID="1" presetSubtype="0">
                                  <p:stCondLst>
                                    <p:cond delay="5000"/>
                                  </p:stCondLst>
                                  <p:childTnLst>
                                    <p:set>
                                      <p:cBhvr>
                                        <p:cTn dur="1" fill="hold">
                                          <p:stCondLst>
                                            <p:cond delay="1"/>
                                          </p:stCondLst>
                                        </p:cTn>
                                        <p:tgtEl>
                                          <p:spTgt spid="6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pic>
        <p:nvPicPr>
          <p:cNvPr descr="C:\Users\ADMIN\Desktop\Tai nguyen thiet ke tro choi\Khi con qua song\cartoon_natural_landscape_vector_278572.jpg" id="693" name="Google Shape;693;p32"/>
          <p:cNvPicPr preferRelativeResize="0"/>
          <p:nvPr/>
        </p:nvPicPr>
        <p:blipFill rotWithShape="1">
          <a:blip r:embed="rId3">
            <a:alphaModFix/>
          </a:blip>
          <a:srcRect b="0" l="0" r="0" t="0"/>
          <a:stretch/>
        </p:blipFill>
        <p:spPr>
          <a:xfrm>
            <a:off x="0" y="17146"/>
            <a:ext cx="9144000" cy="5126355"/>
          </a:xfrm>
          <a:prstGeom prst="rect">
            <a:avLst/>
          </a:prstGeom>
          <a:noFill/>
          <a:ln>
            <a:noFill/>
          </a:ln>
        </p:spPr>
      </p:pic>
      <p:pic>
        <p:nvPicPr>
          <p:cNvPr descr="C:\Users\ADMIN\Desktop\cau hoi.png" id="694" name="Google Shape;694;p32"/>
          <p:cNvPicPr preferRelativeResize="0"/>
          <p:nvPr/>
        </p:nvPicPr>
        <p:blipFill rotWithShape="1">
          <a:blip r:embed="rId4">
            <a:alphaModFix/>
          </a:blip>
          <a:srcRect b="0" l="0" r="0" t="0"/>
          <a:stretch/>
        </p:blipFill>
        <p:spPr>
          <a:xfrm>
            <a:off x="-445514" y="1908810"/>
            <a:ext cx="9818114" cy="3543300"/>
          </a:xfrm>
          <a:prstGeom prst="rect">
            <a:avLst/>
          </a:prstGeom>
          <a:noFill/>
          <a:ln>
            <a:noFill/>
          </a:ln>
        </p:spPr>
      </p:pic>
      <p:pic>
        <p:nvPicPr>
          <p:cNvPr descr="C:\Users\ADMIN\Desktop\453552345 (3).jpg" id="695" name="Google Shape;695;p32"/>
          <p:cNvPicPr preferRelativeResize="0"/>
          <p:nvPr/>
        </p:nvPicPr>
        <p:blipFill rotWithShape="1">
          <a:blip r:embed="rId5">
            <a:alphaModFix/>
          </a:blip>
          <a:srcRect b="0" l="0" r="0" t="0"/>
          <a:stretch/>
        </p:blipFill>
        <p:spPr>
          <a:xfrm>
            <a:off x="2983489" y="-453679"/>
            <a:ext cx="3613657" cy="2533939"/>
          </a:xfrm>
          <a:prstGeom prst="rect">
            <a:avLst/>
          </a:prstGeom>
          <a:noFill/>
          <a:ln>
            <a:noFill/>
          </a:ln>
        </p:spPr>
      </p:pic>
      <p:sp>
        <p:nvSpPr>
          <p:cNvPr id="696" name="Google Shape;696;p32"/>
          <p:cNvSpPr txBox="1"/>
          <p:nvPr/>
        </p:nvSpPr>
        <p:spPr>
          <a:xfrm>
            <a:off x="1323650" y="3134126"/>
            <a:ext cx="4808793"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rgbClr val="000000"/>
                </a:solidFill>
                <a:latin typeface="Calibri"/>
                <a:ea typeface="Calibri"/>
                <a:cs typeface="Calibri"/>
                <a:sym typeface="Calibri"/>
              </a:rPr>
              <a:t>Đồ thị của chuyển động có tốc độ không đổi là một đường</a:t>
            </a:r>
            <a:endParaRPr sz="2100">
              <a:solidFill>
                <a:srgbClr val="000000"/>
              </a:solidFill>
              <a:latin typeface="Calibri"/>
              <a:ea typeface="Calibri"/>
              <a:cs typeface="Calibri"/>
              <a:sym typeface="Calibri"/>
            </a:endParaRPr>
          </a:p>
          <a:p>
            <a:pPr indent="-385763" lvl="0" marL="385763" marR="0" rtl="0" algn="l">
              <a:spcBef>
                <a:spcPts val="0"/>
              </a:spcBef>
              <a:spcAft>
                <a:spcPts val="0"/>
              </a:spcAft>
              <a:buClr>
                <a:srgbClr val="000000"/>
              </a:buClr>
              <a:buSzPts val="2100"/>
              <a:buFont typeface="Calibri"/>
              <a:buAutoNum type="alphaUcPeriod"/>
            </a:pPr>
            <a:r>
              <a:rPr lang="en-US" sz="2100">
                <a:solidFill>
                  <a:srgbClr val="000000"/>
                </a:solidFill>
                <a:latin typeface="Calibri"/>
                <a:ea typeface="Calibri"/>
                <a:cs typeface="Calibri"/>
                <a:sym typeface="Calibri"/>
              </a:rPr>
              <a:t>thẳng		B. cong	</a:t>
            </a:r>
            <a:endParaRPr/>
          </a:p>
          <a:p>
            <a:pPr indent="0" lvl="0" marL="0" marR="0" rtl="0" algn="l">
              <a:spcBef>
                <a:spcPts val="0"/>
              </a:spcBef>
              <a:spcAft>
                <a:spcPts val="0"/>
              </a:spcAft>
              <a:buNone/>
            </a:pPr>
            <a:r>
              <a:rPr lang="en-US" sz="2100">
                <a:solidFill>
                  <a:srgbClr val="000000"/>
                </a:solidFill>
                <a:latin typeface="Calibri"/>
                <a:ea typeface="Calibri"/>
                <a:cs typeface="Calibri"/>
                <a:sym typeface="Calibri"/>
              </a:rPr>
              <a:t>C. Zíc zắc		D. Không xác định</a:t>
            </a:r>
            <a:endParaRPr sz="2100">
              <a:solidFill>
                <a:srgbClr val="000000"/>
              </a:solidFill>
              <a:latin typeface="Calibri"/>
              <a:ea typeface="Calibri"/>
              <a:cs typeface="Calibri"/>
              <a:sym typeface="Calibri"/>
            </a:endParaRPr>
          </a:p>
        </p:txBody>
      </p:sp>
      <p:sp>
        <p:nvSpPr>
          <p:cNvPr id="697" name="Google Shape;697;p32"/>
          <p:cNvSpPr txBox="1"/>
          <p:nvPr/>
        </p:nvSpPr>
        <p:spPr>
          <a:xfrm>
            <a:off x="3184273" y="813290"/>
            <a:ext cx="3124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C00000"/>
                </a:solidFill>
                <a:latin typeface="Calibri"/>
                <a:ea typeface="Calibri"/>
                <a:cs typeface="Calibri"/>
                <a:sym typeface="Calibri"/>
              </a:rPr>
              <a:t>A</a:t>
            </a:r>
            <a:endParaRPr sz="2800">
              <a:solidFill>
                <a:srgbClr val="C00000"/>
              </a:solidFill>
              <a:latin typeface="Arial"/>
              <a:ea typeface="Arial"/>
              <a:cs typeface="Arial"/>
              <a:sym typeface="Arial"/>
            </a:endParaRPr>
          </a:p>
        </p:txBody>
      </p:sp>
      <p:pic>
        <p:nvPicPr>
          <p:cNvPr descr="C:\Users\ADMIN\Desktop\Tai nguyen thiet ke tro choi\Bảng gỗ\Picture1 (2).png" id="698" name="Google Shape;698;p32">
            <a:hlinkClick action="ppaction://hlinksldjump" r:id="rId6"/>
          </p:cNvPr>
          <p:cNvPicPr preferRelativeResize="0"/>
          <p:nvPr/>
        </p:nvPicPr>
        <p:blipFill rotWithShape="1">
          <a:blip r:embed="rId7">
            <a:alphaModFix/>
          </a:blip>
          <a:srcRect b="0" l="0" r="0" t="0"/>
          <a:stretch/>
        </p:blipFill>
        <p:spPr>
          <a:xfrm>
            <a:off x="7283582" y="16836"/>
            <a:ext cx="1708019" cy="7261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96">
                                            <p:txEl>
                                              <p:pRg end="0" st="0"/>
                                            </p:txEl>
                                          </p:spTgt>
                                        </p:tgtEl>
                                        <p:attrNameLst>
                                          <p:attrName>style.visibility</p:attrName>
                                        </p:attrNameLst>
                                      </p:cBhvr>
                                      <p:to>
                                        <p:strVal val="visible"/>
                                      </p:to>
                                    </p:set>
                                    <p:animEffect filter="fade" transition="in">
                                      <p:cBhvr>
                                        <p:cTn dur="500"/>
                                        <p:tgtEl>
                                          <p:spTgt spid="69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696">
                                            <p:txEl>
                                              <p:pRg end="1" st="1"/>
                                            </p:txEl>
                                          </p:spTgt>
                                        </p:tgtEl>
                                        <p:attrNameLst>
                                          <p:attrName>style.visibility</p:attrName>
                                        </p:attrNameLst>
                                      </p:cBhvr>
                                      <p:to>
                                        <p:strVal val="visible"/>
                                      </p:to>
                                    </p:set>
                                    <p:animEffect filter="fade" transition="in">
                                      <p:cBhvr>
                                        <p:cTn dur="500"/>
                                        <p:tgtEl>
                                          <p:spTgt spid="69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696">
                                            <p:txEl>
                                              <p:pRg end="2" st="2"/>
                                            </p:txEl>
                                          </p:spTgt>
                                        </p:tgtEl>
                                        <p:attrNameLst>
                                          <p:attrName>style.visibility</p:attrName>
                                        </p:attrNameLst>
                                      </p:cBhvr>
                                      <p:to>
                                        <p:strVal val="visible"/>
                                      </p:to>
                                    </p:set>
                                    <p:animEffect filter="fade" transition="in">
                                      <p:cBhvr>
                                        <p:cTn dur="500"/>
                                        <p:tgtEl>
                                          <p:spTgt spid="69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1822"/>
                                        <p:tgtEl>
                                          <p:spTgt spid="695"/>
                                        </p:tgtEl>
                                      </p:cBhvr>
                                    </p:animEffect>
                                  </p:childTnLst>
                                </p:cTn>
                              </p:par>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1822"/>
                                        <p:tgtEl>
                                          <p:spTgt spid="6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pic>
        <p:nvPicPr>
          <p:cNvPr descr="C:\Users\ADMIN\Desktop\Tai nguyen thiet ke tro choi\Khi con qua song\cartoon_natural_landscape_vector_278572.jpg" id="703" name="Google Shape;703;p33"/>
          <p:cNvPicPr preferRelativeResize="0"/>
          <p:nvPr/>
        </p:nvPicPr>
        <p:blipFill rotWithShape="1">
          <a:blip r:embed="rId3">
            <a:alphaModFix/>
          </a:blip>
          <a:srcRect b="0" l="0" r="0" t="0"/>
          <a:stretch/>
        </p:blipFill>
        <p:spPr>
          <a:xfrm>
            <a:off x="0" y="17146"/>
            <a:ext cx="9144000" cy="5126355"/>
          </a:xfrm>
          <a:prstGeom prst="rect">
            <a:avLst/>
          </a:prstGeom>
          <a:noFill/>
          <a:ln>
            <a:noFill/>
          </a:ln>
        </p:spPr>
      </p:pic>
      <p:pic>
        <p:nvPicPr>
          <p:cNvPr descr="C:\Users\ADMIN\Desktop\cau hoi.png" id="704" name="Google Shape;704;p33"/>
          <p:cNvPicPr preferRelativeResize="0"/>
          <p:nvPr/>
        </p:nvPicPr>
        <p:blipFill rotWithShape="1">
          <a:blip r:embed="rId4">
            <a:alphaModFix/>
          </a:blip>
          <a:srcRect b="0" l="0" r="0" t="0"/>
          <a:stretch/>
        </p:blipFill>
        <p:spPr>
          <a:xfrm>
            <a:off x="-445514" y="596347"/>
            <a:ext cx="9818114" cy="4855763"/>
          </a:xfrm>
          <a:prstGeom prst="rect">
            <a:avLst/>
          </a:prstGeom>
          <a:noFill/>
          <a:ln>
            <a:noFill/>
          </a:ln>
        </p:spPr>
      </p:pic>
      <p:pic>
        <p:nvPicPr>
          <p:cNvPr descr="C:\Users\ADMIN\Desktop\453552345 (3).jpg" id="705" name="Google Shape;705;p33"/>
          <p:cNvPicPr preferRelativeResize="0"/>
          <p:nvPr/>
        </p:nvPicPr>
        <p:blipFill rotWithShape="1">
          <a:blip r:embed="rId5">
            <a:alphaModFix/>
          </a:blip>
          <a:srcRect b="0" l="0" r="0" t="0"/>
          <a:stretch/>
        </p:blipFill>
        <p:spPr>
          <a:xfrm>
            <a:off x="2983489" y="-453678"/>
            <a:ext cx="3613657" cy="1984305"/>
          </a:xfrm>
          <a:prstGeom prst="rect">
            <a:avLst/>
          </a:prstGeom>
          <a:noFill/>
          <a:ln>
            <a:noFill/>
          </a:ln>
        </p:spPr>
      </p:pic>
      <p:sp>
        <p:nvSpPr>
          <p:cNvPr id="706" name="Google Shape;706;p33"/>
          <p:cNvSpPr txBox="1"/>
          <p:nvPr/>
        </p:nvSpPr>
        <p:spPr>
          <a:xfrm>
            <a:off x="1134808" y="2332943"/>
            <a:ext cx="5201478" cy="20313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rgbClr val="000000"/>
                </a:solidFill>
                <a:latin typeface="Calibri"/>
                <a:ea typeface="Calibri"/>
                <a:cs typeface="Calibri"/>
                <a:sym typeface="Calibri"/>
              </a:rPr>
              <a:t>Đồ thị quãng đường – thời gian cho biết:</a:t>
            </a:r>
            <a:endParaRPr sz="2100">
              <a:solidFill>
                <a:srgbClr val="000000"/>
              </a:solidFill>
              <a:latin typeface="Calibri"/>
              <a:ea typeface="Calibri"/>
              <a:cs typeface="Calibri"/>
              <a:sym typeface="Calibri"/>
            </a:endParaRPr>
          </a:p>
          <a:p>
            <a:pPr indent="-385763" lvl="0" marL="385763" marR="0" rtl="0" algn="l">
              <a:spcBef>
                <a:spcPts val="0"/>
              </a:spcBef>
              <a:spcAft>
                <a:spcPts val="0"/>
              </a:spcAft>
              <a:buClr>
                <a:srgbClr val="000000"/>
              </a:buClr>
              <a:buSzPts val="2100"/>
              <a:buFont typeface="Calibri"/>
              <a:buAutoNum type="alphaUcPeriod"/>
            </a:pPr>
            <a:r>
              <a:rPr lang="en-US" sz="2100">
                <a:solidFill>
                  <a:srgbClr val="000000"/>
                </a:solidFill>
                <a:latin typeface="Calibri"/>
                <a:ea typeface="Calibri"/>
                <a:cs typeface="Calibri"/>
                <a:sym typeface="Calibri"/>
              </a:rPr>
              <a:t>tốc độ đi được				</a:t>
            </a:r>
            <a:endParaRPr/>
          </a:p>
          <a:p>
            <a:pPr indent="-385763" lvl="0" marL="385763" marR="0" rtl="0" algn="l">
              <a:spcBef>
                <a:spcPts val="0"/>
              </a:spcBef>
              <a:spcAft>
                <a:spcPts val="0"/>
              </a:spcAft>
              <a:buClr>
                <a:srgbClr val="000000"/>
              </a:buClr>
              <a:buSzPts val="2100"/>
              <a:buFont typeface="Calibri"/>
              <a:buAutoNum type="alphaUcPeriod"/>
            </a:pPr>
            <a:r>
              <a:rPr lang="en-US" sz="2100">
                <a:solidFill>
                  <a:srgbClr val="000000"/>
                </a:solidFill>
                <a:latin typeface="Calibri"/>
                <a:ea typeface="Calibri"/>
                <a:cs typeface="Calibri"/>
                <a:sym typeface="Calibri"/>
              </a:rPr>
              <a:t>thời gian đi được</a:t>
            </a:r>
            <a:endParaRPr sz="2100">
              <a:solidFill>
                <a:srgbClr val="000000"/>
              </a:solidFill>
              <a:latin typeface="Calibri"/>
              <a:ea typeface="Calibri"/>
              <a:cs typeface="Calibri"/>
              <a:sym typeface="Calibri"/>
            </a:endParaRPr>
          </a:p>
          <a:p>
            <a:pPr indent="0" lvl="0" marL="0" marR="0" rtl="0" algn="l">
              <a:spcBef>
                <a:spcPts val="0"/>
              </a:spcBef>
              <a:spcAft>
                <a:spcPts val="0"/>
              </a:spcAft>
              <a:buNone/>
            </a:pPr>
            <a:r>
              <a:rPr lang="en-US" sz="2100">
                <a:solidFill>
                  <a:srgbClr val="000000"/>
                </a:solidFill>
                <a:latin typeface="Calibri"/>
                <a:ea typeface="Calibri"/>
                <a:cs typeface="Calibri"/>
                <a:sym typeface="Calibri"/>
              </a:rPr>
              <a:t>C. quãng đường đi được		</a:t>
            </a:r>
            <a:endParaRPr/>
          </a:p>
          <a:p>
            <a:pPr indent="0" lvl="0" marL="0" marR="0" rtl="0" algn="l">
              <a:spcBef>
                <a:spcPts val="0"/>
              </a:spcBef>
              <a:spcAft>
                <a:spcPts val="0"/>
              </a:spcAft>
              <a:buNone/>
            </a:pPr>
            <a:r>
              <a:rPr lang="en-US" sz="2100">
                <a:solidFill>
                  <a:srgbClr val="000000"/>
                </a:solidFill>
                <a:latin typeface="Calibri"/>
                <a:ea typeface="Calibri"/>
                <a:cs typeface="Calibri"/>
                <a:sym typeface="Calibri"/>
              </a:rPr>
              <a:t>D. cả tốc độ, thời gian và quãng đường đi được.</a:t>
            </a:r>
            <a:endParaRPr sz="2100">
              <a:solidFill>
                <a:srgbClr val="000000"/>
              </a:solidFill>
              <a:latin typeface="Calibri"/>
              <a:ea typeface="Calibri"/>
              <a:cs typeface="Calibri"/>
              <a:sym typeface="Calibri"/>
            </a:endParaRPr>
          </a:p>
        </p:txBody>
      </p:sp>
      <p:sp>
        <p:nvSpPr>
          <p:cNvPr id="707" name="Google Shape;707;p33"/>
          <p:cNvSpPr txBox="1"/>
          <p:nvPr/>
        </p:nvSpPr>
        <p:spPr>
          <a:xfrm>
            <a:off x="3212086" y="480059"/>
            <a:ext cx="3124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C00000"/>
                </a:solidFill>
                <a:latin typeface="Calibri"/>
                <a:ea typeface="Calibri"/>
                <a:cs typeface="Calibri"/>
                <a:sym typeface="Calibri"/>
              </a:rPr>
              <a:t>D</a:t>
            </a:r>
            <a:endParaRPr sz="2800">
              <a:solidFill>
                <a:srgbClr val="C00000"/>
              </a:solidFill>
              <a:latin typeface="Arial"/>
              <a:ea typeface="Arial"/>
              <a:cs typeface="Arial"/>
              <a:sym typeface="Arial"/>
            </a:endParaRPr>
          </a:p>
        </p:txBody>
      </p:sp>
      <p:pic>
        <p:nvPicPr>
          <p:cNvPr descr="C:\Users\ADMIN\Desktop\Tai nguyen thiet ke tro choi\Bảng gỗ\Picture1 (2).png" id="708" name="Google Shape;708;p33">
            <a:hlinkClick action="ppaction://hlinksldjump" r:id="rId6"/>
          </p:cNvPr>
          <p:cNvPicPr preferRelativeResize="0"/>
          <p:nvPr/>
        </p:nvPicPr>
        <p:blipFill rotWithShape="1">
          <a:blip r:embed="rId7">
            <a:alphaModFix/>
          </a:blip>
          <a:srcRect b="0" l="0" r="0" t="0"/>
          <a:stretch/>
        </p:blipFill>
        <p:spPr>
          <a:xfrm>
            <a:off x="7283582" y="16836"/>
            <a:ext cx="1708019" cy="72611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06">
                                            <p:txEl>
                                              <p:pRg end="0" st="0"/>
                                            </p:txEl>
                                          </p:spTgt>
                                        </p:tgtEl>
                                        <p:attrNameLst>
                                          <p:attrName>style.visibility</p:attrName>
                                        </p:attrNameLst>
                                      </p:cBhvr>
                                      <p:to>
                                        <p:strVal val="visible"/>
                                      </p:to>
                                    </p:set>
                                    <p:animEffect filter="fade" transition="in">
                                      <p:cBhvr>
                                        <p:cTn dur="500"/>
                                        <p:tgtEl>
                                          <p:spTgt spid="706">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6">
                                            <p:txEl>
                                              <p:pRg end="1" st="1"/>
                                            </p:txEl>
                                          </p:spTgt>
                                        </p:tgtEl>
                                        <p:attrNameLst>
                                          <p:attrName>style.visibility</p:attrName>
                                        </p:attrNameLst>
                                      </p:cBhvr>
                                      <p:to>
                                        <p:strVal val="visible"/>
                                      </p:to>
                                    </p:set>
                                    <p:animEffect filter="fade" transition="in">
                                      <p:cBhvr>
                                        <p:cTn dur="500"/>
                                        <p:tgtEl>
                                          <p:spTgt spid="706">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6">
                                            <p:txEl>
                                              <p:pRg end="2" st="2"/>
                                            </p:txEl>
                                          </p:spTgt>
                                        </p:tgtEl>
                                        <p:attrNameLst>
                                          <p:attrName>style.visibility</p:attrName>
                                        </p:attrNameLst>
                                      </p:cBhvr>
                                      <p:to>
                                        <p:strVal val="visible"/>
                                      </p:to>
                                    </p:set>
                                    <p:animEffect filter="fade" transition="in">
                                      <p:cBhvr>
                                        <p:cTn dur="500"/>
                                        <p:tgtEl>
                                          <p:spTgt spid="706">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6">
                                            <p:txEl>
                                              <p:pRg end="3" st="3"/>
                                            </p:txEl>
                                          </p:spTgt>
                                        </p:tgtEl>
                                        <p:attrNameLst>
                                          <p:attrName>style.visibility</p:attrName>
                                        </p:attrNameLst>
                                      </p:cBhvr>
                                      <p:to>
                                        <p:strVal val="visible"/>
                                      </p:to>
                                    </p:set>
                                    <p:animEffect filter="fade" transition="in">
                                      <p:cBhvr>
                                        <p:cTn dur="500"/>
                                        <p:tgtEl>
                                          <p:spTgt spid="706">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06">
                                            <p:txEl>
                                              <p:pRg end="4" st="4"/>
                                            </p:txEl>
                                          </p:spTgt>
                                        </p:tgtEl>
                                        <p:attrNameLst>
                                          <p:attrName>style.visibility</p:attrName>
                                        </p:attrNameLst>
                                      </p:cBhvr>
                                      <p:to>
                                        <p:strVal val="visible"/>
                                      </p:to>
                                    </p:set>
                                    <p:animEffect filter="fade" transition="in">
                                      <p:cBhvr>
                                        <p:cTn dur="500"/>
                                        <p:tgtEl>
                                          <p:spTgt spid="70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1822"/>
                                        <p:tgtEl>
                                          <p:spTgt spid="705"/>
                                        </p:tgtEl>
                                      </p:cBhvr>
                                    </p:animEffect>
                                  </p:childTnLst>
                                </p:cTn>
                              </p:par>
                              <p:par>
                                <p:cTn fill="hold" nodeType="with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1822"/>
                                        <p:tgtEl>
                                          <p:spTgt spid="7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pic>
        <p:nvPicPr>
          <p:cNvPr descr="C:\Users\ADMIN\Desktop\Tai nguyen thiet ke tro choi\Khi con qua song\cartoon_natural_landscape_vector_278572.jpg" id="713" name="Google Shape;713;p34"/>
          <p:cNvPicPr preferRelativeResize="0"/>
          <p:nvPr/>
        </p:nvPicPr>
        <p:blipFill rotWithShape="1">
          <a:blip r:embed="rId3">
            <a:alphaModFix/>
          </a:blip>
          <a:srcRect b="0" l="0" r="0" t="0"/>
          <a:stretch/>
        </p:blipFill>
        <p:spPr>
          <a:xfrm>
            <a:off x="-4524" y="0"/>
            <a:ext cx="9144000" cy="5126355"/>
          </a:xfrm>
          <a:prstGeom prst="rect">
            <a:avLst/>
          </a:prstGeom>
          <a:noFill/>
          <a:ln>
            <a:noFill/>
          </a:ln>
        </p:spPr>
      </p:pic>
      <p:pic>
        <p:nvPicPr>
          <p:cNvPr descr="C:\Users\ADMIN\Desktop\453552345 (3).jpg" id="714" name="Google Shape;714;p34"/>
          <p:cNvPicPr preferRelativeResize="0"/>
          <p:nvPr/>
        </p:nvPicPr>
        <p:blipFill rotWithShape="1">
          <a:blip r:embed="rId4">
            <a:alphaModFix/>
          </a:blip>
          <a:srcRect b="0" l="0" r="0" t="0"/>
          <a:stretch/>
        </p:blipFill>
        <p:spPr>
          <a:xfrm>
            <a:off x="3061866" y="0"/>
            <a:ext cx="3613657" cy="1196628"/>
          </a:xfrm>
          <a:prstGeom prst="rect">
            <a:avLst/>
          </a:prstGeom>
          <a:noFill/>
          <a:ln>
            <a:noFill/>
          </a:ln>
        </p:spPr>
      </p:pic>
      <p:sp>
        <p:nvSpPr>
          <p:cNvPr id="715" name="Google Shape;715;p34"/>
          <p:cNvSpPr txBox="1"/>
          <p:nvPr/>
        </p:nvSpPr>
        <p:spPr>
          <a:xfrm>
            <a:off x="997362" y="1074930"/>
            <a:ext cx="7140229" cy="4293483"/>
          </a:xfrm>
          <a:prstGeom prst="rect">
            <a:avLst/>
          </a:prstGeom>
          <a:blipFill rotWithShape="1">
            <a:blip r:embed="rId5">
              <a:alphaModFix/>
            </a:blip>
            <a:tile algn="tl" flip="none" tx="0" sx="100000" ty="0" sy="100000"/>
          </a:blip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100">
                <a:solidFill>
                  <a:srgbClr val="FFFFFF"/>
                </a:solidFill>
                <a:latin typeface="Calibri"/>
                <a:ea typeface="Calibri"/>
                <a:cs typeface="Calibri"/>
                <a:sym typeface="Calibri"/>
              </a:rPr>
              <a:t>Bảng dưới đây mô tả chuyển động của một ô tô trong 4 h.</a:t>
            </a:r>
            <a:endParaRPr sz="21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sz="2100">
              <a:solidFill>
                <a:srgbClr val="FFFFFF"/>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rPr lang="en-US" sz="2100">
                <a:solidFill>
                  <a:srgbClr val="FFFFFF"/>
                </a:solidFill>
                <a:latin typeface="Calibri"/>
                <a:ea typeface="Calibri"/>
                <a:cs typeface="Calibri"/>
                <a:sym typeface="Calibri"/>
              </a:rPr>
              <a:t>Hình vẽ nào sau biểu diễn đúng đồ thị quãng đường – thời gian của chuyển động trên?</a:t>
            </a:r>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Arial"/>
              <a:ea typeface="Arial"/>
              <a:cs typeface="Arial"/>
              <a:sym typeface="Arial"/>
            </a:endParaRPr>
          </a:p>
        </p:txBody>
      </p:sp>
      <p:sp>
        <p:nvSpPr>
          <p:cNvPr id="716" name="Google Shape;716;p34"/>
          <p:cNvSpPr txBox="1"/>
          <p:nvPr/>
        </p:nvSpPr>
        <p:spPr>
          <a:xfrm>
            <a:off x="3221200" y="408851"/>
            <a:ext cx="3124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C00000"/>
                </a:solidFill>
                <a:latin typeface="Calibri"/>
                <a:ea typeface="Calibri"/>
                <a:cs typeface="Calibri"/>
                <a:sym typeface="Calibri"/>
              </a:rPr>
              <a:t>D</a:t>
            </a:r>
            <a:endParaRPr sz="2800">
              <a:solidFill>
                <a:srgbClr val="C00000"/>
              </a:solidFill>
              <a:latin typeface="Arial"/>
              <a:ea typeface="Arial"/>
              <a:cs typeface="Arial"/>
              <a:sym typeface="Arial"/>
            </a:endParaRPr>
          </a:p>
        </p:txBody>
      </p:sp>
      <p:pic>
        <p:nvPicPr>
          <p:cNvPr descr="C:\Users\ADMIN\Desktop\Tai nguyen thiet ke tro choi\Bảng gỗ\Picture1 (2).png" id="717" name="Google Shape;717;p34">
            <a:hlinkClick action="ppaction://hlinksldjump" r:id="rId6"/>
          </p:cNvPr>
          <p:cNvPicPr preferRelativeResize="0"/>
          <p:nvPr/>
        </p:nvPicPr>
        <p:blipFill rotWithShape="1">
          <a:blip r:embed="rId7">
            <a:alphaModFix/>
          </a:blip>
          <a:srcRect b="0" l="0" r="0" t="0"/>
          <a:stretch/>
        </p:blipFill>
        <p:spPr>
          <a:xfrm>
            <a:off x="7283582" y="16836"/>
            <a:ext cx="1708019" cy="726114"/>
          </a:xfrm>
          <a:prstGeom prst="rect">
            <a:avLst/>
          </a:prstGeom>
          <a:noFill/>
          <a:ln>
            <a:noFill/>
          </a:ln>
        </p:spPr>
      </p:pic>
      <p:graphicFrame>
        <p:nvGraphicFramePr>
          <p:cNvPr id="718" name="Google Shape;718;p34"/>
          <p:cNvGraphicFramePr/>
          <p:nvPr/>
        </p:nvGraphicFramePr>
        <p:xfrm>
          <a:off x="1420410" y="1491198"/>
          <a:ext cx="3000000" cy="3000000"/>
        </p:xfrm>
        <a:graphic>
          <a:graphicData uri="http://schemas.openxmlformats.org/drawingml/2006/table">
            <a:tbl>
              <a:tblPr>
                <a:noFill/>
                <a:tableStyleId>{A86B94D0-90FF-4302-B47E-C437D7035A3A}</a:tableStyleId>
              </a:tblPr>
              <a:tblGrid>
                <a:gridCol w="2159875"/>
                <a:gridCol w="1032450"/>
                <a:gridCol w="1027950"/>
                <a:gridCol w="1032450"/>
                <a:gridCol w="1041400"/>
              </a:tblGrid>
              <a:tr h="274325">
                <a:tc>
                  <a:txBody>
                    <a:bodyPr/>
                    <a:lstStyle/>
                    <a:p>
                      <a:pPr indent="152400" lvl="0" marL="0" marR="0" rtl="0" algn="l">
                        <a:lnSpc>
                          <a:spcPct val="120000"/>
                        </a:lnSpc>
                        <a:spcBef>
                          <a:spcPts val="0"/>
                        </a:spcBef>
                        <a:spcAft>
                          <a:spcPts val="0"/>
                        </a:spcAft>
                        <a:buNone/>
                      </a:pPr>
                      <a:r>
                        <a:rPr lang="en-US" sz="1500" u="none" cap="none" strike="noStrike"/>
                        <a:t>Thời gian (h)</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c>
                  <a:txBody>
                    <a:bodyPr/>
                    <a:lstStyle/>
                    <a:p>
                      <a:pPr indent="0" lvl="0" marL="0" marR="0" rtl="0" algn="ctr">
                        <a:lnSpc>
                          <a:spcPct val="120000"/>
                        </a:lnSpc>
                        <a:spcBef>
                          <a:spcPts val="0"/>
                        </a:spcBef>
                        <a:spcAft>
                          <a:spcPts val="0"/>
                        </a:spcAft>
                        <a:buNone/>
                      </a:pPr>
                      <a:r>
                        <a:rPr lang="en-US" sz="1500" u="none" cap="none" strike="noStrike"/>
                        <a:t>1</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c>
                  <a:txBody>
                    <a:bodyPr/>
                    <a:lstStyle/>
                    <a:p>
                      <a:pPr indent="0" lvl="0" marL="0" marR="0" rtl="0" algn="ctr">
                        <a:lnSpc>
                          <a:spcPct val="120000"/>
                        </a:lnSpc>
                        <a:spcBef>
                          <a:spcPts val="0"/>
                        </a:spcBef>
                        <a:spcAft>
                          <a:spcPts val="0"/>
                        </a:spcAft>
                        <a:buNone/>
                      </a:pPr>
                      <a:r>
                        <a:rPr lang="en-US" sz="1500" u="none" cap="none" strike="noStrike"/>
                        <a:t>2</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c>
                  <a:txBody>
                    <a:bodyPr/>
                    <a:lstStyle/>
                    <a:p>
                      <a:pPr indent="0" lvl="0" marL="0" marR="0" rtl="0" algn="ctr">
                        <a:lnSpc>
                          <a:spcPct val="120000"/>
                        </a:lnSpc>
                        <a:spcBef>
                          <a:spcPts val="0"/>
                        </a:spcBef>
                        <a:spcAft>
                          <a:spcPts val="0"/>
                        </a:spcAft>
                        <a:buNone/>
                      </a:pPr>
                      <a:r>
                        <a:rPr lang="en-US" sz="1500" u="none" cap="none" strike="noStrike"/>
                        <a:t>3</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c>
                  <a:txBody>
                    <a:bodyPr/>
                    <a:lstStyle/>
                    <a:p>
                      <a:pPr indent="0" lvl="0" marL="0" marR="0" rtl="0" algn="ctr">
                        <a:lnSpc>
                          <a:spcPct val="120000"/>
                        </a:lnSpc>
                        <a:spcBef>
                          <a:spcPts val="0"/>
                        </a:spcBef>
                        <a:spcAft>
                          <a:spcPts val="0"/>
                        </a:spcAft>
                        <a:buNone/>
                      </a:pPr>
                      <a:r>
                        <a:rPr lang="en-US" sz="1500" u="none" cap="none" strike="noStrike"/>
                        <a:t>4</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r>
              <a:tr h="274325">
                <a:tc>
                  <a:txBody>
                    <a:bodyPr/>
                    <a:lstStyle/>
                    <a:p>
                      <a:pPr indent="152400" lvl="0" marL="0" marR="0" rtl="0" algn="l">
                        <a:lnSpc>
                          <a:spcPct val="120000"/>
                        </a:lnSpc>
                        <a:spcBef>
                          <a:spcPts val="0"/>
                        </a:spcBef>
                        <a:spcAft>
                          <a:spcPts val="0"/>
                        </a:spcAft>
                        <a:buNone/>
                      </a:pPr>
                      <a:r>
                        <a:rPr lang="en-US" sz="1500" u="none" cap="none" strike="noStrike"/>
                        <a:t>Quãng đường (km)</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c>
                  <a:txBody>
                    <a:bodyPr/>
                    <a:lstStyle/>
                    <a:p>
                      <a:pPr indent="0" lvl="0" marL="0" marR="0" rtl="0" algn="ctr">
                        <a:lnSpc>
                          <a:spcPct val="120000"/>
                        </a:lnSpc>
                        <a:spcBef>
                          <a:spcPts val="0"/>
                        </a:spcBef>
                        <a:spcAft>
                          <a:spcPts val="0"/>
                        </a:spcAft>
                        <a:buNone/>
                      </a:pPr>
                      <a:r>
                        <a:rPr lang="en-US" sz="1500" u="none" cap="none" strike="noStrike"/>
                        <a:t>60</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c>
                  <a:txBody>
                    <a:bodyPr/>
                    <a:lstStyle/>
                    <a:p>
                      <a:pPr indent="0" lvl="0" marL="0" marR="0" rtl="0" algn="ctr">
                        <a:lnSpc>
                          <a:spcPct val="120000"/>
                        </a:lnSpc>
                        <a:spcBef>
                          <a:spcPts val="0"/>
                        </a:spcBef>
                        <a:spcAft>
                          <a:spcPts val="0"/>
                        </a:spcAft>
                        <a:buNone/>
                      </a:pPr>
                      <a:r>
                        <a:rPr lang="en-US" sz="1500" u="none" cap="none" strike="noStrike"/>
                        <a:t>120</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c>
                  <a:txBody>
                    <a:bodyPr/>
                    <a:lstStyle/>
                    <a:p>
                      <a:pPr indent="0" lvl="0" marL="0" marR="0" rtl="0" algn="ctr">
                        <a:lnSpc>
                          <a:spcPct val="120000"/>
                        </a:lnSpc>
                        <a:spcBef>
                          <a:spcPts val="0"/>
                        </a:spcBef>
                        <a:spcAft>
                          <a:spcPts val="0"/>
                        </a:spcAft>
                        <a:buNone/>
                      </a:pPr>
                      <a:r>
                        <a:rPr lang="en-US" sz="1500" u="none" cap="none" strike="noStrike"/>
                        <a:t>180</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c>
                  <a:txBody>
                    <a:bodyPr/>
                    <a:lstStyle/>
                    <a:p>
                      <a:pPr indent="0" lvl="0" marL="0" marR="0" rtl="0" algn="ctr">
                        <a:lnSpc>
                          <a:spcPct val="120000"/>
                        </a:lnSpc>
                        <a:spcBef>
                          <a:spcPts val="0"/>
                        </a:spcBef>
                        <a:spcAft>
                          <a:spcPts val="0"/>
                        </a:spcAft>
                        <a:buNone/>
                      </a:pPr>
                      <a:r>
                        <a:rPr lang="en-US" sz="1500" u="none" cap="none" strike="noStrike"/>
                        <a:t>240</a:t>
                      </a:r>
                      <a:endParaRPr sz="1100" u="none" cap="none" strike="noStrike">
                        <a:solidFill>
                          <a:srgbClr val="2B2B2C"/>
                        </a:solidFill>
                        <a:latin typeface="Quattrocento Sans"/>
                        <a:ea typeface="Quattrocento Sans"/>
                        <a:cs typeface="Quattrocento Sans"/>
                        <a:sym typeface="Quattrocento Sans"/>
                      </a:endParaRPr>
                    </a:p>
                  </a:txBody>
                  <a:tcPr marT="0" marB="0" marR="4775" marL="4775" anchor="ctr"/>
                </a:tc>
              </a:tr>
            </a:tbl>
          </a:graphicData>
        </a:graphic>
      </p:graphicFrame>
      <p:pic>
        <p:nvPicPr>
          <p:cNvPr id="719" name="Google Shape;719;p34"/>
          <p:cNvPicPr preferRelativeResize="0"/>
          <p:nvPr/>
        </p:nvPicPr>
        <p:blipFill rotWithShape="1">
          <a:blip r:embed="rId8">
            <a:alphaModFix/>
          </a:blip>
          <a:srcRect b="0" l="0" r="0" t="0"/>
          <a:stretch/>
        </p:blipFill>
        <p:spPr>
          <a:xfrm>
            <a:off x="1597717" y="2792187"/>
            <a:ext cx="5939518" cy="22166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5">
                                            <p:txEl>
                                              <p:pRg end="0" st="0"/>
                                            </p:txEl>
                                          </p:spTgt>
                                        </p:tgtEl>
                                        <p:attrNameLst>
                                          <p:attrName>style.visibility</p:attrName>
                                        </p:attrNameLst>
                                      </p:cBhvr>
                                      <p:to>
                                        <p:strVal val="visible"/>
                                      </p:to>
                                    </p:set>
                                    <p:animEffect filter="fade" transition="in">
                                      <p:cBhvr>
                                        <p:cTn dur="500"/>
                                        <p:tgtEl>
                                          <p:spTgt spid="715">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1" st="1"/>
                                            </p:txEl>
                                          </p:spTgt>
                                        </p:tgtEl>
                                        <p:attrNameLst>
                                          <p:attrName>style.visibility</p:attrName>
                                        </p:attrNameLst>
                                      </p:cBhvr>
                                      <p:to>
                                        <p:strVal val="visible"/>
                                      </p:to>
                                    </p:set>
                                    <p:animEffect filter="fade" transition="in">
                                      <p:cBhvr>
                                        <p:cTn dur="500"/>
                                        <p:tgtEl>
                                          <p:spTgt spid="715">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2" st="2"/>
                                            </p:txEl>
                                          </p:spTgt>
                                        </p:tgtEl>
                                        <p:attrNameLst>
                                          <p:attrName>style.visibility</p:attrName>
                                        </p:attrNameLst>
                                      </p:cBhvr>
                                      <p:to>
                                        <p:strVal val="visible"/>
                                      </p:to>
                                    </p:set>
                                    <p:animEffect filter="fade" transition="in">
                                      <p:cBhvr>
                                        <p:cTn dur="500"/>
                                        <p:tgtEl>
                                          <p:spTgt spid="715">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3" st="3"/>
                                            </p:txEl>
                                          </p:spTgt>
                                        </p:tgtEl>
                                        <p:attrNameLst>
                                          <p:attrName>style.visibility</p:attrName>
                                        </p:attrNameLst>
                                      </p:cBhvr>
                                      <p:to>
                                        <p:strVal val="visible"/>
                                      </p:to>
                                    </p:set>
                                    <p:animEffect filter="fade" transition="in">
                                      <p:cBhvr>
                                        <p:cTn dur="500"/>
                                        <p:tgtEl>
                                          <p:spTgt spid="715">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4" st="4"/>
                                            </p:txEl>
                                          </p:spTgt>
                                        </p:tgtEl>
                                        <p:attrNameLst>
                                          <p:attrName>style.visibility</p:attrName>
                                        </p:attrNameLst>
                                      </p:cBhvr>
                                      <p:to>
                                        <p:strVal val="visible"/>
                                      </p:to>
                                    </p:set>
                                    <p:animEffect filter="fade" transition="in">
                                      <p:cBhvr>
                                        <p:cTn dur="500"/>
                                        <p:tgtEl>
                                          <p:spTgt spid="715">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5" st="5"/>
                                            </p:txEl>
                                          </p:spTgt>
                                        </p:tgtEl>
                                        <p:attrNameLst>
                                          <p:attrName>style.visibility</p:attrName>
                                        </p:attrNameLst>
                                      </p:cBhvr>
                                      <p:to>
                                        <p:strVal val="visible"/>
                                      </p:to>
                                    </p:set>
                                    <p:animEffect filter="fade" transition="in">
                                      <p:cBhvr>
                                        <p:cTn dur="500"/>
                                        <p:tgtEl>
                                          <p:spTgt spid="715">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6" st="6"/>
                                            </p:txEl>
                                          </p:spTgt>
                                        </p:tgtEl>
                                        <p:attrNameLst>
                                          <p:attrName>style.visibility</p:attrName>
                                        </p:attrNameLst>
                                      </p:cBhvr>
                                      <p:to>
                                        <p:strVal val="visible"/>
                                      </p:to>
                                    </p:set>
                                    <p:animEffect filter="fade" transition="in">
                                      <p:cBhvr>
                                        <p:cTn dur="500"/>
                                        <p:tgtEl>
                                          <p:spTgt spid="715">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7" st="7"/>
                                            </p:txEl>
                                          </p:spTgt>
                                        </p:tgtEl>
                                        <p:attrNameLst>
                                          <p:attrName>style.visibility</p:attrName>
                                        </p:attrNameLst>
                                      </p:cBhvr>
                                      <p:to>
                                        <p:strVal val="visible"/>
                                      </p:to>
                                    </p:set>
                                    <p:animEffect filter="fade" transition="in">
                                      <p:cBhvr>
                                        <p:cTn dur="500"/>
                                        <p:tgtEl>
                                          <p:spTgt spid="715">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8" st="8"/>
                                            </p:txEl>
                                          </p:spTgt>
                                        </p:tgtEl>
                                        <p:attrNameLst>
                                          <p:attrName>style.visibility</p:attrName>
                                        </p:attrNameLst>
                                      </p:cBhvr>
                                      <p:to>
                                        <p:strVal val="visible"/>
                                      </p:to>
                                    </p:set>
                                    <p:animEffect filter="fade" transition="in">
                                      <p:cBhvr>
                                        <p:cTn dur="500"/>
                                        <p:tgtEl>
                                          <p:spTgt spid="715">
                                            <p:txEl>
                                              <p:pRg end="8" st="8"/>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9" st="9"/>
                                            </p:txEl>
                                          </p:spTgt>
                                        </p:tgtEl>
                                        <p:attrNameLst>
                                          <p:attrName>style.visibility</p:attrName>
                                        </p:attrNameLst>
                                      </p:cBhvr>
                                      <p:to>
                                        <p:strVal val="visible"/>
                                      </p:to>
                                    </p:set>
                                    <p:animEffect filter="fade" transition="in">
                                      <p:cBhvr>
                                        <p:cTn dur="500"/>
                                        <p:tgtEl>
                                          <p:spTgt spid="715">
                                            <p:txEl>
                                              <p:pRg end="9" st="9"/>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10" st="10"/>
                                            </p:txEl>
                                          </p:spTgt>
                                        </p:tgtEl>
                                        <p:attrNameLst>
                                          <p:attrName>style.visibility</p:attrName>
                                        </p:attrNameLst>
                                      </p:cBhvr>
                                      <p:to>
                                        <p:strVal val="visible"/>
                                      </p:to>
                                    </p:set>
                                    <p:animEffect filter="fade" transition="in">
                                      <p:cBhvr>
                                        <p:cTn dur="500"/>
                                        <p:tgtEl>
                                          <p:spTgt spid="715">
                                            <p:txEl>
                                              <p:pRg end="10" st="1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15">
                                            <p:txEl>
                                              <p:pRg end="11" st="11"/>
                                            </p:txEl>
                                          </p:spTgt>
                                        </p:tgtEl>
                                        <p:attrNameLst>
                                          <p:attrName>style.visibility</p:attrName>
                                        </p:attrNameLst>
                                      </p:cBhvr>
                                      <p:to>
                                        <p:strVal val="visible"/>
                                      </p:to>
                                    </p:set>
                                    <p:animEffect filter="fade" transition="in">
                                      <p:cBhvr>
                                        <p:cTn dur="500"/>
                                        <p:tgtEl>
                                          <p:spTgt spid="715">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822"/>
                                        <p:tgtEl>
                                          <p:spTgt spid="714"/>
                                        </p:tgtEl>
                                      </p:cBhvr>
                                    </p:animEffect>
                                  </p:childTnLst>
                                </p:cTn>
                              </p:par>
                              <p:par>
                                <p:cTn fill="hold" nodeType="withEffect" presetClass="entr" presetID="10" presetSubtype="0">
                                  <p:stCondLst>
                                    <p:cond delay="0"/>
                                  </p:stCondLst>
                                  <p:childTnLst>
                                    <p:set>
                                      <p:cBhvr>
                                        <p:cTn dur="1" fill="hold">
                                          <p:stCondLst>
                                            <p:cond delay="0"/>
                                          </p:stCondLst>
                                        </p:cTn>
                                        <p:tgtEl>
                                          <p:spTgt spid="716"/>
                                        </p:tgtEl>
                                        <p:attrNameLst>
                                          <p:attrName>style.visibility</p:attrName>
                                        </p:attrNameLst>
                                      </p:cBhvr>
                                      <p:to>
                                        <p:strVal val="visible"/>
                                      </p:to>
                                    </p:set>
                                    <p:animEffect filter="fade" transition="in">
                                      <p:cBhvr>
                                        <p:cTn dur="1822"/>
                                        <p:tgtEl>
                                          <p:spTgt spid="7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pic>
        <p:nvPicPr>
          <p:cNvPr descr="C:\Users\ADMIN\Desktop\Tai nguyen thiet ke tro choi\Khi con qua song\cartoon_natural_landscape_vector_278572.jpg" id="724" name="Google Shape;724;p35"/>
          <p:cNvPicPr preferRelativeResize="0"/>
          <p:nvPr/>
        </p:nvPicPr>
        <p:blipFill rotWithShape="1">
          <a:blip r:embed="rId3">
            <a:alphaModFix/>
          </a:blip>
          <a:srcRect b="0" l="0" r="0" t="0"/>
          <a:stretch/>
        </p:blipFill>
        <p:spPr>
          <a:xfrm>
            <a:off x="-4524" y="0"/>
            <a:ext cx="9144000" cy="5126355"/>
          </a:xfrm>
          <a:prstGeom prst="rect">
            <a:avLst/>
          </a:prstGeom>
          <a:noFill/>
          <a:ln>
            <a:noFill/>
          </a:ln>
        </p:spPr>
      </p:pic>
      <p:pic>
        <p:nvPicPr>
          <p:cNvPr descr="C:\Users\ADMIN\Desktop\453552345 (3).jpg" id="725" name="Google Shape;725;p35"/>
          <p:cNvPicPr preferRelativeResize="0"/>
          <p:nvPr/>
        </p:nvPicPr>
        <p:blipFill rotWithShape="1">
          <a:blip r:embed="rId4">
            <a:alphaModFix/>
          </a:blip>
          <a:srcRect b="0" l="0" r="0" t="0"/>
          <a:stretch/>
        </p:blipFill>
        <p:spPr>
          <a:xfrm>
            <a:off x="3061866" y="0"/>
            <a:ext cx="3613657" cy="1196628"/>
          </a:xfrm>
          <a:prstGeom prst="rect">
            <a:avLst/>
          </a:prstGeom>
          <a:noFill/>
          <a:ln>
            <a:noFill/>
          </a:ln>
        </p:spPr>
      </p:pic>
      <p:sp>
        <p:nvSpPr>
          <p:cNvPr id="726" name="Google Shape;726;p35"/>
          <p:cNvSpPr txBox="1"/>
          <p:nvPr/>
        </p:nvSpPr>
        <p:spPr>
          <a:xfrm>
            <a:off x="237393" y="1213464"/>
            <a:ext cx="8754209" cy="3970318"/>
          </a:xfrm>
          <a:prstGeom prst="rect">
            <a:avLst/>
          </a:prstGeom>
          <a:blipFill rotWithShape="1">
            <a:blip r:embed="rId5">
              <a:alphaModFix/>
            </a:blip>
            <a:tile algn="tl" flip="none" tx="0" sx="100000" ty="0" sy="100000"/>
          </a:blip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Arial"/>
              <a:ea typeface="Arial"/>
              <a:cs typeface="Arial"/>
              <a:sym typeface="Arial"/>
            </a:endParaRPr>
          </a:p>
        </p:txBody>
      </p:sp>
      <p:sp>
        <p:nvSpPr>
          <p:cNvPr id="727" name="Google Shape;727;p35"/>
          <p:cNvSpPr txBox="1"/>
          <p:nvPr/>
        </p:nvSpPr>
        <p:spPr>
          <a:xfrm>
            <a:off x="3306594" y="556176"/>
            <a:ext cx="3124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C00000"/>
                </a:solidFill>
                <a:latin typeface="Calibri"/>
                <a:ea typeface="Calibri"/>
                <a:cs typeface="Calibri"/>
                <a:sym typeface="Calibri"/>
              </a:rPr>
              <a:t>D</a:t>
            </a:r>
            <a:endParaRPr sz="2800">
              <a:solidFill>
                <a:srgbClr val="C00000"/>
              </a:solidFill>
              <a:latin typeface="Arial"/>
              <a:ea typeface="Arial"/>
              <a:cs typeface="Arial"/>
              <a:sym typeface="Arial"/>
            </a:endParaRPr>
          </a:p>
        </p:txBody>
      </p:sp>
      <p:pic>
        <p:nvPicPr>
          <p:cNvPr descr="C:\Users\ADMIN\Desktop\Tai nguyen thiet ke tro choi\Bảng gỗ\Picture1 (2).png" id="728" name="Google Shape;728;p35">
            <a:hlinkClick action="ppaction://hlinksldjump" r:id="rId6"/>
          </p:cNvPr>
          <p:cNvPicPr preferRelativeResize="0"/>
          <p:nvPr/>
        </p:nvPicPr>
        <p:blipFill rotWithShape="1">
          <a:blip r:embed="rId7">
            <a:alphaModFix/>
          </a:blip>
          <a:srcRect b="0" l="0" r="0" t="0"/>
          <a:stretch/>
        </p:blipFill>
        <p:spPr>
          <a:xfrm>
            <a:off x="7283582" y="16836"/>
            <a:ext cx="1708019" cy="726114"/>
          </a:xfrm>
          <a:prstGeom prst="rect">
            <a:avLst/>
          </a:prstGeom>
          <a:noFill/>
          <a:ln>
            <a:noFill/>
          </a:ln>
        </p:spPr>
      </p:pic>
      <p:sp>
        <p:nvSpPr>
          <p:cNvPr id="729" name="Google Shape;729;p35"/>
          <p:cNvSpPr/>
          <p:nvPr/>
        </p:nvSpPr>
        <p:spPr>
          <a:xfrm>
            <a:off x="342900" y="1232726"/>
            <a:ext cx="864870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100">
                <a:solidFill>
                  <a:srgbClr val="FFFFFF"/>
                </a:solidFill>
                <a:latin typeface="Times New Roman"/>
                <a:ea typeface="Times New Roman"/>
                <a:cs typeface="Times New Roman"/>
                <a:sym typeface="Times New Roman"/>
              </a:rPr>
              <a:t>Lúc 1h sáng, một đoàn tàu hỏa chạy từ ga A đến ga B với tốc độ 60 km/h đến ga B lúc 2 h và đứng ở ga B 15 min. Sau đó đoàn tàu tiếp tục chạy với tốc độ cũ thì đến ga C lúc 3h 15 min. Hình vẽ nào sau đây biểu diễn đúng đồ thị quãng đường – thời gian của đoàn tàu nói trên?</a:t>
            </a:r>
            <a:endParaRPr/>
          </a:p>
        </p:txBody>
      </p:sp>
      <p:pic>
        <p:nvPicPr>
          <p:cNvPr id="730" name="Google Shape;730;p35"/>
          <p:cNvPicPr preferRelativeResize="0"/>
          <p:nvPr/>
        </p:nvPicPr>
        <p:blipFill rotWithShape="1">
          <a:blip r:embed="rId8">
            <a:alphaModFix/>
          </a:blip>
          <a:srcRect b="0" l="0" r="0" t="0"/>
          <a:stretch/>
        </p:blipFill>
        <p:spPr>
          <a:xfrm>
            <a:off x="1308621" y="2640344"/>
            <a:ext cx="6817925" cy="24403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1822"/>
                                        <p:tgtEl>
                                          <p:spTgt spid="725"/>
                                        </p:tgtEl>
                                      </p:cBhvr>
                                    </p:animEffect>
                                  </p:childTnLst>
                                </p:cTn>
                              </p:par>
                              <p:par>
                                <p:cTn fill="hold" nodeType="with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1822"/>
                                        <p:tgtEl>
                                          <p:spTgt spid="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pic>
        <p:nvPicPr>
          <p:cNvPr descr="C:\Users\ADMIN\Desktop\Tai nguyen thiet ke tro choi\Khi con qua song\cartoon_natural_landscape_vector_278572.jpg" id="735" name="Google Shape;735;p36"/>
          <p:cNvPicPr preferRelativeResize="0"/>
          <p:nvPr/>
        </p:nvPicPr>
        <p:blipFill rotWithShape="1">
          <a:blip r:embed="rId3">
            <a:alphaModFix/>
          </a:blip>
          <a:srcRect b="0" l="0" r="0" t="0"/>
          <a:stretch/>
        </p:blipFill>
        <p:spPr>
          <a:xfrm>
            <a:off x="-4524" y="0"/>
            <a:ext cx="9144000" cy="5126355"/>
          </a:xfrm>
          <a:prstGeom prst="rect">
            <a:avLst/>
          </a:prstGeom>
          <a:noFill/>
          <a:ln>
            <a:noFill/>
          </a:ln>
        </p:spPr>
      </p:pic>
      <p:pic>
        <p:nvPicPr>
          <p:cNvPr descr="C:\Users\ADMIN\Desktop\453552345 (3).jpg" id="736" name="Google Shape;736;p36"/>
          <p:cNvPicPr preferRelativeResize="0"/>
          <p:nvPr/>
        </p:nvPicPr>
        <p:blipFill rotWithShape="1">
          <a:blip r:embed="rId4">
            <a:alphaModFix/>
          </a:blip>
          <a:srcRect b="0" l="0" r="0" t="0"/>
          <a:stretch/>
        </p:blipFill>
        <p:spPr>
          <a:xfrm>
            <a:off x="3061866" y="0"/>
            <a:ext cx="3613657" cy="1196628"/>
          </a:xfrm>
          <a:prstGeom prst="rect">
            <a:avLst/>
          </a:prstGeom>
          <a:noFill/>
          <a:ln>
            <a:noFill/>
          </a:ln>
        </p:spPr>
      </p:pic>
      <p:sp>
        <p:nvSpPr>
          <p:cNvPr id="737" name="Google Shape;737;p36"/>
          <p:cNvSpPr txBox="1"/>
          <p:nvPr/>
        </p:nvSpPr>
        <p:spPr>
          <a:xfrm>
            <a:off x="316524" y="1349457"/>
            <a:ext cx="8822953" cy="3531736"/>
          </a:xfrm>
          <a:prstGeom prst="rect">
            <a:avLst/>
          </a:prstGeom>
          <a:blipFill rotWithShape="1">
            <a:blip r:embed="rId5">
              <a:alphaModFix/>
            </a:blip>
            <a:tile algn="tl" flip="none" tx="0" sx="100000" ty="0" sy="100000"/>
          </a:blip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250">
                <a:solidFill>
                  <a:srgbClr val="FFFFFF"/>
                </a:solidFill>
                <a:latin typeface="Times New Roman"/>
                <a:ea typeface="Times New Roman"/>
                <a:cs typeface="Times New Roman"/>
                <a:sym typeface="Times New Roman"/>
              </a:rPr>
              <a:t>Minh và Nam đi xe đạp trên một đoạn đường thẳng. Trên Hình 10.2, đoạn</a:t>
            </a:r>
            <a:br>
              <a:rPr lang="en-US" sz="2250">
                <a:solidFill>
                  <a:srgbClr val="FFFFFF"/>
                </a:solidFill>
                <a:latin typeface="Times New Roman"/>
                <a:ea typeface="Times New Roman"/>
                <a:cs typeface="Times New Roman"/>
                <a:sym typeface="Times New Roman"/>
              </a:rPr>
            </a:br>
            <a:r>
              <a:rPr lang="en-US" sz="2250">
                <a:solidFill>
                  <a:srgbClr val="FFFFFF"/>
                </a:solidFill>
                <a:latin typeface="Times New Roman"/>
                <a:ea typeface="Times New Roman"/>
                <a:cs typeface="Times New Roman"/>
                <a:sym typeface="Times New Roman"/>
              </a:rPr>
              <a:t>thẳng OM là đồ thị quãng đường - thời gian của Minh, đoạn thẳng ON là đồ thị quãng đường - thời gian của Nam. Mô tả nào sau đây </a:t>
            </a:r>
            <a:r>
              <a:rPr b="1" lang="en-US" sz="2250">
                <a:solidFill>
                  <a:srgbClr val="FFFFFF"/>
                </a:solidFill>
                <a:latin typeface="Times New Roman"/>
                <a:ea typeface="Times New Roman"/>
                <a:cs typeface="Times New Roman"/>
                <a:sym typeface="Times New Roman"/>
              </a:rPr>
              <a:t>không </a:t>
            </a:r>
            <a:r>
              <a:rPr lang="en-US" sz="2250">
                <a:solidFill>
                  <a:srgbClr val="FFFFFF"/>
                </a:solidFill>
                <a:latin typeface="Times New Roman"/>
                <a:ea typeface="Times New Roman"/>
                <a:cs typeface="Times New Roman"/>
                <a:sym typeface="Times New Roman"/>
              </a:rPr>
              <a:t>đúng?</a:t>
            </a:r>
            <a:endParaRPr sz="2250">
              <a:solidFill>
                <a:srgbClr val="FFFFFF"/>
              </a:solidFill>
              <a:latin typeface="Times New Roman"/>
              <a:ea typeface="Times New Roman"/>
              <a:cs typeface="Times New Roman"/>
              <a:sym typeface="Times New Roman"/>
            </a:endParaRPr>
          </a:p>
          <a:p>
            <a:pPr indent="0" lvl="0" marL="0" marR="0" rtl="0" algn="l">
              <a:spcBef>
                <a:spcPts val="0"/>
              </a:spcBef>
              <a:spcAft>
                <a:spcPts val="0"/>
              </a:spcAft>
              <a:buNone/>
            </a:pPr>
            <a:r>
              <a:rPr lang="en-US" sz="2250">
                <a:solidFill>
                  <a:srgbClr val="FFFFFF"/>
                </a:solidFill>
                <a:latin typeface="Times New Roman"/>
                <a:ea typeface="Times New Roman"/>
                <a:cs typeface="Times New Roman"/>
                <a:sym typeface="Times New Roman"/>
              </a:rPr>
              <a:t>A. Minh và Nam xuất phát cùng một lúc.</a:t>
            </a:r>
            <a:endParaRPr/>
          </a:p>
          <a:p>
            <a:pPr indent="0" lvl="0" marL="0" marR="0" rtl="0" algn="l">
              <a:spcBef>
                <a:spcPts val="0"/>
              </a:spcBef>
              <a:spcAft>
                <a:spcPts val="0"/>
              </a:spcAft>
              <a:buNone/>
            </a:pPr>
            <a:r>
              <a:rPr lang="en-US" sz="2250">
                <a:solidFill>
                  <a:srgbClr val="FFFFFF"/>
                </a:solidFill>
                <a:latin typeface="Times New Roman"/>
                <a:ea typeface="Times New Roman"/>
                <a:cs typeface="Times New Roman"/>
                <a:sym typeface="Times New Roman"/>
              </a:rPr>
              <a:t>B. Tốc độ của Minh lớn hơn tốc độ của Nam.</a:t>
            </a:r>
            <a:endParaRPr/>
          </a:p>
          <a:p>
            <a:pPr indent="0" lvl="0" marL="0" marR="0" rtl="0" algn="l">
              <a:spcBef>
                <a:spcPts val="0"/>
              </a:spcBef>
              <a:spcAft>
                <a:spcPts val="0"/>
              </a:spcAft>
              <a:buNone/>
            </a:pPr>
            <a:r>
              <a:rPr lang="en-US" sz="2250">
                <a:solidFill>
                  <a:srgbClr val="FFFFFF"/>
                </a:solidFill>
                <a:latin typeface="Times New Roman"/>
                <a:ea typeface="Times New Roman"/>
                <a:cs typeface="Times New Roman"/>
                <a:sym typeface="Times New Roman"/>
              </a:rPr>
              <a:t>C. Quãng đường Minh đi ngắn hơn quãng đường </a:t>
            </a:r>
            <a:endParaRPr sz="2250">
              <a:solidFill>
                <a:srgbClr val="FFFFFF"/>
              </a:solidFill>
              <a:latin typeface="Times New Roman"/>
              <a:ea typeface="Times New Roman"/>
              <a:cs typeface="Times New Roman"/>
              <a:sym typeface="Times New Roman"/>
            </a:endParaRPr>
          </a:p>
          <a:p>
            <a:pPr indent="0" lvl="0" marL="0" marR="0" rtl="0" algn="l">
              <a:spcBef>
                <a:spcPts val="0"/>
              </a:spcBef>
              <a:spcAft>
                <a:spcPts val="0"/>
              </a:spcAft>
              <a:buNone/>
            </a:pPr>
            <a:r>
              <a:rPr lang="en-US" sz="2250">
                <a:solidFill>
                  <a:srgbClr val="FFFFFF"/>
                </a:solidFill>
                <a:latin typeface="Times New Roman"/>
                <a:ea typeface="Times New Roman"/>
                <a:cs typeface="Times New Roman"/>
                <a:sym typeface="Times New Roman"/>
              </a:rPr>
              <a:t>Nam đi.</a:t>
            </a:r>
            <a:endParaRPr/>
          </a:p>
          <a:p>
            <a:pPr indent="0" lvl="0" marL="0" marR="0" rtl="0" algn="l">
              <a:spcBef>
                <a:spcPts val="0"/>
              </a:spcBef>
              <a:spcAft>
                <a:spcPts val="0"/>
              </a:spcAft>
              <a:buNone/>
            </a:pPr>
            <a:r>
              <a:rPr lang="en-US" sz="2250">
                <a:solidFill>
                  <a:srgbClr val="FFFFFF"/>
                </a:solidFill>
                <a:latin typeface="Times New Roman"/>
                <a:ea typeface="Times New Roman"/>
                <a:cs typeface="Times New Roman"/>
                <a:sym typeface="Times New Roman"/>
              </a:rPr>
              <a:t>D. Thời gian đạp xe của Nam nhiểu hơn thời gian đạp </a:t>
            </a:r>
            <a:endParaRPr sz="2250">
              <a:solidFill>
                <a:srgbClr val="FFFFFF"/>
              </a:solidFill>
              <a:latin typeface="Times New Roman"/>
              <a:ea typeface="Times New Roman"/>
              <a:cs typeface="Times New Roman"/>
              <a:sym typeface="Times New Roman"/>
            </a:endParaRPr>
          </a:p>
          <a:p>
            <a:pPr indent="0" lvl="0" marL="0" marR="0" rtl="0" algn="l">
              <a:spcBef>
                <a:spcPts val="0"/>
              </a:spcBef>
              <a:spcAft>
                <a:spcPts val="0"/>
              </a:spcAft>
              <a:buNone/>
            </a:pPr>
            <a:r>
              <a:rPr lang="en-US" sz="2250">
                <a:solidFill>
                  <a:srgbClr val="FFFFFF"/>
                </a:solidFill>
                <a:latin typeface="Times New Roman"/>
                <a:ea typeface="Times New Roman"/>
                <a:cs typeface="Times New Roman"/>
                <a:sym typeface="Times New Roman"/>
              </a:rPr>
              <a:t>xe của Minh.</a:t>
            </a:r>
            <a:endParaRPr sz="2100">
              <a:solidFill>
                <a:srgbClr val="008000"/>
              </a:solidFill>
              <a:latin typeface="Calibri"/>
              <a:ea typeface="Calibri"/>
              <a:cs typeface="Calibri"/>
              <a:sym typeface="Calibri"/>
            </a:endParaRPr>
          </a:p>
          <a:p>
            <a:pPr indent="0" lvl="0" marL="0" marR="0" rtl="0" algn="ctr">
              <a:spcBef>
                <a:spcPts val="0"/>
              </a:spcBef>
              <a:spcAft>
                <a:spcPts val="0"/>
              </a:spcAft>
              <a:buNone/>
            </a:pPr>
            <a:r>
              <a:t/>
            </a:r>
            <a:endParaRPr sz="2100">
              <a:solidFill>
                <a:srgbClr val="008000"/>
              </a:solidFill>
              <a:latin typeface="Calibri"/>
              <a:ea typeface="Calibri"/>
              <a:cs typeface="Calibri"/>
              <a:sym typeface="Calibri"/>
            </a:endParaRPr>
          </a:p>
        </p:txBody>
      </p:sp>
      <p:sp>
        <p:nvSpPr>
          <p:cNvPr id="738" name="Google Shape;738;p36"/>
          <p:cNvSpPr txBox="1"/>
          <p:nvPr/>
        </p:nvSpPr>
        <p:spPr>
          <a:xfrm>
            <a:off x="3221200" y="408851"/>
            <a:ext cx="3124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C00000"/>
                </a:solidFill>
                <a:latin typeface="Calibri"/>
                <a:ea typeface="Calibri"/>
                <a:cs typeface="Calibri"/>
                <a:sym typeface="Calibri"/>
              </a:rPr>
              <a:t>C</a:t>
            </a:r>
            <a:endParaRPr sz="2800">
              <a:solidFill>
                <a:srgbClr val="C00000"/>
              </a:solidFill>
              <a:latin typeface="Arial"/>
              <a:ea typeface="Arial"/>
              <a:cs typeface="Arial"/>
              <a:sym typeface="Arial"/>
            </a:endParaRPr>
          </a:p>
        </p:txBody>
      </p:sp>
      <p:pic>
        <p:nvPicPr>
          <p:cNvPr descr="C:\Users\ADMIN\Desktop\Tai nguyen thiet ke tro choi\Bảng gỗ\Picture1 (2).png" id="739" name="Google Shape;739;p36">
            <a:hlinkClick action="ppaction://hlinksldjump" r:id="rId6"/>
          </p:cNvPr>
          <p:cNvPicPr preferRelativeResize="0"/>
          <p:nvPr/>
        </p:nvPicPr>
        <p:blipFill rotWithShape="1">
          <a:blip r:embed="rId7">
            <a:alphaModFix/>
          </a:blip>
          <a:srcRect b="0" l="0" r="0" t="0"/>
          <a:stretch/>
        </p:blipFill>
        <p:spPr>
          <a:xfrm>
            <a:off x="7283582" y="16836"/>
            <a:ext cx="1708019" cy="726114"/>
          </a:xfrm>
          <a:prstGeom prst="rect">
            <a:avLst/>
          </a:prstGeom>
          <a:noFill/>
          <a:ln>
            <a:noFill/>
          </a:ln>
        </p:spPr>
      </p:pic>
      <p:pic>
        <p:nvPicPr>
          <p:cNvPr id="740" name="Google Shape;740;p36"/>
          <p:cNvPicPr preferRelativeResize="0"/>
          <p:nvPr/>
        </p:nvPicPr>
        <p:blipFill rotWithShape="1">
          <a:blip r:embed="rId8">
            <a:alphaModFix/>
          </a:blip>
          <a:srcRect b="0" l="0" r="0" t="0"/>
          <a:stretch/>
        </p:blipFill>
        <p:spPr>
          <a:xfrm>
            <a:off x="6805247" y="2563177"/>
            <a:ext cx="2186354" cy="2092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37">
                                            <p:txEl>
                                              <p:pRg end="0" st="0"/>
                                            </p:txEl>
                                          </p:spTgt>
                                        </p:tgtEl>
                                        <p:attrNameLst>
                                          <p:attrName>style.visibility</p:attrName>
                                        </p:attrNameLst>
                                      </p:cBhvr>
                                      <p:to>
                                        <p:strVal val="visible"/>
                                      </p:to>
                                    </p:set>
                                    <p:animEffect filter="fade" transition="in">
                                      <p:cBhvr>
                                        <p:cTn dur="500"/>
                                        <p:tgtEl>
                                          <p:spTgt spid="73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37">
                                            <p:txEl>
                                              <p:pRg end="1" st="1"/>
                                            </p:txEl>
                                          </p:spTgt>
                                        </p:tgtEl>
                                        <p:attrNameLst>
                                          <p:attrName>style.visibility</p:attrName>
                                        </p:attrNameLst>
                                      </p:cBhvr>
                                      <p:to>
                                        <p:strVal val="visible"/>
                                      </p:to>
                                    </p:set>
                                    <p:animEffect filter="fade" transition="in">
                                      <p:cBhvr>
                                        <p:cTn dur="500"/>
                                        <p:tgtEl>
                                          <p:spTgt spid="73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37">
                                            <p:txEl>
                                              <p:pRg end="2" st="2"/>
                                            </p:txEl>
                                          </p:spTgt>
                                        </p:tgtEl>
                                        <p:attrNameLst>
                                          <p:attrName>style.visibility</p:attrName>
                                        </p:attrNameLst>
                                      </p:cBhvr>
                                      <p:to>
                                        <p:strVal val="visible"/>
                                      </p:to>
                                    </p:set>
                                    <p:animEffect filter="fade" transition="in">
                                      <p:cBhvr>
                                        <p:cTn dur="500"/>
                                        <p:tgtEl>
                                          <p:spTgt spid="73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37">
                                            <p:txEl>
                                              <p:pRg end="3" st="3"/>
                                            </p:txEl>
                                          </p:spTgt>
                                        </p:tgtEl>
                                        <p:attrNameLst>
                                          <p:attrName>style.visibility</p:attrName>
                                        </p:attrNameLst>
                                      </p:cBhvr>
                                      <p:to>
                                        <p:strVal val="visible"/>
                                      </p:to>
                                    </p:set>
                                    <p:animEffect filter="fade" transition="in">
                                      <p:cBhvr>
                                        <p:cTn dur="500"/>
                                        <p:tgtEl>
                                          <p:spTgt spid="73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37">
                                            <p:txEl>
                                              <p:pRg end="4" st="4"/>
                                            </p:txEl>
                                          </p:spTgt>
                                        </p:tgtEl>
                                        <p:attrNameLst>
                                          <p:attrName>style.visibility</p:attrName>
                                        </p:attrNameLst>
                                      </p:cBhvr>
                                      <p:to>
                                        <p:strVal val="visible"/>
                                      </p:to>
                                    </p:set>
                                    <p:animEffect filter="fade" transition="in">
                                      <p:cBhvr>
                                        <p:cTn dur="500"/>
                                        <p:tgtEl>
                                          <p:spTgt spid="737">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737">
                                            <p:txEl>
                                              <p:pRg end="5" st="5"/>
                                            </p:txEl>
                                          </p:spTgt>
                                        </p:tgtEl>
                                        <p:attrNameLst>
                                          <p:attrName>style.visibility</p:attrName>
                                        </p:attrNameLst>
                                      </p:cBhvr>
                                      <p:to>
                                        <p:strVal val="visible"/>
                                      </p:to>
                                    </p:set>
                                    <p:animEffect filter="fade" transition="in">
                                      <p:cBhvr>
                                        <p:cTn dur="500"/>
                                        <p:tgtEl>
                                          <p:spTgt spid="737">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737">
                                            <p:txEl>
                                              <p:pRg end="6" st="6"/>
                                            </p:txEl>
                                          </p:spTgt>
                                        </p:tgtEl>
                                        <p:attrNameLst>
                                          <p:attrName>style.visibility</p:attrName>
                                        </p:attrNameLst>
                                      </p:cBhvr>
                                      <p:to>
                                        <p:strVal val="visible"/>
                                      </p:to>
                                    </p:set>
                                    <p:animEffect filter="fade" transition="in">
                                      <p:cBhvr>
                                        <p:cTn dur="500"/>
                                        <p:tgtEl>
                                          <p:spTgt spid="737">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737">
                                            <p:txEl>
                                              <p:pRg end="7" st="7"/>
                                            </p:txEl>
                                          </p:spTgt>
                                        </p:tgtEl>
                                        <p:attrNameLst>
                                          <p:attrName>style.visibility</p:attrName>
                                        </p:attrNameLst>
                                      </p:cBhvr>
                                      <p:to>
                                        <p:strVal val="visible"/>
                                      </p:to>
                                    </p:set>
                                    <p:animEffect filter="fade" transition="in">
                                      <p:cBhvr>
                                        <p:cTn dur="500"/>
                                        <p:tgtEl>
                                          <p:spTgt spid="737">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1822"/>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1822"/>
                                        <p:tgtEl>
                                          <p:spTgt spid="7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pic>
        <p:nvPicPr>
          <p:cNvPr descr="C:\Users\ADMIN\Desktop\Tai nguyen thiet ke tro choi\Khi con qua song\cartoon_natural_landscape_vector_278572.jpg" id="745" name="Google Shape;745;p37"/>
          <p:cNvPicPr preferRelativeResize="0"/>
          <p:nvPr/>
        </p:nvPicPr>
        <p:blipFill rotWithShape="1">
          <a:blip r:embed="rId3">
            <a:alphaModFix/>
          </a:blip>
          <a:srcRect b="0" l="0" r="0" t="0"/>
          <a:stretch/>
        </p:blipFill>
        <p:spPr>
          <a:xfrm>
            <a:off x="-4524" y="0"/>
            <a:ext cx="9144000" cy="5126355"/>
          </a:xfrm>
          <a:prstGeom prst="rect">
            <a:avLst/>
          </a:prstGeom>
          <a:noFill/>
          <a:ln>
            <a:noFill/>
          </a:ln>
        </p:spPr>
      </p:pic>
      <p:pic>
        <p:nvPicPr>
          <p:cNvPr descr="C:\Users\ADMIN\Desktop\453552345 (3).jpg" id="746" name="Google Shape;746;p37"/>
          <p:cNvPicPr preferRelativeResize="0"/>
          <p:nvPr/>
        </p:nvPicPr>
        <p:blipFill rotWithShape="1">
          <a:blip r:embed="rId4">
            <a:alphaModFix/>
          </a:blip>
          <a:srcRect b="0" l="0" r="0" t="0"/>
          <a:stretch/>
        </p:blipFill>
        <p:spPr>
          <a:xfrm>
            <a:off x="3061866" y="0"/>
            <a:ext cx="3613657" cy="1196628"/>
          </a:xfrm>
          <a:prstGeom prst="rect">
            <a:avLst/>
          </a:prstGeom>
          <a:noFill/>
          <a:ln>
            <a:noFill/>
          </a:ln>
        </p:spPr>
      </p:pic>
      <p:sp>
        <p:nvSpPr>
          <p:cNvPr id="747" name="Google Shape;747;p37"/>
          <p:cNvSpPr txBox="1"/>
          <p:nvPr/>
        </p:nvSpPr>
        <p:spPr>
          <a:xfrm>
            <a:off x="316524" y="1349457"/>
            <a:ext cx="8822953" cy="3785652"/>
          </a:xfrm>
          <a:prstGeom prst="rect">
            <a:avLst/>
          </a:prstGeom>
          <a:blipFill rotWithShape="1">
            <a:blip r:embed="rId5">
              <a:alphaModFix/>
            </a:blip>
            <a:tile algn="tl" flip="none" tx="0" sx="100000" ty="0" sy="100000"/>
          </a:blip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400">
                <a:solidFill>
                  <a:srgbClr val="FFFFFF"/>
                </a:solidFill>
                <a:latin typeface="Calibri"/>
                <a:ea typeface="Calibri"/>
                <a:cs typeface="Calibri"/>
                <a:sym typeface="Calibri"/>
              </a:rPr>
              <a:t>Đồ thị quãng đường - thời gian ở Hình 10.3 mô tả chuyển động của các vật 1, 2, 3 có tốc độ tương ứng là v</a:t>
            </a:r>
            <a:r>
              <a:rPr baseline="-25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 v</a:t>
            </a:r>
            <a:r>
              <a:rPr baseline="-25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 v</a:t>
            </a:r>
            <a:r>
              <a:rPr baseline="-25000" lang="en-US" sz="2400">
                <a:solidFill>
                  <a:srgbClr val="FFFFFF"/>
                </a:solidFill>
                <a:latin typeface="Calibri"/>
                <a:ea typeface="Calibri"/>
                <a:cs typeface="Calibri"/>
                <a:sym typeface="Calibri"/>
              </a:rPr>
              <a:t>3</a:t>
            </a:r>
            <a:r>
              <a:rPr lang="en-US" sz="2400">
                <a:solidFill>
                  <a:srgbClr val="FFFFFF"/>
                </a:solidFill>
                <a:latin typeface="Calibri"/>
                <a:ea typeface="Calibri"/>
                <a:cs typeface="Calibri"/>
                <a:sym typeface="Calibri"/>
              </a:rPr>
              <a:t>, cho thấy</a:t>
            </a:r>
            <a:endParaRPr sz="2400">
              <a:solidFill>
                <a:srgbClr val="FFFFFF"/>
              </a:solidFill>
              <a:latin typeface="Calibri"/>
              <a:ea typeface="Calibri"/>
              <a:cs typeface="Calibri"/>
              <a:sym typeface="Calibri"/>
            </a:endParaRPr>
          </a:p>
          <a:p>
            <a:pPr indent="0" lvl="0" marL="0" marR="0" rtl="0" algn="l">
              <a:spcBef>
                <a:spcPts val="0"/>
              </a:spcBef>
              <a:spcAft>
                <a:spcPts val="0"/>
              </a:spcAft>
              <a:buNone/>
            </a:pPr>
            <a:r>
              <a:rPr lang="en-US" sz="2400">
                <a:solidFill>
                  <a:srgbClr val="FFFFFF"/>
                </a:solidFill>
                <a:latin typeface="Calibri"/>
                <a:ea typeface="Calibri"/>
                <a:cs typeface="Calibri"/>
                <a:sym typeface="Calibri"/>
              </a:rPr>
              <a:t>A. v</a:t>
            </a:r>
            <a:r>
              <a:rPr baseline="-25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 =  v</a:t>
            </a:r>
            <a:r>
              <a:rPr baseline="-25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 = v</a:t>
            </a:r>
            <a:r>
              <a:rPr baseline="-25000" lang="en-US" sz="2400">
                <a:solidFill>
                  <a:srgbClr val="FFFFFF"/>
                </a:solidFill>
                <a:latin typeface="Calibri"/>
                <a:ea typeface="Calibri"/>
                <a:cs typeface="Calibri"/>
                <a:sym typeface="Calibri"/>
              </a:rPr>
              <a:t>3 </a:t>
            </a:r>
            <a:endParaRPr sz="2400">
              <a:solidFill>
                <a:srgbClr val="FFFFFF"/>
              </a:solidFill>
              <a:latin typeface="Calibri"/>
              <a:ea typeface="Calibri"/>
              <a:cs typeface="Calibri"/>
              <a:sym typeface="Calibri"/>
            </a:endParaRPr>
          </a:p>
          <a:p>
            <a:pPr indent="0" lvl="0" marL="0" marR="0" rtl="0" algn="l">
              <a:spcBef>
                <a:spcPts val="0"/>
              </a:spcBef>
              <a:spcAft>
                <a:spcPts val="0"/>
              </a:spcAft>
              <a:buNone/>
            </a:pPr>
            <a:r>
              <a:rPr lang="en-US" sz="2400">
                <a:solidFill>
                  <a:srgbClr val="FFFFFF"/>
                </a:solidFill>
                <a:latin typeface="Calibri"/>
                <a:ea typeface="Calibri"/>
                <a:cs typeface="Calibri"/>
                <a:sym typeface="Calibri"/>
              </a:rPr>
              <a:t>B. v</a:t>
            </a:r>
            <a:r>
              <a:rPr baseline="-25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 &gt;  v</a:t>
            </a:r>
            <a:r>
              <a:rPr baseline="-25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 &gt; v</a:t>
            </a:r>
            <a:r>
              <a:rPr baseline="-25000" lang="en-US" sz="2400">
                <a:solidFill>
                  <a:srgbClr val="FFFFFF"/>
                </a:solidFill>
                <a:latin typeface="Calibri"/>
                <a:ea typeface="Calibri"/>
                <a:cs typeface="Calibri"/>
                <a:sym typeface="Calibri"/>
              </a:rPr>
              <a:t>3</a:t>
            </a:r>
            <a:endParaRPr sz="2400">
              <a:solidFill>
                <a:srgbClr val="FFFFFF"/>
              </a:solidFill>
              <a:latin typeface="Calibri"/>
              <a:ea typeface="Calibri"/>
              <a:cs typeface="Calibri"/>
              <a:sym typeface="Calibri"/>
            </a:endParaRPr>
          </a:p>
          <a:p>
            <a:pPr indent="0" lvl="0" marL="0" marR="0" rtl="0" algn="l">
              <a:spcBef>
                <a:spcPts val="0"/>
              </a:spcBef>
              <a:spcAft>
                <a:spcPts val="0"/>
              </a:spcAft>
              <a:buNone/>
            </a:pPr>
            <a:r>
              <a:rPr lang="en-US" sz="2400">
                <a:solidFill>
                  <a:srgbClr val="FFFFFF"/>
                </a:solidFill>
                <a:latin typeface="Calibri"/>
                <a:ea typeface="Calibri"/>
                <a:cs typeface="Calibri"/>
                <a:sym typeface="Calibri"/>
              </a:rPr>
              <a:t>C. v</a:t>
            </a:r>
            <a:r>
              <a:rPr baseline="-25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 &lt;  v</a:t>
            </a:r>
            <a:r>
              <a:rPr baseline="-25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 &lt; v</a:t>
            </a:r>
            <a:r>
              <a:rPr baseline="-25000" lang="en-US" sz="2400">
                <a:solidFill>
                  <a:srgbClr val="FFFFFF"/>
                </a:solidFill>
                <a:latin typeface="Calibri"/>
                <a:ea typeface="Calibri"/>
                <a:cs typeface="Calibri"/>
                <a:sym typeface="Calibri"/>
              </a:rPr>
              <a:t>3</a:t>
            </a:r>
            <a:endParaRPr sz="2400">
              <a:solidFill>
                <a:srgbClr val="FFFFFF"/>
              </a:solidFill>
              <a:latin typeface="Calibri"/>
              <a:ea typeface="Calibri"/>
              <a:cs typeface="Calibri"/>
              <a:sym typeface="Calibri"/>
            </a:endParaRPr>
          </a:p>
          <a:p>
            <a:pPr indent="0" lvl="0" marL="0" marR="0" rtl="0" algn="l">
              <a:spcBef>
                <a:spcPts val="0"/>
              </a:spcBef>
              <a:spcAft>
                <a:spcPts val="0"/>
              </a:spcAft>
              <a:buNone/>
            </a:pPr>
            <a:r>
              <a:rPr lang="en-US" sz="2400">
                <a:solidFill>
                  <a:srgbClr val="FFFFFF"/>
                </a:solidFill>
                <a:latin typeface="Calibri"/>
                <a:ea typeface="Calibri"/>
                <a:cs typeface="Calibri"/>
                <a:sym typeface="Calibri"/>
              </a:rPr>
              <a:t>D. v</a:t>
            </a:r>
            <a:r>
              <a:rPr baseline="-25000" lang="en-US" sz="2400">
                <a:solidFill>
                  <a:srgbClr val="FFFFFF"/>
                </a:solidFill>
                <a:latin typeface="Calibri"/>
                <a:ea typeface="Calibri"/>
                <a:cs typeface="Calibri"/>
                <a:sym typeface="Calibri"/>
              </a:rPr>
              <a:t>1</a:t>
            </a:r>
            <a:r>
              <a:rPr lang="en-US" sz="2400">
                <a:solidFill>
                  <a:srgbClr val="FFFFFF"/>
                </a:solidFill>
                <a:latin typeface="Calibri"/>
                <a:ea typeface="Calibri"/>
                <a:cs typeface="Calibri"/>
                <a:sym typeface="Calibri"/>
              </a:rPr>
              <a:t> =  v</a:t>
            </a:r>
            <a:r>
              <a:rPr baseline="-25000" lang="en-US" sz="2400">
                <a:solidFill>
                  <a:srgbClr val="FFFFFF"/>
                </a:solidFill>
                <a:latin typeface="Calibri"/>
                <a:ea typeface="Calibri"/>
                <a:cs typeface="Calibri"/>
                <a:sym typeface="Calibri"/>
              </a:rPr>
              <a:t>2</a:t>
            </a:r>
            <a:r>
              <a:rPr lang="en-US" sz="2400">
                <a:solidFill>
                  <a:srgbClr val="FFFFFF"/>
                </a:solidFill>
                <a:latin typeface="Calibri"/>
                <a:ea typeface="Calibri"/>
                <a:cs typeface="Calibri"/>
                <a:sym typeface="Calibri"/>
              </a:rPr>
              <a:t> &gt; v</a:t>
            </a:r>
            <a:r>
              <a:rPr baseline="-25000" lang="en-US" sz="2400">
                <a:solidFill>
                  <a:srgbClr val="FFFFFF"/>
                </a:solidFill>
                <a:latin typeface="Calibri"/>
                <a:ea typeface="Calibri"/>
                <a:cs typeface="Calibri"/>
                <a:sym typeface="Calibri"/>
              </a:rPr>
              <a:t>3</a:t>
            </a:r>
            <a:endParaRPr sz="2400">
              <a:solidFill>
                <a:srgbClr val="FFFFFF"/>
              </a:solidFill>
              <a:latin typeface="Calibri"/>
              <a:ea typeface="Calibri"/>
              <a:cs typeface="Calibri"/>
              <a:sym typeface="Calibri"/>
            </a:endParaRPr>
          </a:p>
          <a:p>
            <a:pPr indent="0" lvl="0" marL="0" marR="0" rtl="0" algn="l">
              <a:spcBef>
                <a:spcPts val="0"/>
              </a:spcBef>
              <a:spcAft>
                <a:spcPts val="0"/>
              </a:spcAft>
              <a:buNone/>
            </a:pPr>
            <a:r>
              <a:t/>
            </a:r>
            <a:endParaRPr sz="2400">
              <a:solidFill>
                <a:srgbClr val="008000"/>
              </a:solidFill>
              <a:latin typeface="Calibri"/>
              <a:ea typeface="Calibri"/>
              <a:cs typeface="Calibri"/>
              <a:sym typeface="Calibri"/>
            </a:endParaRPr>
          </a:p>
          <a:p>
            <a:pPr indent="0" lvl="0" marL="0" marR="0" rtl="0" algn="l">
              <a:spcBef>
                <a:spcPts val="0"/>
              </a:spcBef>
              <a:spcAft>
                <a:spcPts val="0"/>
              </a:spcAft>
              <a:buNone/>
            </a:pPr>
            <a:r>
              <a:t/>
            </a:r>
            <a:endParaRPr sz="2400">
              <a:solidFill>
                <a:srgbClr val="008000"/>
              </a:solidFill>
              <a:latin typeface="Calibri"/>
              <a:ea typeface="Calibri"/>
              <a:cs typeface="Calibri"/>
              <a:sym typeface="Calibri"/>
            </a:endParaRPr>
          </a:p>
          <a:p>
            <a:pPr indent="0" lvl="0" marL="0" marR="0" rtl="0" algn="l">
              <a:spcBef>
                <a:spcPts val="0"/>
              </a:spcBef>
              <a:spcAft>
                <a:spcPts val="0"/>
              </a:spcAft>
              <a:buNone/>
            </a:pPr>
            <a:r>
              <a:t/>
            </a:r>
            <a:endParaRPr sz="2400">
              <a:solidFill>
                <a:srgbClr val="008000"/>
              </a:solidFill>
              <a:latin typeface="Calibri"/>
              <a:ea typeface="Calibri"/>
              <a:cs typeface="Calibri"/>
              <a:sym typeface="Calibri"/>
            </a:endParaRPr>
          </a:p>
          <a:p>
            <a:pPr indent="0" lvl="0" marL="0" marR="0" rtl="0" algn="l">
              <a:spcBef>
                <a:spcPts val="0"/>
              </a:spcBef>
              <a:spcAft>
                <a:spcPts val="0"/>
              </a:spcAft>
              <a:buNone/>
            </a:pPr>
            <a:r>
              <a:t/>
            </a:r>
            <a:endParaRPr sz="2400">
              <a:solidFill>
                <a:srgbClr val="008000"/>
              </a:solidFill>
              <a:latin typeface="Calibri"/>
              <a:ea typeface="Calibri"/>
              <a:cs typeface="Calibri"/>
              <a:sym typeface="Calibri"/>
            </a:endParaRPr>
          </a:p>
        </p:txBody>
      </p:sp>
      <p:sp>
        <p:nvSpPr>
          <p:cNvPr id="748" name="Google Shape;748;p37"/>
          <p:cNvSpPr txBox="1"/>
          <p:nvPr/>
        </p:nvSpPr>
        <p:spPr>
          <a:xfrm>
            <a:off x="3221200" y="408851"/>
            <a:ext cx="312420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C00000"/>
                </a:solidFill>
                <a:latin typeface="Calibri"/>
                <a:ea typeface="Calibri"/>
                <a:cs typeface="Calibri"/>
                <a:sym typeface="Calibri"/>
              </a:rPr>
              <a:t>B</a:t>
            </a:r>
            <a:endParaRPr sz="2800">
              <a:solidFill>
                <a:srgbClr val="C00000"/>
              </a:solidFill>
              <a:latin typeface="Arial"/>
              <a:ea typeface="Arial"/>
              <a:cs typeface="Arial"/>
              <a:sym typeface="Arial"/>
            </a:endParaRPr>
          </a:p>
        </p:txBody>
      </p:sp>
      <p:pic>
        <p:nvPicPr>
          <p:cNvPr descr="C:\Users\ADMIN\Desktop\Tai nguyen thiet ke tro choi\Bảng gỗ\Picture1 (2).png" id="749" name="Google Shape;749;p37">
            <a:hlinkClick action="ppaction://hlinksldjump" r:id="rId6"/>
          </p:cNvPr>
          <p:cNvPicPr preferRelativeResize="0"/>
          <p:nvPr/>
        </p:nvPicPr>
        <p:blipFill rotWithShape="1">
          <a:blip r:embed="rId7">
            <a:alphaModFix/>
          </a:blip>
          <a:srcRect b="0" l="0" r="0" t="0"/>
          <a:stretch/>
        </p:blipFill>
        <p:spPr>
          <a:xfrm>
            <a:off x="7283582" y="16836"/>
            <a:ext cx="1708019" cy="726114"/>
          </a:xfrm>
          <a:prstGeom prst="rect">
            <a:avLst/>
          </a:prstGeom>
          <a:noFill/>
          <a:ln>
            <a:noFill/>
          </a:ln>
        </p:spPr>
      </p:pic>
      <p:pic>
        <p:nvPicPr>
          <p:cNvPr id="750" name="Google Shape;750;p37"/>
          <p:cNvPicPr preferRelativeResize="0"/>
          <p:nvPr/>
        </p:nvPicPr>
        <p:blipFill rotWithShape="1">
          <a:blip r:embed="rId8">
            <a:alphaModFix/>
          </a:blip>
          <a:srcRect b="0" l="0" r="0" t="0"/>
          <a:stretch/>
        </p:blipFill>
        <p:spPr>
          <a:xfrm>
            <a:off x="6345400" y="2316434"/>
            <a:ext cx="2460432" cy="215445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47">
                                            <p:txEl>
                                              <p:pRg end="0" st="0"/>
                                            </p:txEl>
                                          </p:spTgt>
                                        </p:tgtEl>
                                        <p:attrNameLst>
                                          <p:attrName>style.visibility</p:attrName>
                                        </p:attrNameLst>
                                      </p:cBhvr>
                                      <p:to>
                                        <p:strVal val="visible"/>
                                      </p:to>
                                    </p:set>
                                    <p:animEffect filter="fade" transition="in">
                                      <p:cBhvr>
                                        <p:cTn dur="500"/>
                                        <p:tgtEl>
                                          <p:spTgt spid="747">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47">
                                            <p:txEl>
                                              <p:pRg end="1" st="1"/>
                                            </p:txEl>
                                          </p:spTgt>
                                        </p:tgtEl>
                                        <p:attrNameLst>
                                          <p:attrName>style.visibility</p:attrName>
                                        </p:attrNameLst>
                                      </p:cBhvr>
                                      <p:to>
                                        <p:strVal val="visible"/>
                                      </p:to>
                                    </p:set>
                                    <p:animEffect filter="fade" transition="in">
                                      <p:cBhvr>
                                        <p:cTn dur="500"/>
                                        <p:tgtEl>
                                          <p:spTgt spid="747">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47">
                                            <p:txEl>
                                              <p:pRg end="2" st="2"/>
                                            </p:txEl>
                                          </p:spTgt>
                                        </p:tgtEl>
                                        <p:attrNameLst>
                                          <p:attrName>style.visibility</p:attrName>
                                        </p:attrNameLst>
                                      </p:cBhvr>
                                      <p:to>
                                        <p:strVal val="visible"/>
                                      </p:to>
                                    </p:set>
                                    <p:animEffect filter="fade" transition="in">
                                      <p:cBhvr>
                                        <p:cTn dur="500"/>
                                        <p:tgtEl>
                                          <p:spTgt spid="747">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47">
                                            <p:txEl>
                                              <p:pRg end="3" st="3"/>
                                            </p:txEl>
                                          </p:spTgt>
                                        </p:tgtEl>
                                        <p:attrNameLst>
                                          <p:attrName>style.visibility</p:attrName>
                                        </p:attrNameLst>
                                      </p:cBhvr>
                                      <p:to>
                                        <p:strVal val="visible"/>
                                      </p:to>
                                    </p:set>
                                    <p:animEffect filter="fade" transition="in">
                                      <p:cBhvr>
                                        <p:cTn dur="500"/>
                                        <p:tgtEl>
                                          <p:spTgt spid="747">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47">
                                            <p:txEl>
                                              <p:pRg end="4" st="4"/>
                                            </p:txEl>
                                          </p:spTgt>
                                        </p:tgtEl>
                                        <p:attrNameLst>
                                          <p:attrName>style.visibility</p:attrName>
                                        </p:attrNameLst>
                                      </p:cBhvr>
                                      <p:to>
                                        <p:strVal val="visible"/>
                                      </p:to>
                                    </p:set>
                                    <p:animEffect filter="fade" transition="in">
                                      <p:cBhvr>
                                        <p:cTn dur="500"/>
                                        <p:tgtEl>
                                          <p:spTgt spid="747">
                                            <p:txEl>
                                              <p:pRg end="4" st="4"/>
                                            </p:txEl>
                                          </p:spTgt>
                                        </p:tgtEl>
                                      </p:cBhvr>
                                    </p:animEffect>
                                  </p:childTnLst>
                                </p:cTn>
                              </p:par>
                              <p:par>
                                <p:cTn fill="hold" nodeType="withEffect" presetClass="entr" presetID="10" presetSubtype="0">
                                  <p:stCondLst>
                                    <p:cond delay="0"/>
                                  </p:stCondLst>
                                  <p:childTnLst>
                                    <p:set>
                                      <p:cBhvr>
                                        <p:cTn dur="1" fill="hold">
                                          <p:stCondLst>
                                            <p:cond delay="0"/>
                                          </p:stCondLst>
                                        </p:cTn>
                                        <p:tgtEl>
                                          <p:spTgt spid="747">
                                            <p:txEl>
                                              <p:pRg end="5" st="5"/>
                                            </p:txEl>
                                          </p:spTgt>
                                        </p:tgtEl>
                                        <p:attrNameLst>
                                          <p:attrName>style.visibility</p:attrName>
                                        </p:attrNameLst>
                                      </p:cBhvr>
                                      <p:to>
                                        <p:strVal val="visible"/>
                                      </p:to>
                                    </p:set>
                                    <p:animEffect filter="fade" transition="in">
                                      <p:cBhvr>
                                        <p:cTn dur="500"/>
                                        <p:tgtEl>
                                          <p:spTgt spid="747">
                                            <p:txEl>
                                              <p:pRg end="5" st="5"/>
                                            </p:txEl>
                                          </p:spTgt>
                                        </p:tgtEl>
                                      </p:cBhvr>
                                    </p:animEffect>
                                  </p:childTnLst>
                                </p:cTn>
                              </p:par>
                              <p:par>
                                <p:cTn fill="hold" nodeType="withEffect" presetClass="entr" presetID="10" presetSubtype="0">
                                  <p:stCondLst>
                                    <p:cond delay="0"/>
                                  </p:stCondLst>
                                  <p:childTnLst>
                                    <p:set>
                                      <p:cBhvr>
                                        <p:cTn dur="1" fill="hold">
                                          <p:stCondLst>
                                            <p:cond delay="0"/>
                                          </p:stCondLst>
                                        </p:cTn>
                                        <p:tgtEl>
                                          <p:spTgt spid="747">
                                            <p:txEl>
                                              <p:pRg end="6" st="6"/>
                                            </p:txEl>
                                          </p:spTgt>
                                        </p:tgtEl>
                                        <p:attrNameLst>
                                          <p:attrName>style.visibility</p:attrName>
                                        </p:attrNameLst>
                                      </p:cBhvr>
                                      <p:to>
                                        <p:strVal val="visible"/>
                                      </p:to>
                                    </p:set>
                                    <p:animEffect filter="fade" transition="in">
                                      <p:cBhvr>
                                        <p:cTn dur="500"/>
                                        <p:tgtEl>
                                          <p:spTgt spid="747">
                                            <p:txEl>
                                              <p:pRg end="6" st="6"/>
                                            </p:txEl>
                                          </p:spTgt>
                                        </p:tgtEl>
                                      </p:cBhvr>
                                    </p:animEffect>
                                  </p:childTnLst>
                                </p:cTn>
                              </p:par>
                              <p:par>
                                <p:cTn fill="hold" nodeType="withEffect" presetClass="entr" presetID="10" presetSubtype="0">
                                  <p:stCondLst>
                                    <p:cond delay="0"/>
                                  </p:stCondLst>
                                  <p:childTnLst>
                                    <p:set>
                                      <p:cBhvr>
                                        <p:cTn dur="1" fill="hold">
                                          <p:stCondLst>
                                            <p:cond delay="0"/>
                                          </p:stCondLst>
                                        </p:cTn>
                                        <p:tgtEl>
                                          <p:spTgt spid="747">
                                            <p:txEl>
                                              <p:pRg end="7" st="7"/>
                                            </p:txEl>
                                          </p:spTgt>
                                        </p:tgtEl>
                                        <p:attrNameLst>
                                          <p:attrName>style.visibility</p:attrName>
                                        </p:attrNameLst>
                                      </p:cBhvr>
                                      <p:to>
                                        <p:strVal val="visible"/>
                                      </p:to>
                                    </p:set>
                                    <p:animEffect filter="fade" transition="in">
                                      <p:cBhvr>
                                        <p:cTn dur="500"/>
                                        <p:tgtEl>
                                          <p:spTgt spid="747">
                                            <p:txEl>
                                              <p:pRg end="7" st="7"/>
                                            </p:txEl>
                                          </p:spTgt>
                                        </p:tgtEl>
                                      </p:cBhvr>
                                    </p:animEffect>
                                  </p:childTnLst>
                                </p:cTn>
                              </p:par>
                              <p:par>
                                <p:cTn fill="hold" nodeType="withEffect" presetClass="entr" presetID="10" presetSubtype="0">
                                  <p:stCondLst>
                                    <p:cond delay="0"/>
                                  </p:stCondLst>
                                  <p:childTnLst>
                                    <p:set>
                                      <p:cBhvr>
                                        <p:cTn dur="1" fill="hold">
                                          <p:stCondLst>
                                            <p:cond delay="0"/>
                                          </p:stCondLst>
                                        </p:cTn>
                                        <p:tgtEl>
                                          <p:spTgt spid="747">
                                            <p:txEl>
                                              <p:pRg end="8" st="8"/>
                                            </p:txEl>
                                          </p:spTgt>
                                        </p:tgtEl>
                                        <p:attrNameLst>
                                          <p:attrName>style.visibility</p:attrName>
                                        </p:attrNameLst>
                                      </p:cBhvr>
                                      <p:to>
                                        <p:strVal val="visible"/>
                                      </p:to>
                                    </p:set>
                                    <p:animEffect filter="fade" transition="in">
                                      <p:cBhvr>
                                        <p:cTn dur="500"/>
                                        <p:tgtEl>
                                          <p:spTgt spid="747">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1822"/>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822"/>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pic>
        <p:nvPicPr>
          <p:cNvPr id="755" name="Google Shape;755;p38"/>
          <p:cNvPicPr preferRelativeResize="0"/>
          <p:nvPr/>
        </p:nvPicPr>
        <p:blipFill rotWithShape="1">
          <a:blip r:embed="rId3">
            <a:alphaModFix/>
          </a:blip>
          <a:srcRect b="0" l="0" r="0" t="0"/>
          <a:stretch/>
        </p:blipFill>
        <p:spPr>
          <a:xfrm>
            <a:off x="6838122" y="74751"/>
            <a:ext cx="2166740" cy="1744110"/>
          </a:xfrm>
          <a:prstGeom prst="rect">
            <a:avLst/>
          </a:prstGeom>
          <a:noFill/>
          <a:ln>
            <a:noFill/>
          </a:ln>
        </p:spPr>
      </p:pic>
      <p:sp>
        <p:nvSpPr>
          <p:cNvPr id="756" name="Google Shape;756;p38"/>
          <p:cNvSpPr/>
          <p:nvPr/>
        </p:nvSpPr>
        <p:spPr>
          <a:xfrm>
            <a:off x="228601" y="0"/>
            <a:ext cx="6747704" cy="1421928"/>
          </a:xfrm>
          <a:prstGeom prst="rect">
            <a:avLst/>
          </a:prstGeom>
          <a:noFill/>
          <a:ln>
            <a:noFill/>
          </a:ln>
        </p:spPr>
        <p:txBody>
          <a:bodyPr anchorCtr="0" anchor="t" bIns="45700" lIns="91425" spcFirstLastPara="1" rIns="91425" wrap="square" tIns="45700">
            <a:spAutoFit/>
          </a:bodyPr>
          <a:lstStyle/>
          <a:p>
            <a:pPr indent="0" lvl="0" marL="0" marR="0" rtl="0" algn="l">
              <a:lnSpc>
                <a:spcPct val="120000"/>
              </a:lnSpc>
              <a:spcBef>
                <a:spcPts val="0"/>
              </a:spcBef>
              <a:spcAft>
                <a:spcPts val="0"/>
              </a:spcAft>
              <a:buNone/>
            </a:pPr>
            <a:r>
              <a:rPr b="1" lang="en-US" sz="1800">
                <a:solidFill>
                  <a:srgbClr val="000000"/>
                </a:solidFill>
                <a:latin typeface="Times New Roman"/>
                <a:ea typeface="Times New Roman"/>
                <a:cs typeface="Times New Roman"/>
                <a:sym typeface="Times New Roman"/>
              </a:rPr>
              <a:t>Bài 10.8/sbt. </a:t>
            </a:r>
            <a:r>
              <a:rPr lang="en-US" sz="1800">
                <a:solidFill>
                  <a:srgbClr val="000000"/>
                </a:solidFill>
                <a:latin typeface="Times New Roman"/>
                <a:ea typeface="Times New Roman"/>
                <a:cs typeface="Times New Roman"/>
                <a:sym typeface="Times New Roman"/>
              </a:rPr>
              <a:t>Một người đi xe đạp sau khi đi được 8 km với tốc độ 12km/h thì dừng lại để sửa xe trong 40 min, sau đó đi tiếp 12km với tốc độ 9 km/h. Hãy vẽ đồ thị quãng đường – thời gian của người đi xe đạp.</a:t>
            </a:r>
            <a:endParaRPr sz="1350">
              <a:solidFill>
                <a:srgbClr val="000000"/>
              </a:solidFill>
              <a:latin typeface="Calibri"/>
              <a:ea typeface="Calibri"/>
              <a:cs typeface="Calibri"/>
              <a:sym typeface="Calibri"/>
            </a:endParaRPr>
          </a:p>
        </p:txBody>
      </p:sp>
      <p:pic>
        <p:nvPicPr>
          <p:cNvPr descr="Download File - Professor - Professor Cartoon Png PNG Image with No  Background - PNGkey.com" id="757" name="Google Shape;757;p38"/>
          <p:cNvPicPr preferRelativeResize="0"/>
          <p:nvPr/>
        </p:nvPicPr>
        <p:blipFill rotWithShape="1">
          <a:blip r:embed="rId4">
            <a:alphaModFix/>
          </a:blip>
          <a:srcRect b="0" l="0" r="0" t="0"/>
          <a:stretch/>
        </p:blipFill>
        <p:spPr>
          <a:xfrm>
            <a:off x="1" y="3176394"/>
            <a:ext cx="1567334" cy="1882486"/>
          </a:xfrm>
          <a:prstGeom prst="rect">
            <a:avLst/>
          </a:prstGeom>
          <a:noFill/>
          <a:ln>
            <a:noFill/>
          </a:ln>
        </p:spPr>
      </p:pic>
      <p:sp>
        <p:nvSpPr>
          <p:cNvPr id="758" name="Google Shape;758;p38"/>
          <p:cNvSpPr/>
          <p:nvPr/>
        </p:nvSpPr>
        <p:spPr>
          <a:xfrm>
            <a:off x="558981" y="1078764"/>
            <a:ext cx="6192263" cy="1754326"/>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1800">
                <a:solidFill>
                  <a:srgbClr val="000000"/>
                </a:solidFill>
                <a:latin typeface="Times New Roman"/>
                <a:ea typeface="Times New Roman"/>
                <a:cs typeface="Times New Roman"/>
                <a:sym typeface="Times New Roman"/>
              </a:rPr>
              <a:t>Bài làm</a:t>
            </a:r>
            <a:endParaRPr/>
          </a:p>
          <a:p>
            <a:pPr indent="0" lvl="0" marL="0" marR="0" rtl="0" algn="l">
              <a:lnSpc>
                <a:spcPct val="120000"/>
              </a:lnSpc>
              <a:spcBef>
                <a:spcPts val="0"/>
              </a:spcBef>
              <a:spcAft>
                <a:spcPts val="0"/>
              </a:spcAft>
              <a:buNone/>
            </a:pPr>
            <a:r>
              <a:rPr lang="en-US" sz="1800">
                <a:solidFill>
                  <a:srgbClr val="000000"/>
                </a:solidFill>
                <a:latin typeface="Times New Roman"/>
                <a:ea typeface="Times New Roman"/>
                <a:cs typeface="Times New Roman"/>
                <a:sym typeface="Times New Roman"/>
              </a:rPr>
              <a:t>Đổi 40 min = 2/3 h</a:t>
            </a:r>
            <a:endParaRPr sz="1350">
              <a:solidFill>
                <a:srgbClr val="000000"/>
              </a:solidFill>
              <a:latin typeface="Calibri"/>
              <a:ea typeface="Calibri"/>
              <a:cs typeface="Calibri"/>
              <a:sym typeface="Calibri"/>
            </a:endParaRPr>
          </a:p>
          <a:p>
            <a:pPr indent="0" lvl="0" marL="0" marR="0" rtl="0" algn="l">
              <a:lnSpc>
                <a:spcPct val="120000"/>
              </a:lnSpc>
              <a:spcBef>
                <a:spcPts val="0"/>
              </a:spcBef>
              <a:spcAft>
                <a:spcPts val="0"/>
              </a:spcAft>
              <a:buNone/>
            </a:pPr>
            <a:r>
              <a:rPr lang="en-US" sz="1800">
                <a:solidFill>
                  <a:srgbClr val="000000"/>
                </a:solidFill>
                <a:latin typeface="Times New Roman"/>
                <a:ea typeface="Times New Roman"/>
                <a:cs typeface="Times New Roman"/>
                <a:sym typeface="Times New Roman"/>
              </a:rPr>
              <a:t>Thời gian đi 8km đầu: t = s/v = 8: 12 = 2/3h</a:t>
            </a:r>
            <a:endParaRPr sz="1350">
              <a:solidFill>
                <a:srgbClr val="000000"/>
              </a:solidFill>
              <a:latin typeface="Calibri"/>
              <a:ea typeface="Calibri"/>
              <a:cs typeface="Calibri"/>
              <a:sym typeface="Calibri"/>
            </a:endParaRPr>
          </a:p>
          <a:p>
            <a:pPr indent="0" lvl="0" marL="0" marR="0" rtl="0" algn="l">
              <a:lnSpc>
                <a:spcPct val="120000"/>
              </a:lnSpc>
              <a:spcBef>
                <a:spcPts val="0"/>
              </a:spcBef>
              <a:spcAft>
                <a:spcPts val="0"/>
              </a:spcAft>
              <a:buNone/>
            </a:pPr>
            <a:r>
              <a:rPr lang="en-US" sz="1800">
                <a:solidFill>
                  <a:srgbClr val="000000"/>
                </a:solidFill>
                <a:latin typeface="Times New Roman"/>
                <a:ea typeface="Times New Roman"/>
                <a:cs typeface="Times New Roman"/>
                <a:sym typeface="Times New Roman"/>
              </a:rPr>
              <a:t>Thời gian đi hết 12 km tiếp theo: t = 12:9 = 4/3 h</a:t>
            </a:r>
            <a:endParaRPr sz="1350">
              <a:solidFill>
                <a:srgbClr val="000000"/>
              </a:solidFill>
              <a:latin typeface="Calibri"/>
              <a:ea typeface="Calibri"/>
              <a:cs typeface="Calibri"/>
              <a:sym typeface="Calibri"/>
            </a:endParaRPr>
          </a:p>
          <a:p>
            <a:pPr indent="0" lvl="0" marL="0" marR="0" rtl="0" algn="l">
              <a:lnSpc>
                <a:spcPct val="120000"/>
              </a:lnSpc>
              <a:spcBef>
                <a:spcPts val="0"/>
              </a:spcBef>
              <a:spcAft>
                <a:spcPts val="0"/>
              </a:spcAft>
              <a:buNone/>
            </a:pPr>
            <a:r>
              <a:rPr lang="en-US" sz="1800">
                <a:solidFill>
                  <a:srgbClr val="000000"/>
                </a:solidFill>
                <a:latin typeface="Times New Roman"/>
                <a:ea typeface="Times New Roman"/>
                <a:cs typeface="Times New Roman"/>
                <a:sym typeface="Times New Roman"/>
              </a:rPr>
              <a:t>+ Lập bảng</a:t>
            </a:r>
            <a:endParaRPr sz="1350">
              <a:solidFill>
                <a:srgbClr val="000000"/>
              </a:solidFill>
              <a:latin typeface="Calibri"/>
              <a:ea typeface="Calibri"/>
              <a:cs typeface="Calibri"/>
              <a:sym typeface="Calibri"/>
            </a:endParaRPr>
          </a:p>
        </p:txBody>
      </p:sp>
      <p:graphicFrame>
        <p:nvGraphicFramePr>
          <p:cNvPr id="759" name="Google Shape;759;p38"/>
          <p:cNvGraphicFramePr/>
          <p:nvPr/>
        </p:nvGraphicFramePr>
        <p:xfrm>
          <a:off x="1576125" y="2835127"/>
          <a:ext cx="3000000" cy="3000000"/>
        </p:xfrm>
        <a:graphic>
          <a:graphicData uri="http://schemas.openxmlformats.org/drawingml/2006/table">
            <a:tbl>
              <a:tblPr bandRow="1" firstCol="1" firstRow="1">
                <a:noFill/>
                <a:tableStyleId>{A86B94D0-90FF-4302-B47E-C437D7035A3A}</a:tableStyleId>
              </a:tblPr>
              <a:tblGrid>
                <a:gridCol w="2166875"/>
                <a:gridCol w="407275"/>
                <a:gridCol w="460850"/>
                <a:gridCol w="428700"/>
                <a:gridCol w="568025"/>
              </a:tblGrid>
              <a:tr h="776975">
                <a:tc>
                  <a:txBody>
                    <a:bodyPr/>
                    <a:lstStyle/>
                    <a:p>
                      <a:pPr indent="0" lvl="0" marL="0" marR="0" rtl="0" algn="l">
                        <a:lnSpc>
                          <a:spcPct val="120000"/>
                        </a:lnSpc>
                        <a:spcBef>
                          <a:spcPts val="0"/>
                        </a:spcBef>
                        <a:spcAft>
                          <a:spcPts val="0"/>
                        </a:spcAft>
                        <a:buNone/>
                      </a:pPr>
                      <a:r>
                        <a:rPr lang="en-US" sz="1800" u="none" cap="none" strike="noStrike">
                          <a:latin typeface="Calibri"/>
                          <a:ea typeface="Calibri"/>
                          <a:cs typeface="Calibri"/>
                          <a:sym typeface="Calibri"/>
                        </a:rPr>
                        <a:t>Thời gian t (h)</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l">
                        <a:lnSpc>
                          <a:spcPct val="120000"/>
                        </a:lnSpc>
                        <a:spcBef>
                          <a:spcPts val="0"/>
                        </a:spcBef>
                        <a:spcAft>
                          <a:spcPts val="0"/>
                        </a:spcAft>
                        <a:buNone/>
                      </a:pPr>
                      <a:r>
                        <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l">
                        <a:lnSpc>
                          <a:spcPct val="120000"/>
                        </a:lnSpc>
                        <a:spcBef>
                          <a:spcPts val="0"/>
                        </a:spcBef>
                        <a:spcAft>
                          <a:spcPts val="0"/>
                        </a:spcAft>
                        <a:buNone/>
                      </a:pPr>
                      <a:r>
                        <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l">
                        <a:lnSpc>
                          <a:spcPct val="120000"/>
                        </a:lnSpc>
                        <a:spcBef>
                          <a:spcPts val="0"/>
                        </a:spcBef>
                        <a:spcAft>
                          <a:spcPts val="0"/>
                        </a:spcAft>
                        <a:buNone/>
                      </a:pPr>
                      <a:r>
                        <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l">
                        <a:lnSpc>
                          <a:spcPct val="120000"/>
                        </a:lnSpc>
                        <a:spcBef>
                          <a:spcPts val="0"/>
                        </a:spcBef>
                        <a:spcAft>
                          <a:spcPts val="0"/>
                        </a:spcAft>
                        <a:buNone/>
                      </a:pPr>
                      <a:r>
                        <a:t/>
                      </a:r>
                      <a:endParaRPr sz="1500" u="none" cap="none" strike="noStrike">
                        <a:latin typeface="Calibri"/>
                        <a:ea typeface="Calibri"/>
                        <a:cs typeface="Calibri"/>
                        <a:sym typeface="Calibri"/>
                      </a:endParaRPr>
                    </a:p>
                  </a:txBody>
                  <a:tcPr marT="0" marB="0" marR="51425" marL="51425" anchor="ctr"/>
                </a:tc>
              </a:tr>
              <a:tr h="824500">
                <a:tc>
                  <a:txBody>
                    <a:bodyPr/>
                    <a:lstStyle/>
                    <a:p>
                      <a:pPr indent="0" lvl="0" marL="0" marR="0" rtl="0" algn="l">
                        <a:lnSpc>
                          <a:spcPct val="120000"/>
                        </a:lnSpc>
                        <a:spcBef>
                          <a:spcPts val="0"/>
                        </a:spcBef>
                        <a:spcAft>
                          <a:spcPts val="0"/>
                        </a:spcAft>
                        <a:buNone/>
                      </a:pPr>
                      <a:r>
                        <a:rPr lang="en-US" sz="1800" u="none" cap="none" strike="noStrike">
                          <a:latin typeface="Calibri"/>
                          <a:ea typeface="Calibri"/>
                          <a:cs typeface="Calibri"/>
                          <a:sym typeface="Calibri"/>
                        </a:rPr>
                        <a:t>Quãng đường s (km)</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l">
                        <a:lnSpc>
                          <a:spcPct val="120000"/>
                        </a:lnSpc>
                        <a:spcBef>
                          <a:spcPts val="0"/>
                        </a:spcBef>
                        <a:spcAft>
                          <a:spcPts val="0"/>
                        </a:spcAft>
                        <a:buNone/>
                      </a:pPr>
                      <a:r>
                        <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l">
                        <a:lnSpc>
                          <a:spcPct val="120000"/>
                        </a:lnSpc>
                        <a:spcBef>
                          <a:spcPts val="0"/>
                        </a:spcBef>
                        <a:spcAft>
                          <a:spcPts val="0"/>
                        </a:spcAft>
                        <a:buNone/>
                      </a:pPr>
                      <a:r>
                        <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l">
                        <a:lnSpc>
                          <a:spcPct val="120000"/>
                        </a:lnSpc>
                        <a:spcBef>
                          <a:spcPts val="0"/>
                        </a:spcBef>
                        <a:spcAft>
                          <a:spcPts val="0"/>
                        </a:spcAft>
                        <a:buNone/>
                      </a:pPr>
                      <a:r>
                        <a:t/>
                      </a:r>
                      <a:endParaRPr sz="1500" u="none" cap="none" strike="noStrike">
                        <a:latin typeface="Calibri"/>
                        <a:ea typeface="Calibri"/>
                        <a:cs typeface="Calibri"/>
                        <a:sym typeface="Calibri"/>
                      </a:endParaRPr>
                    </a:p>
                  </a:txBody>
                  <a:tcPr marT="0" marB="0" marR="51425" marL="51425" anchor="ctr"/>
                </a:tc>
                <a:tc>
                  <a:txBody>
                    <a:bodyPr/>
                    <a:lstStyle/>
                    <a:p>
                      <a:pPr indent="0" lvl="0" marL="0" marR="0" rtl="0" algn="l">
                        <a:lnSpc>
                          <a:spcPct val="120000"/>
                        </a:lnSpc>
                        <a:spcBef>
                          <a:spcPts val="0"/>
                        </a:spcBef>
                        <a:spcAft>
                          <a:spcPts val="0"/>
                        </a:spcAft>
                        <a:buNone/>
                      </a:pPr>
                      <a:r>
                        <a:t/>
                      </a:r>
                      <a:endParaRPr sz="1500" u="none" cap="none" strike="noStrike">
                        <a:latin typeface="Calibri"/>
                        <a:ea typeface="Calibri"/>
                        <a:cs typeface="Calibri"/>
                        <a:sym typeface="Calibri"/>
                      </a:endParaRPr>
                    </a:p>
                  </a:txBody>
                  <a:tcPr marT="0" marB="0" marR="51425" marL="51425" anchor="ctr"/>
                </a:tc>
              </a:tr>
            </a:tbl>
          </a:graphicData>
        </a:graphic>
      </p:graphicFrame>
      <p:graphicFrame>
        <p:nvGraphicFramePr>
          <p:cNvPr id="760" name="Google Shape;760;p38"/>
          <p:cNvGraphicFramePr/>
          <p:nvPr/>
        </p:nvGraphicFramePr>
        <p:xfrm>
          <a:off x="6294437" y="2461114"/>
          <a:ext cx="3000000" cy="3000000"/>
        </p:xfrm>
        <a:graphic>
          <a:graphicData uri="http://schemas.openxmlformats.org/drawingml/2006/table">
            <a:tbl>
              <a:tblPr bandRow="1" firstRow="1">
                <a:noFill/>
                <a:tableStyleId>{A86B94D0-90FF-4302-B47E-C437D7035A3A}</a:tableStyleId>
              </a:tblPr>
              <a:tblGrid>
                <a:gridCol w="562700"/>
                <a:gridCol w="562700"/>
                <a:gridCol w="562700"/>
                <a:gridCol w="562700"/>
              </a:tblGrid>
              <a:tr h="528125">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r>
              <a:tr h="528125">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r>
              <a:tr h="528125">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r>
              <a:tr h="528125">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000"/>
                    </a:p>
                  </a:txBody>
                  <a:tcPr marT="34300" marB="34300" marR="68575" marL="68575">
                    <a:lnL cap="flat" cmpd="sng" w="12700">
                      <a:solidFill>
                        <a:schemeClr val="dk1"/>
                      </a:solidFill>
                      <a:prstDash val="lgDash"/>
                      <a:round/>
                      <a:headEnd len="sm" w="sm" type="none"/>
                      <a:tailEnd len="sm" w="sm" type="none"/>
                    </a:lnL>
                    <a:lnR cap="flat" cmpd="sng" w="12700">
                      <a:solidFill>
                        <a:schemeClr val="dk1"/>
                      </a:solidFill>
                      <a:prstDash val="lgDash"/>
                      <a:round/>
                      <a:headEnd len="sm" w="sm" type="none"/>
                      <a:tailEnd len="sm" w="sm" type="none"/>
                    </a:lnR>
                    <a:lnT cap="flat" cmpd="sng" w="12700">
                      <a:solidFill>
                        <a:schemeClr val="dk1"/>
                      </a:solidFill>
                      <a:prstDash val="lgDash"/>
                      <a:round/>
                      <a:headEnd len="sm" w="sm" type="none"/>
                      <a:tailEnd len="sm" w="sm" type="none"/>
                    </a:lnT>
                    <a:lnB cap="flat" cmpd="sng" w="12700">
                      <a:solidFill>
                        <a:schemeClr val="dk1"/>
                      </a:solidFill>
                      <a:prstDash val="lgDash"/>
                      <a:round/>
                      <a:headEnd len="sm" w="sm" type="none"/>
                      <a:tailEnd len="sm" w="sm" type="none"/>
                    </a:lnB>
                    <a:solidFill>
                      <a:schemeClr val="lt1"/>
                    </a:solidFill>
                  </a:tcPr>
                </a:tc>
              </a:tr>
            </a:tbl>
          </a:graphicData>
        </a:graphic>
      </p:graphicFrame>
      <p:cxnSp>
        <p:nvCxnSpPr>
          <p:cNvPr id="761" name="Google Shape;761;p38"/>
          <p:cNvCxnSpPr/>
          <p:nvPr/>
        </p:nvCxnSpPr>
        <p:spPr>
          <a:xfrm>
            <a:off x="6276779" y="4577281"/>
            <a:ext cx="2606040" cy="0"/>
          </a:xfrm>
          <a:prstGeom prst="straightConnector1">
            <a:avLst/>
          </a:prstGeom>
          <a:noFill/>
          <a:ln cap="flat" cmpd="sng" w="28575">
            <a:solidFill>
              <a:srgbClr val="C00000"/>
            </a:solidFill>
            <a:prstDash val="solid"/>
            <a:miter lim="800000"/>
            <a:headEnd len="sm" w="sm" type="none"/>
            <a:tailEnd len="med" w="med" type="triangle"/>
          </a:ln>
        </p:spPr>
      </p:cxnSp>
      <p:cxnSp>
        <p:nvCxnSpPr>
          <p:cNvPr id="762" name="Google Shape;762;p38"/>
          <p:cNvCxnSpPr/>
          <p:nvPr/>
        </p:nvCxnSpPr>
        <p:spPr>
          <a:xfrm rot="10800000">
            <a:off x="6285569" y="2368793"/>
            <a:ext cx="0" cy="2217278"/>
          </a:xfrm>
          <a:prstGeom prst="straightConnector1">
            <a:avLst/>
          </a:prstGeom>
          <a:noFill/>
          <a:ln cap="flat" cmpd="sng" w="28575">
            <a:solidFill>
              <a:srgbClr val="C00000"/>
            </a:solidFill>
            <a:prstDash val="solid"/>
            <a:miter lim="800000"/>
            <a:headEnd len="sm" w="sm" type="none"/>
            <a:tailEnd len="med" w="med" type="triangle"/>
          </a:ln>
        </p:spPr>
      </p:cxnSp>
      <p:sp>
        <p:nvSpPr>
          <p:cNvPr id="763" name="Google Shape;763;p38"/>
          <p:cNvSpPr/>
          <p:nvPr/>
        </p:nvSpPr>
        <p:spPr>
          <a:xfrm>
            <a:off x="3743862" y="2966629"/>
            <a:ext cx="319318" cy="480131"/>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100">
                <a:solidFill>
                  <a:srgbClr val="000000"/>
                </a:solidFill>
                <a:latin typeface="Times New Roman"/>
                <a:ea typeface="Times New Roman"/>
                <a:cs typeface="Times New Roman"/>
                <a:sym typeface="Times New Roman"/>
              </a:rPr>
              <a:t>0</a:t>
            </a:r>
            <a:endParaRPr sz="1800">
              <a:solidFill>
                <a:srgbClr val="000000"/>
              </a:solidFill>
              <a:latin typeface="Calibri"/>
              <a:ea typeface="Calibri"/>
              <a:cs typeface="Calibri"/>
              <a:sym typeface="Calibri"/>
            </a:endParaRPr>
          </a:p>
        </p:txBody>
      </p:sp>
      <p:sp>
        <p:nvSpPr>
          <p:cNvPr id="764" name="Google Shape;764;p38"/>
          <p:cNvSpPr/>
          <p:nvPr/>
        </p:nvSpPr>
        <p:spPr>
          <a:xfrm>
            <a:off x="4227451" y="2965547"/>
            <a:ext cx="319318" cy="480131"/>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100">
                <a:solidFill>
                  <a:srgbClr val="000000"/>
                </a:solidFill>
                <a:latin typeface="Times New Roman"/>
                <a:ea typeface="Times New Roman"/>
                <a:cs typeface="Times New Roman"/>
                <a:sym typeface="Times New Roman"/>
              </a:rPr>
              <a:t>8</a:t>
            </a:r>
            <a:endParaRPr sz="1800">
              <a:solidFill>
                <a:srgbClr val="000000"/>
              </a:solidFill>
              <a:latin typeface="Calibri"/>
              <a:ea typeface="Calibri"/>
              <a:cs typeface="Calibri"/>
              <a:sym typeface="Calibri"/>
            </a:endParaRPr>
          </a:p>
        </p:txBody>
      </p:sp>
      <p:sp>
        <p:nvSpPr>
          <p:cNvPr id="765" name="Google Shape;765;p38"/>
          <p:cNvSpPr/>
          <p:nvPr/>
        </p:nvSpPr>
        <p:spPr>
          <a:xfrm>
            <a:off x="3839328" y="3666051"/>
            <a:ext cx="319318" cy="480131"/>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100">
                <a:solidFill>
                  <a:srgbClr val="000000"/>
                </a:solidFill>
                <a:latin typeface="Times New Roman"/>
                <a:ea typeface="Times New Roman"/>
                <a:cs typeface="Times New Roman"/>
                <a:sym typeface="Times New Roman"/>
              </a:rPr>
              <a:t>0</a:t>
            </a:r>
            <a:endParaRPr sz="1800">
              <a:solidFill>
                <a:srgbClr val="000000"/>
              </a:solidFill>
              <a:latin typeface="Calibri"/>
              <a:ea typeface="Calibri"/>
              <a:cs typeface="Calibri"/>
              <a:sym typeface="Calibri"/>
            </a:endParaRPr>
          </a:p>
        </p:txBody>
      </p:sp>
      <p:sp>
        <p:nvSpPr>
          <p:cNvPr id="766" name="Google Shape;766;p38"/>
          <p:cNvSpPr/>
          <p:nvPr/>
        </p:nvSpPr>
        <p:spPr>
          <a:xfrm>
            <a:off x="4251537" y="3593392"/>
            <a:ext cx="365806" cy="716799"/>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latin typeface="Calibri"/>
                <a:ea typeface="Calibri"/>
                <a:cs typeface="Calibri"/>
                <a:sym typeface="Calibri"/>
              </a:rPr>
              <a:t> </a:t>
            </a:r>
            <a:endParaRPr/>
          </a:p>
        </p:txBody>
      </p:sp>
      <p:sp>
        <p:nvSpPr>
          <p:cNvPr id="767" name="Google Shape;767;p38"/>
          <p:cNvSpPr/>
          <p:nvPr/>
        </p:nvSpPr>
        <p:spPr>
          <a:xfrm>
            <a:off x="4673281" y="2967784"/>
            <a:ext cx="319318" cy="480131"/>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100">
                <a:solidFill>
                  <a:srgbClr val="000000"/>
                </a:solidFill>
                <a:latin typeface="Times New Roman"/>
                <a:ea typeface="Times New Roman"/>
                <a:cs typeface="Times New Roman"/>
                <a:sym typeface="Times New Roman"/>
              </a:rPr>
              <a:t>8</a:t>
            </a:r>
            <a:endParaRPr sz="1800">
              <a:solidFill>
                <a:srgbClr val="000000"/>
              </a:solidFill>
              <a:latin typeface="Calibri"/>
              <a:ea typeface="Calibri"/>
              <a:cs typeface="Calibri"/>
              <a:sym typeface="Calibri"/>
            </a:endParaRPr>
          </a:p>
        </p:txBody>
      </p:sp>
      <p:sp>
        <p:nvSpPr>
          <p:cNvPr id="768" name="Google Shape;768;p38"/>
          <p:cNvSpPr/>
          <p:nvPr/>
        </p:nvSpPr>
        <p:spPr>
          <a:xfrm>
            <a:off x="4675721" y="3599971"/>
            <a:ext cx="365806" cy="715581"/>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latin typeface="Calibri"/>
                <a:ea typeface="Calibri"/>
                <a:cs typeface="Calibri"/>
                <a:sym typeface="Calibri"/>
              </a:rPr>
              <a:t> </a:t>
            </a:r>
            <a:endParaRPr/>
          </a:p>
        </p:txBody>
      </p:sp>
      <p:sp>
        <p:nvSpPr>
          <p:cNvPr id="769" name="Google Shape;769;p38"/>
          <p:cNvSpPr/>
          <p:nvPr/>
        </p:nvSpPr>
        <p:spPr>
          <a:xfrm>
            <a:off x="5063649" y="2967784"/>
            <a:ext cx="453970" cy="480131"/>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2100">
                <a:solidFill>
                  <a:srgbClr val="000000"/>
                </a:solidFill>
                <a:latin typeface="Times New Roman"/>
                <a:ea typeface="Times New Roman"/>
                <a:cs typeface="Times New Roman"/>
                <a:sym typeface="Times New Roman"/>
              </a:rPr>
              <a:t>20</a:t>
            </a:r>
            <a:endParaRPr sz="1800">
              <a:solidFill>
                <a:srgbClr val="000000"/>
              </a:solidFill>
              <a:latin typeface="Calibri"/>
              <a:ea typeface="Calibri"/>
              <a:cs typeface="Calibri"/>
              <a:sym typeface="Calibri"/>
            </a:endParaRPr>
          </a:p>
        </p:txBody>
      </p:sp>
      <p:sp>
        <p:nvSpPr>
          <p:cNvPr id="770" name="Google Shape;770;p38"/>
          <p:cNvSpPr/>
          <p:nvPr/>
        </p:nvSpPr>
        <p:spPr>
          <a:xfrm>
            <a:off x="5107731" y="3574588"/>
            <a:ext cx="365806" cy="716799"/>
          </a:xfrm>
          <a:prstGeom prst="rect">
            <a:avLst/>
          </a:pr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latin typeface="Calibri"/>
                <a:ea typeface="Calibri"/>
                <a:cs typeface="Calibri"/>
                <a:sym typeface="Calibri"/>
              </a:rPr>
              <a:t> </a:t>
            </a:r>
            <a:endParaRPr/>
          </a:p>
        </p:txBody>
      </p:sp>
      <p:sp>
        <p:nvSpPr>
          <p:cNvPr id="771" name="Google Shape;771;p38"/>
          <p:cNvSpPr/>
          <p:nvPr/>
        </p:nvSpPr>
        <p:spPr>
          <a:xfrm>
            <a:off x="5662772" y="2287770"/>
            <a:ext cx="631904"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s (km)</a:t>
            </a:r>
            <a:endParaRPr sz="1350">
              <a:solidFill>
                <a:srgbClr val="FF0000"/>
              </a:solidFill>
              <a:latin typeface="Calibri"/>
              <a:ea typeface="Calibri"/>
              <a:cs typeface="Calibri"/>
              <a:sym typeface="Calibri"/>
            </a:endParaRPr>
          </a:p>
        </p:txBody>
      </p:sp>
      <p:sp>
        <p:nvSpPr>
          <p:cNvPr id="772" name="Google Shape;772;p38"/>
          <p:cNvSpPr/>
          <p:nvPr/>
        </p:nvSpPr>
        <p:spPr>
          <a:xfrm>
            <a:off x="8564914" y="4524875"/>
            <a:ext cx="478016"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t (h)</a:t>
            </a:r>
            <a:endParaRPr sz="1350">
              <a:solidFill>
                <a:srgbClr val="FF0000"/>
              </a:solidFill>
              <a:latin typeface="Calibri"/>
              <a:ea typeface="Calibri"/>
              <a:cs typeface="Calibri"/>
              <a:sym typeface="Calibri"/>
            </a:endParaRPr>
          </a:p>
        </p:txBody>
      </p:sp>
      <p:sp>
        <p:nvSpPr>
          <p:cNvPr id="773" name="Google Shape;773;p38"/>
          <p:cNvSpPr/>
          <p:nvPr/>
        </p:nvSpPr>
        <p:spPr>
          <a:xfrm>
            <a:off x="6049588" y="4516002"/>
            <a:ext cx="271229"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0</a:t>
            </a:r>
            <a:endParaRPr sz="1350">
              <a:solidFill>
                <a:srgbClr val="FF0000"/>
              </a:solidFill>
              <a:latin typeface="Calibri"/>
              <a:ea typeface="Calibri"/>
              <a:cs typeface="Calibri"/>
              <a:sym typeface="Calibri"/>
            </a:endParaRPr>
          </a:p>
        </p:txBody>
      </p:sp>
      <p:sp>
        <p:nvSpPr>
          <p:cNvPr id="774" name="Google Shape;774;p38"/>
          <p:cNvSpPr/>
          <p:nvPr/>
        </p:nvSpPr>
        <p:spPr>
          <a:xfrm>
            <a:off x="6728160" y="4531569"/>
            <a:ext cx="271229"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1</a:t>
            </a:r>
            <a:endParaRPr sz="1350">
              <a:solidFill>
                <a:srgbClr val="FF0000"/>
              </a:solidFill>
              <a:latin typeface="Calibri"/>
              <a:ea typeface="Calibri"/>
              <a:cs typeface="Calibri"/>
              <a:sym typeface="Calibri"/>
            </a:endParaRPr>
          </a:p>
        </p:txBody>
      </p:sp>
      <p:sp>
        <p:nvSpPr>
          <p:cNvPr id="775" name="Google Shape;775;p38"/>
          <p:cNvSpPr/>
          <p:nvPr/>
        </p:nvSpPr>
        <p:spPr>
          <a:xfrm>
            <a:off x="7294273" y="4524875"/>
            <a:ext cx="271229"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2</a:t>
            </a:r>
            <a:endParaRPr sz="1350">
              <a:solidFill>
                <a:srgbClr val="FF0000"/>
              </a:solidFill>
              <a:latin typeface="Calibri"/>
              <a:ea typeface="Calibri"/>
              <a:cs typeface="Calibri"/>
              <a:sym typeface="Calibri"/>
            </a:endParaRPr>
          </a:p>
        </p:txBody>
      </p:sp>
      <p:sp>
        <p:nvSpPr>
          <p:cNvPr id="776" name="Google Shape;776;p38"/>
          <p:cNvSpPr/>
          <p:nvPr/>
        </p:nvSpPr>
        <p:spPr>
          <a:xfrm>
            <a:off x="7860387" y="4518180"/>
            <a:ext cx="271229"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3</a:t>
            </a:r>
            <a:endParaRPr sz="1350">
              <a:solidFill>
                <a:srgbClr val="FF0000"/>
              </a:solidFill>
              <a:latin typeface="Calibri"/>
              <a:ea typeface="Calibri"/>
              <a:cs typeface="Calibri"/>
              <a:sym typeface="Calibri"/>
            </a:endParaRPr>
          </a:p>
        </p:txBody>
      </p:sp>
      <p:sp>
        <p:nvSpPr>
          <p:cNvPr id="777" name="Google Shape;777;p38"/>
          <p:cNvSpPr/>
          <p:nvPr/>
        </p:nvSpPr>
        <p:spPr>
          <a:xfrm>
            <a:off x="8417985" y="4512758"/>
            <a:ext cx="271229"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4</a:t>
            </a:r>
            <a:endParaRPr sz="1350">
              <a:solidFill>
                <a:srgbClr val="FF0000"/>
              </a:solidFill>
              <a:latin typeface="Calibri"/>
              <a:ea typeface="Calibri"/>
              <a:cs typeface="Calibri"/>
              <a:sym typeface="Calibri"/>
            </a:endParaRPr>
          </a:p>
        </p:txBody>
      </p:sp>
      <p:sp>
        <p:nvSpPr>
          <p:cNvPr id="778" name="Google Shape;778;p38"/>
          <p:cNvSpPr/>
          <p:nvPr/>
        </p:nvSpPr>
        <p:spPr>
          <a:xfrm>
            <a:off x="6025261" y="3878384"/>
            <a:ext cx="271229"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8</a:t>
            </a:r>
            <a:endParaRPr sz="1350">
              <a:solidFill>
                <a:srgbClr val="FF0000"/>
              </a:solidFill>
              <a:latin typeface="Calibri"/>
              <a:ea typeface="Calibri"/>
              <a:cs typeface="Calibri"/>
              <a:sym typeface="Calibri"/>
            </a:endParaRPr>
          </a:p>
        </p:txBody>
      </p:sp>
      <p:sp>
        <p:nvSpPr>
          <p:cNvPr id="779" name="Google Shape;779;p38"/>
          <p:cNvSpPr/>
          <p:nvPr/>
        </p:nvSpPr>
        <p:spPr>
          <a:xfrm>
            <a:off x="5994142" y="3347686"/>
            <a:ext cx="357791"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16</a:t>
            </a:r>
            <a:endParaRPr sz="1350">
              <a:solidFill>
                <a:srgbClr val="FF0000"/>
              </a:solidFill>
              <a:latin typeface="Calibri"/>
              <a:ea typeface="Calibri"/>
              <a:cs typeface="Calibri"/>
              <a:sym typeface="Calibri"/>
            </a:endParaRPr>
          </a:p>
        </p:txBody>
      </p:sp>
      <p:sp>
        <p:nvSpPr>
          <p:cNvPr id="780" name="Google Shape;780;p38"/>
          <p:cNvSpPr/>
          <p:nvPr/>
        </p:nvSpPr>
        <p:spPr>
          <a:xfrm>
            <a:off x="5963023" y="2816987"/>
            <a:ext cx="357791" cy="3416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350">
                <a:solidFill>
                  <a:srgbClr val="FF0000"/>
                </a:solidFill>
                <a:latin typeface="Times New Roman"/>
                <a:ea typeface="Times New Roman"/>
                <a:cs typeface="Times New Roman"/>
                <a:sym typeface="Times New Roman"/>
              </a:rPr>
              <a:t>24</a:t>
            </a:r>
            <a:endParaRPr sz="1350">
              <a:solidFill>
                <a:srgbClr val="FF0000"/>
              </a:solidFill>
              <a:latin typeface="Calibri"/>
              <a:ea typeface="Calibri"/>
              <a:cs typeface="Calibri"/>
              <a:sym typeface="Calibri"/>
            </a:endParaRPr>
          </a:p>
        </p:txBody>
      </p:sp>
      <p:sp>
        <p:nvSpPr>
          <p:cNvPr id="781" name="Google Shape;781;p38"/>
          <p:cNvSpPr/>
          <p:nvPr/>
        </p:nvSpPr>
        <p:spPr>
          <a:xfrm>
            <a:off x="6551659" y="4518180"/>
            <a:ext cx="333746" cy="612732"/>
          </a:xfrm>
          <a:prstGeom prst="rect">
            <a:avLst/>
          </a:prstGeom>
          <a:blipFill rotWithShape="1">
            <a:blip r:embed="rId8">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latin typeface="Calibri"/>
                <a:ea typeface="Calibri"/>
                <a:cs typeface="Calibri"/>
                <a:sym typeface="Calibri"/>
              </a:rPr>
              <a:t> </a:t>
            </a:r>
            <a:endParaRPr/>
          </a:p>
        </p:txBody>
      </p:sp>
      <p:cxnSp>
        <p:nvCxnSpPr>
          <p:cNvPr id="782" name="Google Shape;782;p38"/>
          <p:cNvCxnSpPr/>
          <p:nvPr/>
        </p:nvCxnSpPr>
        <p:spPr>
          <a:xfrm>
            <a:off x="6667412" y="4028786"/>
            <a:ext cx="0" cy="557285"/>
          </a:xfrm>
          <a:prstGeom prst="straightConnector1">
            <a:avLst/>
          </a:prstGeom>
          <a:noFill/>
          <a:ln cap="flat" cmpd="sng" w="28575">
            <a:solidFill>
              <a:srgbClr val="2F5496"/>
            </a:solidFill>
            <a:prstDash val="lgDash"/>
            <a:miter lim="800000"/>
            <a:headEnd len="sm" w="sm" type="none"/>
            <a:tailEnd len="sm" w="sm" type="none"/>
          </a:ln>
        </p:spPr>
      </p:cxnSp>
      <p:cxnSp>
        <p:nvCxnSpPr>
          <p:cNvPr id="783" name="Google Shape;783;p38"/>
          <p:cNvCxnSpPr/>
          <p:nvPr/>
        </p:nvCxnSpPr>
        <p:spPr>
          <a:xfrm rot="10800000">
            <a:off x="6271594" y="4048063"/>
            <a:ext cx="380912" cy="0"/>
          </a:xfrm>
          <a:prstGeom prst="straightConnector1">
            <a:avLst/>
          </a:prstGeom>
          <a:noFill/>
          <a:ln cap="flat" cmpd="sng" w="28575">
            <a:solidFill>
              <a:srgbClr val="2F5496"/>
            </a:solidFill>
            <a:prstDash val="lgDash"/>
            <a:miter lim="800000"/>
            <a:headEnd len="sm" w="sm" type="none"/>
            <a:tailEnd len="sm" w="sm" type="none"/>
          </a:ln>
        </p:spPr>
      </p:cxnSp>
      <p:sp>
        <p:nvSpPr>
          <p:cNvPr id="784" name="Google Shape;784;p38"/>
          <p:cNvSpPr/>
          <p:nvPr/>
        </p:nvSpPr>
        <p:spPr>
          <a:xfrm>
            <a:off x="6923267" y="4512757"/>
            <a:ext cx="333746" cy="611706"/>
          </a:xfrm>
          <a:prstGeom prst="rect">
            <a:avLst/>
          </a:pr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latin typeface="Calibri"/>
                <a:ea typeface="Calibri"/>
                <a:cs typeface="Calibri"/>
                <a:sym typeface="Calibri"/>
              </a:rPr>
              <a:t> </a:t>
            </a:r>
            <a:endParaRPr/>
          </a:p>
        </p:txBody>
      </p:sp>
      <p:cxnSp>
        <p:nvCxnSpPr>
          <p:cNvPr id="785" name="Google Shape;785;p38"/>
          <p:cNvCxnSpPr/>
          <p:nvPr/>
        </p:nvCxnSpPr>
        <p:spPr>
          <a:xfrm>
            <a:off x="7050384" y="4048063"/>
            <a:ext cx="0" cy="557285"/>
          </a:xfrm>
          <a:prstGeom prst="straightConnector1">
            <a:avLst/>
          </a:prstGeom>
          <a:noFill/>
          <a:ln cap="flat" cmpd="sng" w="28575">
            <a:solidFill>
              <a:srgbClr val="2F5496"/>
            </a:solidFill>
            <a:prstDash val="lgDash"/>
            <a:miter lim="800000"/>
            <a:headEnd len="sm" w="sm" type="none"/>
            <a:tailEnd len="sm" w="sm" type="none"/>
          </a:ln>
        </p:spPr>
      </p:cxnSp>
      <p:cxnSp>
        <p:nvCxnSpPr>
          <p:cNvPr id="786" name="Google Shape;786;p38"/>
          <p:cNvCxnSpPr/>
          <p:nvPr/>
        </p:nvCxnSpPr>
        <p:spPr>
          <a:xfrm rot="10800000">
            <a:off x="6669472" y="4048063"/>
            <a:ext cx="380912" cy="0"/>
          </a:xfrm>
          <a:prstGeom prst="straightConnector1">
            <a:avLst/>
          </a:prstGeom>
          <a:noFill/>
          <a:ln cap="flat" cmpd="sng" w="28575">
            <a:solidFill>
              <a:srgbClr val="2F5496"/>
            </a:solidFill>
            <a:prstDash val="lgDash"/>
            <a:miter lim="800000"/>
            <a:headEnd len="sm" w="sm" type="none"/>
            <a:tailEnd len="sm" w="sm" type="none"/>
          </a:ln>
        </p:spPr>
      </p:cxnSp>
      <p:cxnSp>
        <p:nvCxnSpPr>
          <p:cNvPr id="787" name="Google Shape;787;p38"/>
          <p:cNvCxnSpPr/>
          <p:nvPr/>
        </p:nvCxnSpPr>
        <p:spPr>
          <a:xfrm>
            <a:off x="7770971" y="3250491"/>
            <a:ext cx="0" cy="1371600"/>
          </a:xfrm>
          <a:prstGeom prst="straightConnector1">
            <a:avLst/>
          </a:prstGeom>
          <a:noFill/>
          <a:ln cap="flat" cmpd="sng" w="28575">
            <a:solidFill>
              <a:srgbClr val="2F5496"/>
            </a:solidFill>
            <a:prstDash val="lgDash"/>
            <a:miter lim="800000"/>
            <a:headEnd len="sm" w="sm" type="none"/>
            <a:tailEnd len="sm" w="sm" type="none"/>
          </a:ln>
        </p:spPr>
      </p:cxnSp>
      <p:sp>
        <p:nvSpPr>
          <p:cNvPr id="788" name="Google Shape;788;p38"/>
          <p:cNvSpPr/>
          <p:nvPr/>
        </p:nvSpPr>
        <p:spPr>
          <a:xfrm>
            <a:off x="7623919" y="4512619"/>
            <a:ext cx="333746" cy="612732"/>
          </a:xfrm>
          <a:prstGeom prst="rect">
            <a:avLst/>
          </a:prstGeom>
          <a:blipFill rotWithShape="1">
            <a:blip r:embed="rId10">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latin typeface="Calibri"/>
                <a:ea typeface="Calibri"/>
                <a:cs typeface="Calibri"/>
                <a:sym typeface="Calibri"/>
              </a:rPr>
              <a:t> </a:t>
            </a:r>
            <a:endParaRPr/>
          </a:p>
        </p:txBody>
      </p:sp>
      <p:cxnSp>
        <p:nvCxnSpPr>
          <p:cNvPr id="789" name="Google Shape;789;p38"/>
          <p:cNvCxnSpPr/>
          <p:nvPr/>
        </p:nvCxnSpPr>
        <p:spPr>
          <a:xfrm rot="10800000">
            <a:off x="6261374" y="3250491"/>
            <a:ext cx="1508760" cy="0"/>
          </a:xfrm>
          <a:prstGeom prst="straightConnector1">
            <a:avLst/>
          </a:prstGeom>
          <a:noFill/>
          <a:ln cap="flat" cmpd="sng" w="28575">
            <a:solidFill>
              <a:srgbClr val="2F5496"/>
            </a:solidFill>
            <a:prstDash val="lgDash"/>
            <a:miter lim="800000"/>
            <a:headEnd len="sm" w="sm" type="none"/>
            <a:tailEnd len="sm" w="sm" type="none"/>
          </a:ln>
        </p:spPr>
      </p:cxnSp>
      <p:sp>
        <p:nvSpPr>
          <p:cNvPr id="790" name="Google Shape;790;p38"/>
          <p:cNvSpPr/>
          <p:nvPr/>
        </p:nvSpPr>
        <p:spPr>
          <a:xfrm>
            <a:off x="5926473" y="3077719"/>
            <a:ext cx="377027"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lang="en-US" sz="1500">
                <a:solidFill>
                  <a:srgbClr val="0070C0"/>
                </a:solidFill>
                <a:latin typeface="Times New Roman"/>
                <a:ea typeface="Times New Roman"/>
                <a:cs typeface="Times New Roman"/>
                <a:sym typeface="Times New Roman"/>
              </a:rPr>
              <a:t>20</a:t>
            </a:r>
            <a:endParaRPr sz="1500">
              <a:solidFill>
                <a:srgbClr val="0070C0"/>
              </a:solidFill>
              <a:latin typeface="Calibri"/>
              <a:ea typeface="Calibri"/>
              <a:cs typeface="Calibri"/>
              <a:sym typeface="Calibri"/>
            </a:endParaRPr>
          </a:p>
        </p:txBody>
      </p:sp>
      <p:cxnSp>
        <p:nvCxnSpPr>
          <p:cNvPr id="791" name="Google Shape;791;p38"/>
          <p:cNvCxnSpPr/>
          <p:nvPr/>
        </p:nvCxnSpPr>
        <p:spPr>
          <a:xfrm flipH="1" rot="10800000">
            <a:off x="6305331" y="4048063"/>
            <a:ext cx="351047" cy="529219"/>
          </a:xfrm>
          <a:prstGeom prst="straightConnector1">
            <a:avLst/>
          </a:prstGeom>
          <a:noFill/>
          <a:ln cap="flat" cmpd="sng" w="38100">
            <a:solidFill>
              <a:srgbClr val="C00000"/>
            </a:solidFill>
            <a:prstDash val="solid"/>
            <a:miter lim="800000"/>
            <a:headEnd len="sm" w="sm" type="none"/>
            <a:tailEnd len="sm" w="sm" type="none"/>
          </a:ln>
        </p:spPr>
      </p:cxnSp>
      <p:cxnSp>
        <p:nvCxnSpPr>
          <p:cNvPr id="792" name="Google Shape;792;p38"/>
          <p:cNvCxnSpPr/>
          <p:nvPr/>
        </p:nvCxnSpPr>
        <p:spPr>
          <a:xfrm flipH="1" rot="10800000">
            <a:off x="7049255" y="3240985"/>
            <a:ext cx="733041" cy="797212"/>
          </a:xfrm>
          <a:prstGeom prst="straightConnector1">
            <a:avLst/>
          </a:prstGeom>
          <a:noFill/>
          <a:ln cap="flat" cmpd="sng" w="38100">
            <a:solidFill>
              <a:srgbClr val="C00000"/>
            </a:solidFill>
            <a:prstDash val="solid"/>
            <a:miter lim="800000"/>
            <a:headEnd len="sm" w="sm" type="none"/>
            <a:tailEnd len="sm" w="sm" type="none"/>
          </a:ln>
        </p:spPr>
      </p:cxnSp>
      <p:cxnSp>
        <p:nvCxnSpPr>
          <p:cNvPr id="793" name="Google Shape;793;p38"/>
          <p:cNvCxnSpPr/>
          <p:nvPr/>
        </p:nvCxnSpPr>
        <p:spPr>
          <a:xfrm>
            <a:off x="6653546" y="4047856"/>
            <a:ext cx="390906" cy="0"/>
          </a:xfrm>
          <a:prstGeom prst="straightConnector1">
            <a:avLst/>
          </a:prstGeom>
          <a:noFill/>
          <a:ln cap="flat" cmpd="sng" w="38100">
            <a:solidFill>
              <a:srgbClr val="C00000"/>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1000"/>
                                        <p:tgtEl>
                                          <p:spTgt spid="757"/>
                                        </p:tgtEl>
                                      </p:cBhvr>
                                    </p:animEffect>
                                  </p:childTnLst>
                                </p:cTn>
                              </p:par>
                              <p:par>
                                <p:cTn fill="hold" nodeType="withEffect" presetClass="entr" presetID="10" presetSubtype="0">
                                  <p:stCondLst>
                                    <p:cond delay="0"/>
                                  </p:stCondLst>
                                  <p:childTnLst>
                                    <p:set>
                                      <p:cBhvr>
                                        <p:cTn dur="1" fill="hold">
                                          <p:stCondLst>
                                            <p:cond delay="0"/>
                                          </p:stCondLst>
                                        </p:cTn>
                                        <p:tgtEl>
                                          <p:spTgt spid="758">
                                            <p:txEl>
                                              <p:pRg end="0" st="0"/>
                                            </p:txEl>
                                          </p:spTgt>
                                        </p:tgtEl>
                                        <p:attrNameLst>
                                          <p:attrName>style.visibility</p:attrName>
                                        </p:attrNameLst>
                                      </p:cBhvr>
                                      <p:to>
                                        <p:strVal val="visible"/>
                                      </p:to>
                                    </p:set>
                                    <p:animEffect filter="fade" transition="in">
                                      <p:cBhvr>
                                        <p:cTn dur="500"/>
                                        <p:tgtEl>
                                          <p:spTgt spid="758">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8">
                                            <p:txEl>
                                              <p:pRg end="1" st="1"/>
                                            </p:txEl>
                                          </p:spTgt>
                                        </p:tgtEl>
                                        <p:attrNameLst>
                                          <p:attrName>style.visibility</p:attrName>
                                        </p:attrNameLst>
                                      </p:cBhvr>
                                      <p:to>
                                        <p:strVal val="visible"/>
                                      </p:to>
                                    </p:set>
                                    <p:animEffect filter="fade" transition="in">
                                      <p:cBhvr>
                                        <p:cTn dur="500"/>
                                        <p:tgtEl>
                                          <p:spTgt spid="758">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8">
                                            <p:txEl>
                                              <p:pRg end="2" st="2"/>
                                            </p:txEl>
                                          </p:spTgt>
                                        </p:tgtEl>
                                        <p:attrNameLst>
                                          <p:attrName>style.visibility</p:attrName>
                                        </p:attrNameLst>
                                      </p:cBhvr>
                                      <p:to>
                                        <p:strVal val="visible"/>
                                      </p:to>
                                    </p:set>
                                    <p:animEffect filter="fade" transition="in">
                                      <p:cBhvr>
                                        <p:cTn dur="500"/>
                                        <p:tgtEl>
                                          <p:spTgt spid="758">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8">
                                            <p:txEl>
                                              <p:pRg end="3" st="3"/>
                                            </p:txEl>
                                          </p:spTgt>
                                        </p:tgtEl>
                                        <p:attrNameLst>
                                          <p:attrName>style.visibility</p:attrName>
                                        </p:attrNameLst>
                                      </p:cBhvr>
                                      <p:to>
                                        <p:strVal val="visible"/>
                                      </p:to>
                                    </p:set>
                                    <p:animEffect filter="fade" transition="in">
                                      <p:cBhvr>
                                        <p:cTn dur="500"/>
                                        <p:tgtEl>
                                          <p:spTgt spid="758">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758">
                                            <p:txEl>
                                              <p:pRg end="4" st="4"/>
                                            </p:txEl>
                                          </p:spTgt>
                                        </p:tgtEl>
                                        <p:attrNameLst>
                                          <p:attrName>style.visibility</p:attrName>
                                        </p:attrNameLst>
                                      </p:cBhvr>
                                      <p:to>
                                        <p:strVal val="visible"/>
                                      </p:to>
                                    </p:set>
                                    <p:animEffect filter="fade" transition="in">
                                      <p:cBhvr>
                                        <p:cTn dur="500"/>
                                        <p:tgtEl>
                                          <p:spTgt spid="75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5"/>
                                        </p:tgtEl>
                                        <p:attrNameLst>
                                          <p:attrName>style.visibility</p:attrName>
                                        </p:attrNameLst>
                                      </p:cBhvr>
                                      <p:to>
                                        <p:strVal val="visible"/>
                                      </p:to>
                                    </p:set>
                                    <p:animEffect filter="fade" transition="in">
                                      <p:cBhvr>
                                        <p:cTn dur="500"/>
                                        <p:tgtEl>
                                          <p:spTgt spid="7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4"/>
                                        </p:tgtEl>
                                        <p:attrNameLst>
                                          <p:attrName>style.visibility</p:attrName>
                                        </p:attrNameLst>
                                      </p:cBhvr>
                                      <p:to>
                                        <p:strVal val="visible"/>
                                      </p:to>
                                    </p:set>
                                    <p:animEffect filter="fade" transition="in">
                                      <p:cBhvr>
                                        <p:cTn dur="500"/>
                                        <p:tgtEl>
                                          <p:spTgt spid="7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6"/>
                                        </p:tgtEl>
                                        <p:attrNameLst>
                                          <p:attrName>style.visibility</p:attrName>
                                        </p:attrNameLst>
                                      </p:cBhvr>
                                      <p:to>
                                        <p:strVal val="visible"/>
                                      </p:to>
                                    </p:set>
                                    <p:animEffect filter="fade" transition="in">
                                      <p:cBhvr>
                                        <p:cTn dur="500"/>
                                        <p:tgtEl>
                                          <p:spTgt spid="7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8"/>
                                        </p:tgtEl>
                                        <p:attrNameLst>
                                          <p:attrName>style.visibility</p:attrName>
                                        </p:attrNameLst>
                                      </p:cBhvr>
                                      <p:to>
                                        <p:strVal val="visible"/>
                                      </p:to>
                                    </p:set>
                                    <p:animEffect filter="fade" transition="in">
                                      <p:cBhvr>
                                        <p:cTn dur="500"/>
                                        <p:tgtEl>
                                          <p:spTgt spid="76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9"/>
                                        </p:tgtEl>
                                        <p:attrNameLst>
                                          <p:attrName>style.visibility</p:attrName>
                                        </p:attrNameLst>
                                      </p:cBhvr>
                                      <p:to>
                                        <p:strVal val="visible"/>
                                      </p:to>
                                    </p:set>
                                    <p:animEffect filter="fade" transition="in">
                                      <p:cBhvr>
                                        <p:cTn dur="500"/>
                                        <p:tgtEl>
                                          <p:spTgt spid="7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0"/>
                                        </p:tgtEl>
                                        <p:attrNameLst>
                                          <p:attrName>style.visibility</p:attrName>
                                        </p:attrNameLst>
                                      </p:cBhvr>
                                      <p:to>
                                        <p:strVal val="visible"/>
                                      </p:to>
                                    </p:set>
                                    <p:animEffect filter="fade" transition="in">
                                      <p:cBhvr>
                                        <p:cTn dur="500"/>
                                        <p:tgtEl>
                                          <p:spTgt spid="7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72"/>
                                        </p:tgtEl>
                                        <p:attrNameLst>
                                          <p:attrName>style.visibility</p:attrName>
                                        </p:attrNameLst>
                                      </p:cBhvr>
                                      <p:to>
                                        <p:strVal val="visible"/>
                                      </p:to>
                                    </p:set>
                                    <p:animEffect filter="fade" transition="in">
                                      <p:cBhvr>
                                        <p:cTn dur="500"/>
                                        <p:tgtEl>
                                          <p:spTgt spid="7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3"/>
                                        </p:tgtEl>
                                        <p:attrNameLst>
                                          <p:attrName>style.visibility</p:attrName>
                                        </p:attrNameLst>
                                      </p:cBhvr>
                                      <p:to>
                                        <p:strVal val="visible"/>
                                      </p:to>
                                    </p:set>
                                    <p:animEffect filter="fade" transition="in">
                                      <p:cBhvr>
                                        <p:cTn dur="500"/>
                                        <p:tgtEl>
                                          <p:spTgt spid="77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75"/>
                                        </p:tgtEl>
                                        <p:attrNameLst>
                                          <p:attrName>style.visibility</p:attrName>
                                        </p:attrNameLst>
                                      </p:cBhvr>
                                      <p:to>
                                        <p:strVal val="visible"/>
                                      </p:to>
                                    </p:set>
                                    <p:animEffect filter="fade" transition="in">
                                      <p:cBhvr>
                                        <p:cTn dur="500"/>
                                        <p:tgtEl>
                                          <p:spTgt spid="77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500"/>
                                        <p:tgtEl>
                                          <p:spTgt spid="776"/>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500"/>
                                        <p:tgtEl>
                                          <p:spTgt spid="778"/>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779"/>
                                        </p:tgtEl>
                                        <p:attrNameLst>
                                          <p:attrName>style.visibility</p:attrName>
                                        </p:attrNameLst>
                                      </p:cBhvr>
                                      <p:to>
                                        <p:strVal val="visible"/>
                                      </p:to>
                                    </p:set>
                                    <p:animEffect filter="fade" transition="in">
                                      <p:cBhvr>
                                        <p:cTn dur="500"/>
                                        <p:tgtEl>
                                          <p:spTgt spid="779"/>
                                        </p:tgtEl>
                                      </p:cBhvr>
                                    </p:animEffect>
                                  </p:childTnLst>
                                </p:cTn>
                              </p:par>
                            </p:childTnLst>
                          </p:cTn>
                        </p:par>
                        <p:par>
                          <p:cTn fill="hold">
                            <p:stCondLst>
                              <p:cond delay="3500"/>
                            </p:stCondLst>
                            <p:childTnLst>
                              <p:par>
                                <p:cTn fill="hold" nodeType="after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83"/>
                                        </p:tgtEl>
                                        <p:attrNameLst>
                                          <p:attrName>style.visibility</p:attrName>
                                        </p:attrNameLst>
                                      </p:cBhvr>
                                      <p:to>
                                        <p:strVal val="visible"/>
                                      </p:to>
                                    </p:set>
                                    <p:animEffect filter="fade" transition="in">
                                      <p:cBhvr>
                                        <p:cTn dur="500"/>
                                        <p:tgtEl>
                                          <p:spTgt spid="78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4"/>
                                        </p:tgtEl>
                                        <p:attrNameLst>
                                          <p:attrName>style.visibility</p:attrName>
                                        </p:attrNameLst>
                                      </p:cBhvr>
                                      <p:to>
                                        <p:strVal val="visible"/>
                                      </p:to>
                                    </p:set>
                                    <p:animEffect filter="fade" transition="in">
                                      <p:cBhvr>
                                        <p:cTn dur="500"/>
                                        <p:tgtEl>
                                          <p:spTgt spid="78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86"/>
                                        </p:tgtEl>
                                        <p:attrNameLst>
                                          <p:attrName>style.visibility</p:attrName>
                                        </p:attrNameLst>
                                      </p:cBhvr>
                                      <p:to>
                                        <p:strVal val="visible"/>
                                      </p:to>
                                    </p:set>
                                    <p:animEffect filter="fade" transition="in">
                                      <p:cBhvr>
                                        <p:cTn dur="500"/>
                                        <p:tgtEl>
                                          <p:spTgt spid="7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7"/>
                                        </p:tgtEl>
                                        <p:attrNameLst>
                                          <p:attrName>style.visibility</p:attrName>
                                        </p:attrNameLst>
                                      </p:cBhvr>
                                      <p:to>
                                        <p:strVal val="visible"/>
                                      </p:to>
                                    </p:set>
                                    <p:animEffect filter="fade" transition="in">
                                      <p:cBhvr>
                                        <p:cTn dur="500"/>
                                        <p:tgtEl>
                                          <p:spTgt spid="7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8"/>
                                        </p:tgtEl>
                                        <p:attrNameLst>
                                          <p:attrName>style.visibility</p:attrName>
                                        </p:attrNameLst>
                                      </p:cBhvr>
                                      <p:to>
                                        <p:strVal val="visible"/>
                                      </p:to>
                                    </p:set>
                                    <p:animEffect filter="fade" transition="in">
                                      <p:cBhvr>
                                        <p:cTn dur="500"/>
                                        <p:tgtEl>
                                          <p:spTgt spid="78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89"/>
                                        </p:tgtEl>
                                        <p:attrNameLst>
                                          <p:attrName>style.visibility</p:attrName>
                                        </p:attrNameLst>
                                      </p:cBhvr>
                                      <p:to>
                                        <p:strVal val="visible"/>
                                      </p:to>
                                    </p:set>
                                    <p:animEffect filter="fade" transition="in">
                                      <p:cBhvr>
                                        <p:cTn dur="500"/>
                                        <p:tgtEl>
                                          <p:spTgt spid="789"/>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0"/>
                                        </p:tgtEl>
                                        <p:attrNameLst>
                                          <p:attrName>style.visibility</p:attrName>
                                        </p:attrNameLst>
                                      </p:cBhvr>
                                      <p:to>
                                        <p:strVal val="visible"/>
                                      </p:to>
                                    </p:set>
                                    <p:animEffect filter="fade" transition="in">
                                      <p:cBhvr>
                                        <p:cTn dur="500"/>
                                        <p:tgtEl>
                                          <p:spTgt spid="7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1"/>
                                        </p:tgtEl>
                                        <p:attrNameLst>
                                          <p:attrName>style.visibility</p:attrName>
                                        </p:attrNameLst>
                                      </p:cBhvr>
                                      <p:to>
                                        <p:strVal val="visible"/>
                                      </p:to>
                                    </p:set>
                                    <p:animEffect filter="fade" transition="in">
                                      <p:cBhvr>
                                        <p:cTn dur="500"/>
                                        <p:tgtEl>
                                          <p:spTgt spid="79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500"/>
                                        <p:tgtEl>
                                          <p:spTgt spid="79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792"/>
                                        </p:tgtEl>
                                        <p:attrNameLst>
                                          <p:attrName>style.visibility</p:attrName>
                                        </p:attrNameLst>
                                      </p:cBhvr>
                                      <p:to>
                                        <p:strVal val="visible"/>
                                      </p:to>
                                    </p:set>
                                    <p:animEffect filter="fade" transition="in">
                                      <p:cBhvr>
                                        <p:cTn dur="500"/>
                                        <p:tgtEl>
                                          <p:spTgt spid="7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pic>
        <p:nvPicPr>
          <p:cNvPr id="798" name="Google Shape;798;p39"/>
          <p:cNvPicPr preferRelativeResize="0"/>
          <p:nvPr/>
        </p:nvPicPr>
        <p:blipFill rotWithShape="1">
          <a:blip r:embed="rId3">
            <a:alphaModFix/>
          </a:blip>
          <a:srcRect b="0" l="0" r="0" t="0"/>
          <a:stretch/>
        </p:blipFill>
        <p:spPr>
          <a:xfrm>
            <a:off x="7671162" y="94887"/>
            <a:ext cx="1484968" cy="1195320"/>
          </a:xfrm>
          <a:prstGeom prst="rect">
            <a:avLst/>
          </a:prstGeom>
          <a:noFill/>
          <a:ln>
            <a:noFill/>
          </a:ln>
        </p:spPr>
      </p:pic>
      <p:sp>
        <p:nvSpPr>
          <p:cNvPr id="799" name="Google Shape;799;p39"/>
          <p:cNvSpPr/>
          <p:nvPr/>
        </p:nvSpPr>
        <p:spPr>
          <a:xfrm>
            <a:off x="228600" y="0"/>
            <a:ext cx="7206519" cy="166968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rgbClr val="000000"/>
                </a:solidFill>
                <a:latin typeface="Times New Roman"/>
                <a:ea typeface="Times New Roman"/>
                <a:cs typeface="Times New Roman"/>
                <a:sym typeface="Times New Roman"/>
              </a:rPr>
              <a:t>Bài 10.7/sbt. </a:t>
            </a:r>
            <a:r>
              <a:rPr lang="en-US" sz="1800">
                <a:solidFill>
                  <a:srgbClr val="000000"/>
                </a:solidFill>
                <a:latin typeface="Times New Roman"/>
                <a:ea typeface="Times New Roman"/>
                <a:cs typeface="Times New Roman"/>
                <a:sym typeface="Times New Roman"/>
              </a:rPr>
              <a:t>Hình 10.5 là đồ thị quãng đường- thời gian của một người đi xe đạp và một người đi mò tô. Biết mò tỏ chuyển động nhanh hơn xe đạp.</a:t>
            </a:r>
            <a:endParaRPr/>
          </a:p>
          <a:p>
            <a:pPr indent="0" lvl="0" marL="0" marR="0" rtl="0" algn="l">
              <a:spcBef>
                <a:spcPts val="450"/>
              </a:spcBef>
              <a:spcAft>
                <a:spcPts val="0"/>
              </a:spcAft>
              <a:buNone/>
            </a:pPr>
            <a:r>
              <a:rPr lang="en-US" sz="1800">
                <a:solidFill>
                  <a:srgbClr val="000000"/>
                </a:solidFill>
                <a:latin typeface="Times New Roman"/>
                <a:ea typeface="Times New Roman"/>
                <a:cs typeface="Times New Roman"/>
                <a:sym typeface="Times New Roman"/>
              </a:rPr>
              <a:t>a. Đường biểu diễn nào ứng với chuyển động của xe đạp?</a:t>
            </a:r>
            <a:endParaRPr/>
          </a:p>
          <a:p>
            <a:pPr indent="0" lvl="0" marL="0" marR="0" rtl="0" algn="l">
              <a:spcBef>
                <a:spcPts val="450"/>
              </a:spcBef>
              <a:spcAft>
                <a:spcPts val="0"/>
              </a:spcAft>
              <a:buNone/>
            </a:pPr>
            <a:r>
              <a:rPr lang="en-US" sz="1800">
                <a:solidFill>
                  <a:srgbClr val="000000"/>
                </a:solidFill>
                <a:latin typeface="Times New Roman"/>
                <a:ea typeface="Times New Roman"/>
                <a:cs typeface="Times New Roman"/>
                <a:sym typeface="Times New Roman"/>
              </a:rPr>
              <a:t>b. Tính tốc độ của mỗi chuyển động.</a:t>
            </a:r>
            <a:endParaRPr/>
          </a:p>
          <a:p>
            <a:pPr indent="0" lvl="0" marL="0" marR="0" rtl="0" algn="l">
              <a:spcBef>
                <a:spcPts val="450"/>
              </a:spcBef>
              <a:spcAft>
                <a:spcPts val="0"/>
              </a:spcAft>
              <a:buNone/>
            </a:pPr>
            <a:r>
              <a:rPr lang="en-US" sz="1800">
                <a:solidFill>
                  <a:srgbClr val="000000"/>
                </a:solidFill>
                <a:latin typeface="Times New Roman"/>
                <a:ea typeface="Times New Roman"/>
                <a:cs typeface="Times New Roman"/>
                <a:sym typeface="Times New Roman"/>
              </a:rPr>
              <a:t>c. Sau bao lâu thì hai xe gặp nhau?</a:t>
            </a:r>
            <a:endParaRPr sz="1800">
              <a:solidFill>
                <a:srgbClr val="000000"/>
              </a:solidFill>
              <a:latin typeface="Times New Roman"/>
              <a:ea typeface="Times New Roman"/>
              <a:cs typeface="Times New Roman"/>
              <a:sym typeface="Times New Roman"/>
            </a:endParaRPr>
          </a:p>
        </p:txBody>
      </p:sp>
      <p:pic>
        <p:nvPicPr>
          <p:cNvPr descr="Download File - Professor - Professor Cartoon Png PNG Image with No  Background - PNGkey.com" id="800" name="Google Shape;800;p39"/>
          <p:cNvPicPr preferRelativeResize="0"/>
          <p:nvPr/>
        </p:nvPicPr>
        <p:blipFill rotWithShape="1">
          <a:blip r:embed="rId4">
            <a:alphaModFix/>
          </a:blip>
          <a:srcRect b="0" l="0" r="0" t="0"/>
          <a:stretch/>
        </p:blipFill>
        <p:spPr>
          <a:xfrm>
            <a:off x="1" y="3387951"/>
            <a:ext cx="1391195" cy="1670929"/>
          </a:xfrm>
          <a:prstGeom prst="rect">
            <a:avLst/>
          </a:prstGeom>
          <a:noFill/>
          <a:ln>
            <a:noFill/>
          </a:ln>
        </p:spPr>
      </p:pic>
      <p:sp>
        <p:nvSpPr>
          <p:cNvPr id="801" name="Google Shape;801;p39"/>
          <p:cNvSpPr/>
          <p:nvPr/>
        </p:nvSpPr>
        <p:spPr>
          <a:xfrm>
            <a:off x="1054444" y="1812924"/>
            <a:ext cx="6192263" cy="1448089"/>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None/>
            </a:pPr>
            <a:r>
              <a:rPr b="1" lang="en-US" sz="1800">
                <a:solidFill>
                  <a:srgbClr val="000000"/>
                </a:solidFill>
                <a:latin typeface="Times New Roman"/>
                <a:ea typeface="Times New Roman"/>
                <a:cs typeface="Times New Roman"/>
                <a:sym typeface="Times New Roman"/>
              </a:rPr>
              <a:t>Bài làm</a:t>
            </a:r>
            <a:endParaRPr/>
          </a:p>
          <a:p>
            <a:pPr indent="0" lvl="0" marL="0" marR="0" rtl="0" algn="l">
              <a:spcBef>
                <a:spcPts val="450"/>
              </a:spcBef>
              <a:spcAft>
                <a:spcPts val="0"/>
              </a:spcAft>
              <a:buNone/>
            </a:pPr>
            <a:r>
              <a:rPr lang="en-US" sz="1800">
                <a:solidFill>
                  <a:srgbClr val="000000"/>
                </a:solidFill>
                <a:latin typeface="Times New Roman"/>
                <a:ea typeface="Times New Roman"/>
                <a:cs typeface="Times New Roman"/>
                <a:sym typeface="Times New Roman"/>
              </a:rPr>
              <a:t>a. Đường biểu diễn 2 ứng với chuyển động của xe đạp.</a:t>
            </a:r>
            <a:endParaRPr/>
          </a:p>
          <a:p>
            <a:pPr indent="0" lvl="0" marL="0" marR="0" rtl="0" algn="l">
              <a:spcBef>
                <a:spcPts val="450"/>
              </a:spcBef>
              <a:spcAft>
                <a:spcPts val="0"/>
              </a:spcAft>
              <a:buNone/>
            </a:pPr>
            <a:r>
              <a:rPr lang="en-US" sz="1800">
                <a:solidFill>
                  <a:srgbClr val="000000"/>
                </a:solidFill>
                <a:latin typeface="Times New Roman"/>
                <a:ea typeface="Times New Roman"/>
                <a:cs typeface="Times New Roman"/>
                <a:sym typeface="Times New Roman"/>
              </a:rPr>
              <a:t>b. v</a:t>
            </a:r>
            <a:r>
              <a:rPr baseline="-25000" lang="en-US" sz="1800">
                <a:solidFill>
                  <a:srgbClr val="000000"/>
                </a:solidFill>
                <a:latin typeface="Times New Roman"/>
                <a:ea typeface="Times New Roman"/>
                <a:cs typeface="Times New Roman"/>
                <a:sym typeface="Times New Roman"/>
              </a:rPr>
              <a:t>xe đạp</a:t>
            </a:r>
            <a:r>
              <a:rPr lang="en-US" sz="1800">
                <a:solidFill>
                  <a:srgbClr val="000000"/>
                </a:solidFill>
                <a:latin typeface="Times New Roman"/>
                <a:ea typeface="Times New Roman"/>
                <a:cs typeface="Times New Roman"/>
                <a:sym typeface="Times New Roman"/>
              </a:rPr>
              <a:t>  = 20 km/h và v</a:t>
            </a:r>
            <a:r>
              <a:rPr baseline="-25000" lang="en-US" sz="1800">
                <a:solidFill>
                  <a:srgbClr val="000000"/>
                </a:solidFill>
                <a:latin typeface="Times New Roman"/>
                <a:ea typeface="Times New Roman"/>
                <a:cs typeface="Times New Roman"/>
                <a:sym typeface="Times New Roman"/>
              </a:rPr>
              <a:t>mô tò</a:t>
            </a:r>
            <a:r>
              <a:rPr lang="en-US" sz="1800">
                <a:solidFill>
                  <a:srgbClr val="000000"/>
                </a:solidFill>
                <a:latin typeface="Times New Roman"/>
                <a:ea typeface="Times New Roman"/>
                <a:cs typeface="Times New Roman"/>
                <a:sym typeface="Times New Roman"/>
              </a:rPr>
              <a:t> = 60 km/h.</a:t>
            </a:r>
            <a:endParaRPr/>
          </a:p>
          <a:p>
            <a:pPr indent="0" lvl="0" marL="0" marR="0" rtl="0" algn="l">
              <a:spcBef>
                <a:spcPts val="450"/>
              </a:spcBef>
              <a:spcAft>
                <a:spcPts val="0"/>
              </a:spcAft>
              <a:buNone/>
            </a:pPr>
            <a:r>
              <a:rPr lang="en-US" sz="1800">
                <a:solidFill>
                  <a:srgbClr val="000000"/>
                </a:solidFill>
                <a:latin typeface="Times New Roman"/>
                <a:ea typeface="Times New Roman"/>
                <a:cs typeface="Times New Roman"/>
                <a:sym typeface="Times New Roman"/>
              </a:rPr>
              <a:t>c. Sau 1 h tính từ lúc người đi mô tô bắt đầu chuyển động.</a:t>
            </a:r>
            <a:endParaRPr/>
          </a:p>
        </p:txBody>
      </p:sp>
      <p:grpSp>
        <p:nvGrpSpPr>
          <p:cNvPr id="802" name="Google Shape;802;p39"/>
          <p:cNvGrpSpPr/>
          <p:nvPr/>
        </p:nvGrpSpPr>
        <p:grpSpPr>
          <a:xfrm>
            <a:off x="6716099" y="1965883"/>
            <a:ext cx="2303238" cy="2050100"/>
            <a:chOff x="0" y="0"/>
            <a:chExt cx="4373017" cy="2861958"/>
          </a:xfrm>
        </p:grpSpPr>
        <p:pic>
          <p:nvPicPr>
            <p:cNvPr id="803" name="Google Shape;803;p39"/>
            <p:cNvPicPr preferRelativeResize="0"/>
            <p:nvPr/>
          </p:nvPicPr>
          <p:blipFill rotWithShape="1">
            <a:blip r:embed="rId5">
              <a:alphaModFix/>
            </a:blip>
            <a:srcRect b="0" l="0" r="0" t="0"/>
            <a:stretch/>
          </p:blipFill>
          <p:spPr>
            <a:xfrm>
              <a:off x="0" y="0"/>
              <a:ext cx="2868768" cy="2712527"/>
            </a:xfrm>
            <a:prstGeom prst="rect">
              <a:avLst/>
            </a:prstGeom>
            <a:noFill/>
            <a:ln>
              <a:noFill/>
            </a:ln>
          </p:spPr>
        </p:pic>
        <p:sp>
          <p:nvSpPr>
            <p:cNvPr id="804" name="Google Shape;804;p39"/>
            <p:cNvSpPr txBox="1"/>
            <p:nvPr/>
          </p:nvSpPr>
          <p:spPr>
            <a:xfrm>
              <a:off x="3188050" y="2414802"/>
              <a:ext cx="1184967" cy="44715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350">
                  <a:solidFill>
                    <a:srgbClr val="000000"/>
                  </a:solidFill>
                  <a:latin typeface="Calibri"/>
                  <a:ea typeface="Calibri"/>
                  <a:cs typeface="Calibri"/>
                  <a:sym typeface="Calibri"/>
                </a:rPr>
                <a:t>t (h)</a:t>
              </a:r>
              <a:endParaRPr sz="1350">
                <a:solidFill>
                  <a:srgbClr val="000000"/>
                </a:solidFill>
                <a:latin typeface="Times New Roman"/>
                <a:ea typeface="Times New Roman"/>
                <a:cs typeface="Times New Roman"/>
                <a:sym typeface="Times New Roman"/>
              </a:endParaRPr>
            </a:p>
          </p:txBody>
        </p:sp>
        <p:cxnSp>
          <p:nvCxnSpPr>
            <p:cNvPr id="805" name="Google Shape;805;p39"/>
            <p:cNvCxnSpPr/>
            <p:nvPr/>
          </p:nvCxnSpPr>
          <p:spPr>
            <a:xfrm>
              <a:off x="2730316" y="2414802"/>
              <a:ext cx="530182" cy="0"/>
            </a:xfrm>
            <a:prstGeom prst="straightConnector1">
              <a:avLst/>
            </a:prstGeom>
            <a:noFill/>
            <a:ln cap="flat" cmpd="sng" w="38100">
              <a:solidFill>
                <a:schemeClr val="dk2"/>
              </a:solidFill>
              <a:prstDash val="solid"/>
              <a:miter lim="800000"/>
              <a:headEnd len="sm" w="sm" type="none"/>
              <a:tailEnd len="med" w="med" type="stealth"/>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par>
                                <p:cTn fill="hold" nodeType="withEffect" presetClass="entr" presetID="10" presetSubtype="0">
                                  <p:stCondLst>
                                    <p:cond delay="0"/>
                                  </p:stCondLst>
                                  <p:childTnLst>
                                    <p:set>
                                      <p:cBhvr>
                                        <p:cTn dur="1" fill="hold">
                                          <p:stCondLst>
                                            <p:cond delay="0"/>
                                          </p:stCondLst>
                                        </p:cTn>
                                        <p:tgtEl>
                                          <p:spTgt spid="802"/>
                                        </p:tgtEl>
                                        <p:attrNameLst>
                                          <p:attrName>style.visibility</p:attrName>
                                        </p:attrNameLst>
                                      </p:cBhvr>
                                      <p:to>
                                        <p:strVal val="visible"/>
                                      </p:to>
                                    </p:set>
                                    <p:animEffect filter="fade" transition="in">
                                      <p:cBhvr>
                                        <p:cTn dur="500"/>
                                        <p:tgtEl>
                                          <p:spTgt spid="80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0"/>
                                        </p:tgtEl>
                                        <p:attrNameLst>
                                          <p:attrName>style.visibility</p:attrName>
                                        </p:attrNameLst>
                                      </p:cBhvr>
                                      <p:to>
                                        <p:strVal val="visible"/>
                                      </p:to>
                                    </p:set>
                                    <p:animEffect filter="fade" transition="in">
                                      <p:cBhvr>
                                        <p:cTn dur="1000"/>
                                        <p:tgtEl>
                                          <p:spTgt spid="800"/>
                                        </p:tgtEl>
                                      </p:cBhvr>
                                    </p:animEffect>
                                  </p:childTnLst>
                                </p:cTn>
                              </p:par>
                              <p:par>
                                <p:cTn fill="hold" nodeType="withEffect" presetClass="entr" presetID="10" presetSubtype="0">
                                  <p:stCondLst>
                                    <p:cond delay="0"/>
                                  </p:stCondLst>
                                  <p:childTnLst>
                                    <p:set>
                                      <p:cBhvr>
                                        <p:cTn dur="1" fill="hold">
                                          <p:stCondLst>
                                            <p:cond delay="0"/>
                                          </p:stCondLst>
                                        </p:cTn>
                                        <p:tgtEl>
                                          <p:spTgt spid="801">
                                            <p:txEl>
                                              <p:pRg end="0" st="0"/>
                                            </p:txEl>
                                          </p:spTgt>
                                        </p:tgtEl>
                                        <p:attrNameLst>
                                          <p:attrName>style.visibility</p:attrName>
                                        </p:attrNameLst>
                                      </p:cBhvr>
                                      <p:to>
                                        <p:strVal val="visible"/>
                                      </p:to>
                                    </p:set>
                                    <p:animEffect filter="fade" transition="in">
                                      <p:cBhvr>
                                        <p:cTn dur="500"/>
                                        <p:tgtEl>
                                          <p:spTgt spid="80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801">
                                            <p:txEl>
                                              <p:pRg end="1" st="1"/>
                                            </p:txEl>
                                          </p:spTgt>
                                        </p:tgtEl>
                                        <p:attrNameLst>
                                          <p:attrName>style.visibility</p:attrName>
                                        </p:attrNameLst>
                                      </p:cBhvr>
                                      <p:to>
                                        <p:strVal val="visible"/>
                                      </p:to>
                                    </p:set>
                                    <p:animEffect filter="fade" transition="in">
                                      <p:cBhvr>
                                        <p:cTn dur="500"/>
                                        <p:tgtEl>
                                          <p:spTgt spid="80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801">
                                            <p:txEl>
                                              <p:pRg end="2" st="2"/>
                                            </p:txEl>
                                          </p:spTgt>
                                        </p:tgtEl>
                                        <p:attrNameLst>
                                          <p:attrName>style.visibility</p:attrName>
                                        </p:attrNameLst>
                                      </p:cBhvr>
                                      <p:to>
                                        <p:strVal val="visible"/>
                                      </p:to>
                                    </p:set>
                                    <p:animEffect filter="fade" transition="in">
                                      <p:cBhvr>
                                        <p:cTn dur="500"/>
                                        <p:tgtEl>
                                          <p:spTgt spid="80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801">
                                            <p:txEl>
                                              <p:pRg end="3" st="3"/>
                                            </p:txEl>
                                          </p:spTgt>
                                        </p:tgtEl>
                                        <p:attrNameLst>
                                          <p:attrName>style.visibility</p:attrName>
                                        </p:attrNameLst>
                                      </p:cBhvr>
                                      <p:to>
                                        <p:strVal val="visible"/>
                                      </p:to>
                                    </p:set>
                                    <p:animEffect filter="fade" transition="in">
                                      <p:cBhvr>
                                        <p:cTn dur="500"/>
                                        <p:tgtEl>
                                          <p:spTgt spid="80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
          <p:cNvSpPr txBox="1"/>
          <p:nvPr/>
        </p:nvSpPr>
        <p:spPr>
          <a:xfrm>
            <a:off x="485775" y="871210"/>
            <a:ext cx="820102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3200">
                <a:solidFill>
                  <a:schemeClr val="dk1"/>
                </a:solidFill>
                <a:latin typeface="Times New Roman"/>
                <a:ea typeface="Times New Roman"/>
                <a:cs typeface="Times New Roman"/>
                <a:sym typeface="Times New Roman"/>
              </a:rPr>
              <a:t>Bài 10: Đồ thị quãng đường – thời gian (tiết 1)</a:t>
            </a:r>
            <a:endParaRPr/>
          </a:p>
        </p:txBody>
      </p:sp>
      <p:sp>
        <p:nvSpPr>
          <p:cNvPr id="351" name="Google Shape;351;p4"/>
          <p:cNvSpPr txBox="1"/>
          <p:nvPr/>
        </p:nvSpPr>
        <p:spPr>
          <a:xfrm>
            <a:off x="485775" y="1665222"/>
            <a:ext cx="8201023" cy="95410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2800">
                <a:solidFill>
                  <a:schemeClr val="dk1"/>
                </a:solidFill>
                <a:latin typeface="Times New Roman"/>
                <a:ea typeface="Times New Roman"/>
                <a:cs typeface="Times New Roman"/>
                <a:sym typeface="Times New Roman"/>
              </a:rPr>
              <a:t>I. Vẽ đồ thị quãng đường – thời gian cho chuyển động thẳng </a:t>
            </a:r>
            <a:endParaRPr/>
          </a:p>
        </p:txBody>
      </p:sp>
      <p:sp>
        <p:nvSpPr>
          <p:cNvPr id="352" name="Google Shape;352;p4"/>
          <p:cNvSpPr txBox="1"/>
          <p:nvPr/>
        </p:nvSpPr>
        <p:spPr>
          <a:xfrm>
            <a:off x="485775" y="2828567"/>
            <a:ext cx="684519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1" lang="en-US" sz="2400">
                <a:solidFill>
                  <a:schemeClr val="dk1"/>
                </a:solidFill>
                <a:latin typeface="Times New Roman"/>
                <a:ea typeface="Times New Roman"/>
                <a:cs typeface="Times New Roman"/>
                <a:sym typeface="Times New Roman"/>
              </a:rPr>
              <a:t>1. Lập bảng ghi quãng đường đi được theo thời gian</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0"/>
                                        </p:tgtEl>
                                        <p:attrNameLst>
                                          <p:attrName>style.visibility</p:attrName>
                                        </p:attrNameLst>
                                      </p:cBhvr>
                                      <p:to>
                                        <p:strVal val="visible"/>
                                      </p:to>
                                    </p:set>
                                    <p:animEffect filter="fade" transition="in">
                                      <p:cBhvr>
                                        <p:cTn dur="500"/>
                                        <p:tgtEl>
                                          <p:spTgt spid="3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gtEl>
                                        <p:attrNameLst>
                                          <p:attrName>style.visibility</p:attrName>
                                        </p:attrNameLst>
                                      </p:cBhvr>
                                      <p:to>
                                        <p:strVal val="visible"/>
                                      </p:to>
                                    </p:set>
                                    <p:animEffect filter="fade" transition="in">
                                      <p:cBhvr>
                                        <p:cTn dur="500"/>
                                        <p:tgtEl>
                                          <p:spTgt spid="3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pic>
        <p:nvPicPr>
          <p:cNvPr descr="Hình ảnh Nhà Hoạt Hình, Nhà Clipart, Png Vector, Ngôi Nhà Nhỏ miễn phí tải  tập tin PNG PSDComment và Vector" id="810" name="Google Shape;810;p40"/>
          <p:cNvPicPr preferRelativeResize="0"/>
          <p:nvPr/>
        </p:nvPicPr>
        <p:blipFill rotWithShape="1">
          <a:blip r:embed="rId3">
            <a:alphaModFix/>
          </a:blip>
          <a:srcRect b="0" l="0" r="0" t="0"/>
          <a:stretch/>
        </p:blipFill>
        <p:spPr>
          <a:xfrm>
            <a:off x="4811487" y="804651"/>
            <a:ext cx="4072150" cy="4072150"/>
          </a:xfrm>
          <a:prstGeom prst="ellipse">
            <a:avLst/>
          </a:prstGeom>
          <a:noFill/>
          <a:ln>
            <a:noFill/>
          </a:ln>
        </p:spPr>
      </p:pic>
      <p:sp>
        <p:nvSpPr>
          <p:cNvPr id="811" name="Google Shape;811;p40"/>
          <p:cNvSpPr txBox="1"/>
          <p:nvPr/>
        </p:nvSpPr>
        <p:spPr>
          <a:xfrm>
            <a:off x="972859" y="133526"/>
            <a:ext cx="6333873"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3600">
                <a:solidFill>
                  <a:srgbClr val="003956"/>
                </a:solidFill>
                <a:latin typeface="Anton"/>
                <a:ea typeface="Anton"/>
                <a:cs typeface="Anton"/>
                <a:sym typeface="Anton"/>
              </a:rPr>
              <a:t>HƯỚNG DẪN TỰ HỌC</a:t>
            </a:r>
            <a:endParaRPr sz="3600">
              <a:solidFill>
                <a:srgbClr val="003956"/>
              </a:solidFill>
              <a:latin typeface="Anton"/>
              <a:ea typeface="Anton"/>
              <a:cs typeface="Anton"/>
              <a:sym typeface="Anton"/>
            </a:endParaRPr>
          </a:p>
        </p:txBody>
      </p:sp>
      <p:grpSp>
        <p:nvGrpSpPr>
          <p:cNvPr id="812" name="Google Shape;812;p40"/>
          <p:cNvGrpSpPr/>
          <p:nvPr/>
        </p:nvGrpSpPr>
        <p:grpSpPr>
          <a:xfrm>
            <a:off x="359871" y="671477"/>
            <a:ext cx="8424257" cy="4338497"/>
            <a:chOff x="1227908" y="1234984"/>
            <a:chExt cx="7354389" cy="3337016"/>
          </a:xfrm>
        </p:grpSpPr>
        <p:sp>
          <p:nvSpPr>
            <p:cNvPr id="813" name="Google Shape;813;p40"/>
            <p:cNvSpPr/>
            <p:nvPr/>
          </p:nvSpPr>
          <p:spPr>
            <a:xfrm>
              <a:off x="1227908" y="1234984"/>
              <a:ext cx="7354389" cy="3337016"/>
            </a:xfrm>
            <a:prstGeom prst="roundRect">
              <a:avLst>
                <a:gd fmla="val 16667" name="adj"/>
              </a:avLst>
            </a:prstGeom>
            <a:solidFill>
              <a:schemeClr val="l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rgbClr val="003956"/>
                </a:solidFill>
                <a:latin typeface="Arial"/>
                <a:ea typeface="Arial"/>
                <a:cs typeface="Arial"/>
                <a:sym typeface="Arial"/>
              </a:endParaRPr>
            </a:p>
          </p:txBody>
        </p:sp>
        <p:sp>
          <p:nvSpPr>
            <p:cNvPr id="814" name="Google Shape;814;p40"/>
            <p:cNvSpPr/>
            <p:nvPr/>
          </p:nvSpPr>
          <p:spPr>
            <a:xfrm>
              <a:off x="1476102" y="1449626"/>
              <a:ext cx="6871063" cy="2926430"/>
            </a:xfrm>
            <a:prstGeom prst="roundRect">
              <a:avLst>
                <a:gd fmla="val 16667" name="adj"/>
              </a:avLst>
            </a:prstGeom>
            <a:solidFill>
              <a:schemeClr val="lt1"/>
            </a:solidFill>
            <a:ln cap="flat" cmpd="sng" w="25400">
              <a:solidFill>
                <a:schemeClr val="accent1"/>
              </a:solidFill>
              <a:prstDash val="dash"/>
              <a:round/>
              <a:headEnd len="sm" w="sm" type="none"/>
              <a:tailEnd len="sm" w="sm" type="none"/>
            </a:ln>
          </p:spPr>
          <p:txBody>
            <a:bodyPr anchorCtr="0" anchor="ctr" bIns="45700" lIns="91425" spcFirstLastPara="1" rIns="91425" wrap="square" tIns="45700">
              <a:noAutofit/>
            </a:bodyPr>
            <a:lstStyle/>
            <a:p>
              <a:pPr indent="-342892" lvl="0" marL="342892" marR="0" rtl="0" algn="just">
                <a:spcBef>
                  <a:spcPts val="0"/>
                </a:spcBef>
                <a:spcAft>
                  <a:spcPts val="0"/>
                </a:spcAft>
                <a:buClr>
                  <a:srgbClr val="000000"/>
                </a:buClr>
                <a:buSzPts val="1800"/>
                <a:buFont typeface="Noto Sans Symbols"/>
                <a:buChar char="✔"/>
              </a:pPr>
              <a:r>
                <a:rPr lang="en-US" sz="1800">
                  <a:solidFill>
                    <a:srgbClr val="003956"/>
                  </a:solidFill>
                  <a:latin typeface="Times New Roman"/>
                  <a:ea typeface="Times New Roman"/>
                  <a:cs typeface="Times New Roman"/>
                  <a:sym typeface="Times New Roman"/>
                </a:rPr>
                <a:t>Hoàn thành các bài tập trong SBT và SGK.</a:t>
              </a:r>
              <a:endParaRPr/>
            </a:p>
            <a:p>
              <a:pPr indent="-342892" lvl="0" marL="342892" marR="0" rtl="0" algn="just">
                <a:spcBef>
                  <a:spcPts val="0"/>
                </a:spcBef>
                <a:spcAft>
                  <a:spcPts val="0"/>
                </a:spcAft>
                <a:buClr>
                  <a:srgbClr val="000000"/>
                </a:buClr>
                <a:buSzPts val="1800"/>
                <a:buFont typeface="Noto Sans Symbols"/>
                <a:buChar char="✔"/>
              </a:pPr>
              <a:r>
                <a:rPr lang="en-US" sz="1800">
                  <a:solidFill>
                    <a:srgbClr val="003956"/>
                  </a:solidFill>
                  <a:latin typeface="Times New Roman"/>
                  <a:ea typeface="Times New Roman"/>
                  <a:cs typeface="Times New Roman"/>
                  <a:sym typeface="Times New Roman"/>
                </a:rPr>
                <a:t>Chuẩn bị bài 11: Thảo luận về tốc độ trong an toàn giao thông</a:t>
              </a:r>
              <a:endParaRPr sz="1800">
                <a:solidFill>
                  <a:srgbClr val="003956"/>
                </a:solidFill>
                <a:latin typeface="Times New Roman"/>
                <a:ea typeface="Times New Roman"/>
                <a:cs typeface="Times New Roman"/>
                <a:sym typeface="Times New Roman"/>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Yêu cầu mỗi nhóm sưu tầm bài viết, hình ảnh, video trên các chương trình truyền hình, trên báo chí và các phương tiện truyền thông khác (như internet…) có liên quan đến những vấn đề sau:</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Nhóm 1: Quy định về tốc độ giới hạn của các phương tiện giao thông khác nhau nhằm đảm bảo an toàn cho người điều khiển phương tiện giao thông khác nhau.</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Nhóm 2: Quy định về khoảng cách an toàn tối thiểu giữa các phương tiện tham gia giao thông.</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Nhóm 3+4: Tình hình vi phạm về tốc độ gây ra tai nạn giao thông.</a:t>
              </a:r>
              <a:endParaRPr/>
            </a:p>
            <a:p>
              <a:pPr indent="0" lvl="0" marL="0" marR="0" rtl="0" algn="l">
                <a:spcBef>
                  <a:spcPts val="0"/>
                </a:spcBef>
                <a:spcAft>
                  <a:spcPts val="0"/>
                </a:spcAft>
                <a:buNone/>
              </a:pPr>
              <a:r>
                <a:rPr lang="en-US" sz="1800">
                  <a:solidFill>
                    <a:schemeClr val="dk1"/>
                  </a:solidFill>
                  <a:latin typeface="Times New Roman"/>
                  <a:ea typeface="Times New Roman"/>
                  <a:cs typeface="Times New Roman"/>
                  <a:sym typeface="Times New Roman"/>
                </a:rPr>
                <a:t> Phân công mỗi nhóm chuẩn bị bài trình bày 1 câu hỏi trong 5 câu hỏi trang 58, 59 SGK.</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2"/>
                                        </p:tgtEl>
                                        <p:attrNameLst>
                                          <p:attrName>style.visibility</p:attrName>
                                        </p:attrNameLst>
                                      </p:cBhvr>
                                      <p:to>
                                        <p:strVal val="visible"/>
                                      </p:to>
                                    </p:set>
                                    <p:animEffect filter="fade" transition="in">
                                      <p:cBhvr>
                                        <p:cTn dur="500"/>
                                        <p:tgtEl>
                                          <p:spTgt spid="8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pic>
        <p:nvPicPr>
          <p:cNvPr id="820" name="Google Shape;820;p41"/>
          <p:cNvPicPr preferRelativeResize="0"/>
          <p:nvPr/>
        </p:nvPicPr>
        <p:blipFill rotWithShape="1">
          <a:blip r:embed="rId3">
            <a:alphaModFix/>
          </a:blip>
          <a:srcRect b="0" l="0" r="0" t="0"/>
          <a:stretch/>
        </p:blipFill>
        <p:spPr>
          <a:xfrm>
            <a:off x="0" y="0"/>
            <a:ext cx="9141291" cy="5143500"/>
          </a:xfrm>
          <a:prstGeom prst="rect">
            <a:avLst/>
          </a:prstGeom>
          <a:noFill/>
          <a:ln>
            <a:noFill/>
          </a:ln>
        </p:spPr>
      </p:pic>
      <p:pic>
        <p:nvPicPr>
          <p:cNvPr id="821" name="Google Shape;821;p41"/>
          <p:cNvPicPr preferRelativeResize="0"/>
          <p:nvPr/>
        </p:nvPicPr>
        <p:blipFill rotWithShape="1">
          <a:blip r:embed="rId4">
            <a:alphaModFix/>
          </a:blip>
          <a:srcRect b="0" l="7606" r="20307" t="33863"/>
          <a:stretch/>
        </p:blipFill>
        <p:spPr>
          <a:xfrm>
            <a:off x="653144" y="2821426"/>
            <a:ext cx="4180113" cy="2157960"/>
          </a:xfrm>
          <a:prstGeom prst="rect">
            <a:avLst/>
          </a:prstGeom>
          <a:noFill/>
          <a:ln>
            <a:noFill/>
          </a:ln>
        </p:spPr>
      </p:pic>
      <p:sp>
        <p:nvSpPr>
          <p:cNvPr id="822" name="Google Shape;822;p41"/>
          <p:cNvSpPr txBox="1"/>
          <p:nvPr/>
        </p:nvSpPr>
        <p:spPr>
          <a:xfrm>
            <a:off x="307400" y="625883"/>
            <a:ext cx="8362104" cy="156966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4800">
                <a:solidFill>
                  <a:srgbClr val="FFFFFF"/>
                </a:solidFill>
                <a:latin typeface="Times New Roman"/>
                <a:ea typeface="Times New Roman"/>
                <a:cs typeface="Times New Roman"/>
                <a:sym typeface="Times New Roman"/>
              </a:rPr>
              <a:t>CẢM ƠN CÁC THẦY CÔ VÀ CÁC BẠN</a:t>
            </a:r>
            <a:endParaRPr b="1" sz="4800">
              <a:solidFill>
                <a:srgbClr val="FFFFFF"/>
              </a:solidFill>
              <a:latin typeface="Times New Roman"/>
              <a:ea typeface="Times New Roman"/>
              <a:cs typeface="Times New Roman"/>
              <a:sym typeface="Times New Roman"/>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1000"/>
                                        <p:tgtEl>
                                          <p:spTgt spid="820"/>
                                        </p:tgtEl>
                                      </p:cBhvr>
                                    </p:animEffect>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821"/>
                                        </p:tgtEl>
                                        <p:attrNameLst>
                                          <p:attrName>style.visibility</p:attrName>
                                        </p:attrNameLst>
                                      </p:cBhvr>
                                      <p:to>
                                        <p:strVal val="visible"/>
                                      </p:to>
                                    </p:set>
                                    <p:anim calcmode="lin" valueType="num">
                                      <p:cBhvr additive="base">
                                        <p:cTn dur="1000"/>
                                        <p:tgtEl>
                                          <p:spTgt spid="821"/>
                                        </p:tgtEl>
                                        <p:attrNameLst>
                                          <p:attrName>ppt_x</p:attrName>
                                        </p:attrNameLst>
                                      </p:cBhvr>
                                      <p:tavLst>
                                        <p:tav fmla="" tm="0">
                                          <p:val>
                                            <p:strVal val="#ppt_x-1"/>
                                          </p:val>
                                        </p:tav>
                                        <p:tav fmla="" tm="100000">
                                          <p:val>
                                            <p:strVal val="#ppt_x"/>
                                          </p:val>
                                        </p:tav>
                                      </p:tavLst>
                                    </p:anim>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822"/>
                                        </p:tgtEl>
                                        <p:attrNameLst>
                                          <p:attrName>style.visibility</p:attrName>
                                        </p:attrNameLst>
                                      </p:cBhvr>
                                      <p:to>
                                        <p:strVal val="visible"/>
                                      </p:to>
                                    </p:set>
                                    <p:animEffect filter="fade" transition="in">
                                      <p:cBhvr>
                                        <p:cTn dur="500"/>
                                        <p:tgtEl>
                                          <p:spTgt spid="8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
          <p:cNvSpPr txBox="1"/>
          <p:nvPr/>
        </p:nvSpPr>
        <p:spPr>
          <a:xfrm>
            <a:off x="688369" y="1116252"/>
            <a:ext cx="8125910" cy="3456587"/>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lang="en-US" sz="2400">
                <a:solidFill>
                  <a:schemeClr val="dk1"/>
                </a:solidFill>
                <a:latin typeface="Times New Roman"/>
                <a:ea typeface="Times New Roman"/>
                <a:cs typeface="Times New Roman"/>
                <a:sym typeface="Times New Roman"/>
              </a:rPr>
              <a:t>Bảng 10.1. Bảng ghi quãng đường đi được theo thời gian</a:t>
            </a:r>
            <a:endParaRPr/>
          </a:p>
          <a:p>
            <a:pPr indent="0" lvl="0" marL="0" marR="0" rtl="0" algn="just">
              <a:lnSpc>
                <a:spcPct val="107000"/>
              </a:lnSpc>
              <a:spcBef>
                <a:spcPts val="8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t/>
            </a:r>
            <a:endParaRPr sz="2400">
              <a:solidFill>
                <a:schemeClr val="dk1"/>
              </a:solidFill>
              <a:latin typeface="Times New Roman"/>
              <a:ea typeface="Times New Roman"/>
              <a:cs typeface="Times New Roman"/>
              <a:sym typeface="Times New Roman"/>
            </a:endParaRPr>
          </a:p>
          <a:p>
            <a:pPr indent="0" lvl="0" marL="0" marR="0" rtl="0" algn="just">
              <a:lnSpc>
                <a:spcPct val="107000"/>
              </a:lnSpc>
              <a:spcBef>
                <a:spcPts val="800"/>
              </a:spcBef>
              <a:spcAft>
                <a:spcPts val="0"/>
              </a:spcAft>
              <a:buNone/>
            </a:pPr>
            <a:r>
              <a:rPr b="1" lang="en-US" sz="2400">
                <a:solidFill>
                  <a:srgbClr val="FF0000"/>
                </a:solidFill>
                <a:latin typeface="Times New Roman"/>
                <a:ea typeface="Times New Roman"/>
                <a:cs typeface="Times New Roman"/>
                <a:sym typeface="Times New Roman"/>
              </a:rPr>
              <a:t>Dựa vào bảng số liệu trên hoàn thành phiếu học tập 1?</a:t>
            </a:r>
            <a:endParaRPr/>
          </a:p>
          <a:p>
            <a:pPr indent="-342900" lvl="0" marL="342900" marR="0" rtl="0" algn="just">
              <a:lnSpc>
                <a:spcPct val="107000"/>
              </a:lnSpc>
              <a:spcBef>
                <a:spcPts val="800"/>
              </a:spcBef>
              <a:spcAft>
                <a:spcPts val="0"/>
              </a:spcAft>
              <a:buClr>
                <a:srgbClr val="FF0000"/>
              </a:buClr>
              <a:buSzPts val="2400"/>
              <a:buFont typeface="Times New Roman"/>
              <a:buChar char="-"/>
            </a:pPr>
            <a:r>
              <a:rPr b="1" i="1" lang="en-US" sz="2400">
                <a:solidFill>
                  <a:srgbClr val="FF0000"/>
                </a:solidFill>
                <a:latin typeface="Times New Roman"/>
                <a:ea typeface="Times New Roman"/>
                <a:cs typeface="Times New Roman"/>
                <a:sym typeface="Times New Roman"/>
              </a:rPr>
              <a:t>Hình thức: Hoạt động cá nhân</a:t>
            </a:r>
            <a:endParaRPr b="1" i="1" sz="2400">
              <a:solidFill>
                <a:srgbClr val="FF0000"/>
              </a:solidFill>
              <a:latin typeface="Times New Roman"/>
              <a:ea typeface="Times New Roman"/>
              <a:cs typeface="Times New Roman"/>
              <a:sym typeface="Times New Roman"/>
            </a:endParaRPr>
          </a:p>
          <a:p>
            <a:pPr indent="-342900" lvl="0" marL="342900" marR="0" rtl="0" algn="just">
              <a:lnSpc>
                <a:spcPct val="107000"/>
              </a:lnSpc>
              <a:spcBef>
                <a:spcPts val="800"/>
              </a:spcBef>
              <a:spcAft>
                <a:spcPts val="0"/>
              </a:spcAft>
              <a:buClr>
                <a:srgbClr val="FF0000"/>
              </a:buClr>
              <a:buSzPts val="2400"/>
              <a:buFont typeface="Times New Roman"/>
              <a:buChar char="-"/>
            </a:pPr>
            <a:r>
              <a:rPr b="1" i="1" lang="en-US" sz="2400">
                <a:solidFill>
                  <a:srgbClr val="FF0000"/>
                </a:solidFill>
                <a:latin typeface="Times New Roman"/>
                <a:ea typeface="Times New Roman"/>
                <a:cs typeface="Times New Roman"/>
                <a:sym typeface="Times New Roman"/>
              </a:rPr>
              <a:t>Thời gian: 2 phút</a:t>
            </a:r>
            <a:endParaRPr b="1" i="1" sz="2400">
              <a:solidFill>
                <a:srgbClr val="FF0000"/>
              </a:solidFill>
              <a:latin typeface="Calibri"/>
              <a:ea typeface="Calibri"/>
              <a:cs typeface="Calibri"/>
              <a:sym typeface="Calibri"/>
            </a:endParaRPr>
          </a:p>
        </p:txBody>
      </p:sp>
      <p:graphicFrame>
        <p:nvGraphicFramePr>
          <p:cNvPr id="358" name="Google Shape;358;p5"/>
          <p:cNvGraphicFramePr/>
          <p:nvPr/>
        </p:nvGraphicFramePr>
        <p:xfrm>
          <a:off x="770562" y="1771415"/>
          <a:ext cx="3000000" cy="3000000"/>
        </p:xfrm>
        <a:graphic>
          <a:graphicData uri="http://schemas.openxmlformats.org/drawingml/2006/table">
            <a:tbl>
              <a:tblPr bandRow="1" firstRow="1">
                <a:noFill/>
                <a:tableStyleId>{A86B94D0-90FF-4302-B47E-C437D7035A3A}</a:tableStyleId>
              </a:tblPr>
              <a:tblGrid>
                <a:gridCol w="2637400"/>
                <a:gridCol w="638750"/>
                <a:gridCol w="659350"/>
                <a:gridCol w="700550"/>
                <a:gridCol w="690250"/>
                <a:gridCol w="752075"/>
                <a:gridCol w="679950"/>
                <a:gridCol w="618525"/>
              </a:tblGrid>
              <a:tr h="509450">
                <a:tc>
                  <a:txBody>
                    <a:bodyPr/>
                    <a:lstStyle/>
                    <a:p>
                      <a:pPr indent="0" lvl="0" marL="0" marR="0" rtl="0" algn="l">
                        <a:spcBef>
                          <a:spcPts val="0"/>
                        </a:spcBef>
                        <a:spcAft>
                          <a:spcPts val="0"/>
                        </a:spcAft>
                        <a:buNone/>
                      </a:pPr>
                      <a:r>
                        <a:rPr lang="en-US" sz="2200" u="none" cap="none" strike="noStrike">
                          <a:latin typeface="Times New Roman"/>
                          <a:ea typeface="Times New Roman"/>
                          <a:cs typeface="Times New Roman"/>
                          <a:sym typeface="Times New Roman"/>
                        </a:rPr>
                        <a:t>Thời gian (h)</a:t>
                      </a:r>
                      <a:endParaRPr sz="2200">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1</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2</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3</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4</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5</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6</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483425">
                <a:tc>
                  <a:txBody>
                    <a:bodyPr/>
                    <a:lstStyle/>
                    <a:p>
                      <a:pPr indent="0" lvl="0" marL="0" marR="0" rtl="0" algn="l">
                        <a:spcBef>
                          <a:spcPts val="0"/>
                        </a:spcBef>
                        <a:spcAft>
                          <a:spcPts val="0"/>
                        </a:spcAft>
                        <a:buNone/>
                      </a:pPr>
                      <a:r>
                        <a:rPr b="1" lang="en-US" sz="2200">
                          <a:solidFill>
                            <a:schemeClr val="lt1"/>
                          </a:solidFill>
                          <a:latin typeface="Times New Roman"/>
                          <a:ea typeface="Times New Roman"/>
                          <a:cs typeface="Times New Roman"/>
                          <a:sym typeface="Times New Roman"/>
                        </a:rPr>
                        <a:t>Quãng đường (km)</a:t>
                      </a:r>
                      <a:endParaRPr b="1" sz="2200">
                        <a:solidFill>
                          <a:schemeClr val="lt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C000"/>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60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120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180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180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220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0" lang="en-US" sz="2200">
                          <a:solidFill>
                            <a:schemeClr val="dk1"/>
                          </a:solidFill>
                          <a:latin typeface="Times New Roman"/>
                          <a:ea typeface="Times New Roman"/>
                          <a:cs typeface="Times New Roman"/>
                          <a:sym typeface="Times New Roman"/>
                        </a:rPr>
                        <a:t>260</a:t>
                      </a:r>
                      <a:endParaRPr b="0" sz="2200">
                        <a:solidFill>
                          <a:schemeClr val="dk1"/>
                        </a:solidFill>
                        <a:latin typeface="Times New Roman"/>
                        <a:ea typeface="Times New Roman"/>
                        <a:cs typeface="Times New Roman"/>
                        <a:sym typeface="Times New Roman"/>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bl>
          </a:graphicData>
        </a:graphic>
      </p:graphicFrame>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0" st="0"/>
                                            </p:txEl>
                                          </p:spTgt>
                                        </p:tgtEl>
                                        <p:attrNameLst>
                                          <p:attrName>style.visibility</p:attrName>
                                        </p:attrNameLst>
                                      </p:cBhvr>
                                      <p:to>
                                        <p:strVal val="visible"/>
                                      </p:to>
                                    </p:set>
                                    <p:animEffect filter="fade" transition="in">
                                      <p:cBhvr>
                                        <p:cTn dur="500"/>
                                        <p:tgtEl>
                                          <p:spTgt spid="35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1" st="1"/>
                                            </p:txEl>
                                          </p:spTgt>
                                        </p:tgtEl>
                                        <p:attrNameLst>
                                          <p:attrName>style.visibility</p:attrName>
                                        </p:attrNameLst>
                                      </p:cBhvr>
                                      <p:to>
                                        <p:strVal val="visible"/>
                                      </p:to>
                                    </p:set>
                                    <p:animEffect filter="fade" transition="in">
                                      <p:cBhvr>
                                        <p:cTn dur="500"/>
                                        <p:tgtEl>
                                          <p:spTgt spid="35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2" st="2"/>
                                            </p:txEl>
                                          </p:spTgt>
                                        </p:tgtEl>
                                        <p:attrNameLst>
                                          <p:attrName>style.visibility</p:attrName>
                                        </p:attrNameLst>
                                      </p:cBhvr>
                                      <p:to>
                                        <p:strVal val="visible"/>
                                      </p:to>
                                    </p:set>
                                    <p:animEffect filter="fade" transition="in">
                                      <p:cBhvr>
                                        <p:cTn dur="500"/>
                                        <p:tgtEl>
                                          <p:spTgt spid="35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3" st="3"/>
                                            </p:txEl>
                                          </p:spTgt>
                                        </p:tgtEl>
                                        <p:attrNameLst>
                                          <p:attrName>style.visibility</p:attrName>
                                        </p:attrNameLst>
                                      </p:cBhvr>
                                      <p:to>
                                        <p:strVal val="visible"/>
                                      </p:to>
                                    </p:set>
                                    <p:animEffect filter="fade" transition="in">
                                      <p:cBhvr>
                                        <p:cTn dur="500"/>
                                        <p:tgtEl>
                                          <p:spTgt spid="35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4" st="4"/>
                                            </p:txEl>
                                          </p:spTgt>
                                        </p:tgtEl>
                                        <p:attrNameLst>
                                          <p:attrName>style.visibility</p:attrName>
                                        </p:attrNameLst>
                                      </p:cBhvr>
                                      <p:to>
                                        <p:strVal val="visible"/>
                                      </p:to>
                                    </p:set>
                                    <p:animEffect filter="fade" transition="in">
                                      <p:cBhvr>
                                        <p:cTn dur="500"/>
                                        <p:tgtEl>
                                          <p:spTgt spid="35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5" st="5"/>
                                            </p:txEl>
                                          </p:spTgt>
                                        </p:tgtEl>
                                        <p:attrNameLst>
                                          <p:attrName>style.visibility</p:attrName>
                                        </p:attrNameLst>
                                      </p:cBhvr>
                                      <p:to>
                                        <p:strVal val="visible"/>
                                      </p:to>
                                    </p:set>
                                    <p:animEffect filter="fade" transition="in">
                                      <p:cBhvr>
                                        <p:cTn dur="500"/>
                                        <p:tgtEl>
                                          <p:spTgt spid="35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7">
                                            <p:txEl>
                                              <p:pRg end="6" st="6"/>
                                            </p:txEl>
                                          </p:spTgt>
                                        </p:tgtEl>
                                        <p:attrNameLst>
                                          <p:attrName>style.visibility</p:attrName>
                                        </p:attrNameLst>
                                      </p:cBhvr>
                                      <p:to>
                                        <p:strVal val="visible"/>
                                      </p:to>
                                    </p:set>
                                    <p:animEffect filter="fade" transition="in">
                                      <p:cBhvr>
                                        <p:cTn dur="500"/>
                                        <p:tgtEl>
                                          <p:spTgt spid="357">
                                            <p:txEl>
                                              <p:pRg end="6" st="6"/>
                                            </p:txEl>
                                          </p:spTgt>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500"/>
                                        <p:tgtEl>
                                          <p:spTgt spid="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
          <p:cNvSpPr/>
          <p:nvPr/>
        </p:nvSpPr>
        <p:spPr>
          <a:xfrm>
            <a:off x="756744" y="858924"/>
            <a:ext cx="8276897" cy="333937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H1: Thời gian sau 1h quãng đường đi được là bao nhiêu km ?</a:t>
            </a:r>
            <a:endParaRPr sz="2400">
              <a:solidFill>
                <a:schemeClr val="dk1"/>
              </a:solidFill>
              <a:latin typeface="Calibri"/>
              <a:ea typeface="Calibri"/>
              <a:cs typeface="Calibri"/>
              <a:sym typeface="Calibri"/>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H2: Thời gian sau 2h quãng đường đi được là bao nhiêu km ?</a:t>
            </a:r>
            <a:endParaRPr sz="2400">
              <a:solidFill>
                <a:schemeClr val="dk1"/>
              </a:solidFill>
              <a:latin typeface="Calibri"/>
              <a:ea typeface="Calibri"/>
              <a:cs typeface="Calibri"/>
              <a:sym typeface="Calibri"/>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H3: Thời gian sau 3h quãng đường đi được là bao nhiêu km ?</a:t>
            </a:r>
            <a:endParaRPr sz="2400">
              <a:solidFill>
                <a:schemeClr val="dk1"/>
              </a:solidFill>
              <a:latin typeface="Calibri"/>
              <a:ea typeface="Calibri"/>
              <a:cs typeface="Calibri"/>
              <a:sym typeface="Calibri"/>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H4: Thời gian sau 4h quãng đường đi được là bao nhiêu km ?</a:t>
            </a:r>
            <a:endParaRPr sz="2400">
              <a:solidFill>
                <a:schemeClr val="dk1"/>
              </a:solidFill>
              <a:latin typeface="Calibri"/>
              <a:ea typeface="Calibri"/>
              <a:cs typeface="Calibri"/>
              <a:sym typeface="Calibri"/>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H5: Thời gian sau 5h quãng đường đi được là bao nhiêu km ?</a:t>
            </a:r>
            <a:endParaRPr sz="2400">
              <a:solidFill>
                <a:schemeClr val="dk1"/>
              </a:solidFill>
              <a:latin typeface="Calibri"/>
              <a:ea typeface="Calibri"/>
              <a:cs typeface="Calibri"/>
              <a:sym typeface="Calibri"/>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H6: Thời gian sau 6h quãng đường đi được là bao nhiêu km ?</a:t>
            </a:r>
            <a:endParaRPr sz="2400">
              <a:solidFill>
                <a:schemeClr val="dk1"/>
              </a:solidFill>
              <a:latin typeface="Calibri"/>
              <a:ea typeface="Calibri"/>
              <a:cs typeface="Calibri"/>
              <a:sym typeface="Calibri"/>
            </a:endParaRPr>
          </a:p>
          <a:p>
            <a:pPr indent="0" lvl="0" marL="0" marR="0" rtl="0" algn="l">
              <a:spcBef>
                <a:spcPts val="600"/>
              </a:spcBef>
              <a:spcAft>
                <a:spcPts val="0"/>
              </a:spcAft>
              <a:buNone/>
            </a:pPr>
            <a:r>
              <a:rPr lang="en-US" sz="1200">
                <a:solidFill>
                  <a:schemeClr val="dk1"/>
                </a:solidFill>
                <a:latin typeface="Times New Roman"/>
                <a:ea typeface="Times New Roman"/>
                <a:cs typeface="Times New Roman"/>
                <a:sym typeface="Times New Roman"/>
              </a:rPr>
              <a:t>………………………………………………………………………………………</a:t>
            </a:r>
            <a:endParaRPr sz="1350">
              <a:solidFill>
                <a:schemeClr val="dk1"/>
              </a:solidFill>
              <a:latin typeface="Arial"/>
              <a:ea typeface="Arial"/>
              <a:cs typeface="Arial"/>
              <a:sym typeface="Arial"/>
            </a:endParaRPr>
          </a:p>
        </p:txBody>
      </p:sp>
      <p:sp>
        <p:nvSpPr>
          <p:cNvPr id="364" name="Google Shape;364;p6"/>
          <p:cNvSpPr txBox="1"/>
          <p:nvPr/>
        </p:nvSpPr>
        <p:spPr>
          <a:xfrm>
            <a:off x="3538869" y="358096"/>
            <a:ext cx="2058186" cy="276999"/>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b="1" i="1" lang="en-US" sz="1800">
                <a:solidFill>
                  <a:schemeClr val="dk1"/>
                </a:solidFill>
                <a:latin typeface="Times New Roman"/>
                <a:ea typeface="Times New Roman"/>
                <a:cs typeface="Times New Roman"/>
                <a:sym typeface="Times New Roman"/>
              </a:rPr>
              <a:t>Phiếu học tập số 1</a:t>
            </a:r>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sp>
        <p:nvSpPr>
          <p:cNvPr id="369" name="Google Shape;369;p7"/>
          <p:cNvSpPr/>
          <p:nvPr/>
        </p:nvSpPr>
        <p:spPr>
          <a:xfrm>
            <a:off x="756744" y="858924"/>
            <a:ext cx="8276897" cy="3339376"/>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lang="en-US" sz="2400">
                <a:solidFill>
                  <a:schemeClr val="dk1"/>
                </a:solidFill>
                <a:latin typeface="Times New Roman"/>
                <a:ea typeface="Times New Roman"/>
                <a:cs typeface="Times New Roman"/>
                <a:sym typeface="Times New Roman"/>
              </a:rPr>
              <a:t>H1: Thời gian sau 1h quãng đường đi được là</a:t>
            </a:r>
            <a:endParaRPr sz="2400">
              <a:solidFill>
                <a:schemeClr val="dk1"/>
              </a:solidFill>
              <a:latin typeface="Times New Roman"/>
              <a:ea typeface="Times New Roman"/>
              <a:cs typeface="Times New Roman"/>
              <a:sym typeface="Times New Roman"/>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H2: Thời gian sau 2h quãng đường đi được là </a:t>
            </a:r>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H3: Thời gian sau 3h quãng đường đi được là </a:t>
            </a:r>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H4: Thời gian sau 4h quãng đường đi được là </a:t>
            </a:r>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H5: Thời gian sau 5h quãng đường đi được là </a:t>
            </a:r>
            <a:endParaRPr/>
          </a:p>
          <a:p>
            <a:pPr indent="0" lvl="0" marL="0" marR="0" rtl="0" algn="just">
              <a:spcBef>
                <a:spcPts val="1200"/>
              </a:spcBef>
              <a:spcAft>
                <a:spcPts val="0"/>
              </a:spcAft>
              <a:buNone/>
            </a:pPr>
            <a:r>
              <a:rPr lang="en-US" sz="2400">
                <a:solidFill>
                  <a:schemeClr val="dk1"/>
                </a:solidFill>
                <a:latin typeface="Times New Roman"/>
                <a:ea typeface="Times New Roman"/>
                <a:cs typeface="Times New Roman"/>
                <a:sym typeface="Times New Roman"/>
              </a:rPr>
              <a:t>H6: Thời gian sau 6h quãng đường đi được là </a:t>
            </a:r>
            <a:endParaRPr/>
          </a:p>
          <a:p>
            <a:pPr indent="0" lvl="0" marL="0" marR="0" rtl="0" algn="l">
              <a:spcBef>
                <a:spcPts val="600"/>
              </a:spcBef>
              <a:spcAft>
                <a:spcPts val="0"/>
              </a:spcAft>
              <a:buNone/>
            </a:pPr>
            <a:r>
              <a:rPr lang="en-US" sz="1200">
                <a:solidFill>
                  <a:schemeClr val="dk1"/>
                </a:solidFill>
                <a:latin typeface="Times New Roman"/>
                <a:ea typeface="Times New Roman"/>
                <a:cs typeface="Times New Roman"/>
                <a:sym typeface="Times New Roman"/>
              </a:rPr>
              <a:t>………………………………………………………………………………………</a:t>
            </a:r>
            <a:endParaRPr sz="1350">
              <a:solidFill>
                <a:schemeClr val="dk1"/>
              </a:solidFill>
              <a:latin typeface="Arial"/>
              <a:ea typeface="Arial"/>
              <a:cs typeface="Arial"/>
              <a:sym typeface="Arial"/>
            </a:endParaRPr>
          </a:p>
        </p:txBody>
      </p:sp>
      <p:sp>
        <p:nvSpPr>
          <p:cNvPr id="370" name="Google Shape;370;p7"/>
          <p:cNvSpPr/>
          <p:nvPr/>
        </p:nvSpPr>
        <p:spPr>
          <a:xfrm>
            <a:off x="6589430" y="858924"/>
            <a:ext cx="1135674" cy="404154"/>
          </a:xfrm>
          <a:prstGeom prst="rect">
            <a:avLst/>
          </a:prstGeom>
          <a:solidFill>
            <a:schemeClr val="accent1"/>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60  km</a:t>
            </a:r>
            <a:endParaRPr/>
          </a:p>
        </p:txBody>
      </p:sp>
      <p:sp>
        <p:nvSpPr>
          <p:cNvPr id="371" name="Google Shape;371;p7"/>
          <p:cNvSpPr/>
          <p:nvPr/>
        </p:nvSpPr>
        <p:spPr>
          <a:xfrm>
            <a:off x="6589430" y="1400524"/>
            <a:ext cx="1135674" cy="404154"/>
          </a:xfrm>
          <a:prstGeom prst="rect">
            <a:avLst/>
          </a:prstGeom>
          <a:solidFill>
            <a:schemeClr val="accent1"/>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120  km</a:t>
            </a:r>
            <a:endParaRPr/>
          </a:p>
        </p:txBody>
      </p:sp>
      <p:sp>
        <p:nvSpPr>
          <p:cNvPr id="372" name="Google Shape;372;p7"/>
          <p:cNvSpPr/>
          <p:nvPr/>
        </p:nvSpPr>
        <p:spPr>
          <a:xfrm>
            <a:off x="6589430" y="1905666"/>
            <a:ext cx="1135674" cy="404154"/>
          </a:xfrm>
          <a:prstGeom prst="rect">
            <a:avLst/>
          </a:prstGeom>
          <a:solidFill>
            <a:schemeClr val="accent1"/>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180  km</a:t>
            </a:r>
            <a:endParaRPr/>
          </a:p>
        </p:txBody>
      </p:sp>
      <p:sp>
        <p:nvSpPr>
          <p:cNvPr id="373" name="Google Shape;373;p7"/>
          <p:cNvSpPr/>
          <p:nvPr/>
        </p:nvSpPr>
        <p:spPr>
          <a:xfrm>
            <a:off x="6589430" y="2431285"/>
            <a:ext cx="1135674" cy="404154"/>
          </a:xfrm>
          <a:prstGeom prst="rect">
            <a:avLst/>
          </a:prstGeom>
          <a:solidFill>
            <a:schemeClr val="accent1"/>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180  km</a:t>
            </a:r>
            <a:endParaRPr/>
          </a:p>
        </p:txBody>
      </p:sp>
      <p:sp>
        <p:nvSpPr>
          <p:cNvPr id="374" name="Google Shape;374;p7"/>
          <p:cNvSpPr/>
          <p:nvPr/>
        </p:nvSpPr>
        <p:spPr>
          <a:xfrm>
            <a:off x="6589430" y="2963596"/>
            <a:ext cx="1135674" cy="404154"/>
          </a:xfrm>
          <a:prstGeom prst="rect">
            <a:avLst/>
          </a:prstGeom>
          <a:solidFill>
            <a:schemeClr val="accent1"/>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220  km</a:t>
            </a:r>
            <a:endParaRPr/>
          </a:p>
        </p:txBody>
      </p:sp>
      <p:sp>
        <p:nvSpPr>
          <p:cNvPr id="375" name="Google Shape;375;p7"/>
          <p:cNvSpPr/>
          <p:nvPr/>
        </p:nvSpPr>
        <p:spPr>
          <a:xfrm>
            <a:off x="6589430" y="3453188"/>
            <a:ext cx="1135674" cy="404154"/>
          </a:xfrm>
          <a:prstGeom prst="rect">
            <a:avLst/>
          </a:prstGeom>
          <a:solidFill>
            <a:schemeClr val="accent1"/>
          </a:solidFill>
          <a:ln cap="flat" cmpd="sng" w="12700">
            <a:solidFill>
              <a:srgbClr val="6A973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2000">
                <a:solidFill>
                  <a:schemeClr val="lt1"/>
                </a:solidFill>
                <a:latin typeface="Times New Roman"/>
                <a:ea typeface="Times New Roman"/>
                <a:cs typeface="Times New Roman"/>
                <a:sym typeface="Times New Roman"/>
              </a:rPr>
              <a:t>260  km</a:t>
            </a:r>
            <a:endParaRPr/>
          </a:p>
        </p:txBody>
      </p:sp>
      <p:sp>
        <p:nvSpPr>
          <p:cNvPr id="376" name="Google Shape;376;p7"/>
          <p:cNvSpPr txBox="1"/>
          <p:nvPr/>
        </p:nvSpPr>
        <p:spPr>
          <a:xfrm>
            <a:off x="3538869" y="358096"/>
            <a:ext cx="2058186" cy="276999"/>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b="1" i="1" lang="en-US" sz="1800">
                <a:solidFill>
                  <a:schemeClr val="dk1"/>
                </a:solidFill>
                <a:latin typeface="Times New Roman"/>
                <a:ea typeface="Times New Roman"/>
                <a:cs typeface="Times New Roman"/>
                <a:sym typeface="Times New Roman"/>
              </a:rPr>
              <a:t>Phiếu học tập số 1</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500"/>
                                        <p:tgtEl>
                                          <p:spTgt spid="3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500"/>
                                        <p:tgtEl>
                                          <p:spTgt spid="3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2"/>
                                        </p:tgtEl>
                                        <p:attrNameLst>
                                          <p:attrName>style.visibility</p:attrName>
                                        </p:attrNameLst>
                                      </p:cBhvr>
                                      <p:to>
                                        <p:strVal val="visible"/>
                                      </p:to>
                                    </p:set>
                                    <p:animEffect filter="fade" transition="in">
                                      <p:cBhvr>
                                        <p:cTn dur="500"/>
                                        <p:tgtEl>
                                          <p:spTgt spid="37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3"/>
                                        </p:tgtEl>
                                        <p:attrNameLst>
                                          <p:attrName>style.visibility</p:attrName>
                                        </p:attrNameLst>
                                      </p:cBhvr>
                                      <p:to>
                                        <p:strVal val="visible"/>
                                      </p:to>
                                    </p:set>
                                    <p:animEffect filter="fade" transition="in">
                                      <p:cBhvr>
                                        <p:cTn dur="500"/>
                                        <p:tgtEl>
                                          <p:spTgt spid="3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500"/>
                                        <p:tgtEl>
                                          <p:spTgt spid="37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50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8"/>
          <p:cNvSpPr/>
          <p:nvPr/>
        </p:nvSpPr>
        <p:spPr>
          <a:xfrm>
            <a:off x="682671" y="1703176"/>
            <a:ext cx="8192814" cy="2854949"/>
          </a:xfrm>
          <a:prstGeom prst="rect">
            <a:avLst/>
          </a:prstGeom>
          <a:noFill/>
          <a:ln>
            <a:noFill/>
          </a:ln>
        </p:spPr>
        <p:txBody>
          <a:bodyPr anchorCtr="0" anchor="t" bIns="45700" lIns="91425" spcFirstLastPara="1" rIns="91425" wrap="square" tIns="45700">
            <a:spAutoFit/>
          </a:bodyPr>
          <a:lstStyle/>
          <a:p>
            <a:pPr indent="450215" lvl="0" marL="0" marR="0" rtl="0" algn="just">
              <a:lnSpc>
                <a:spcPct val="107000"/>
              </a:lnSpc>
              <a:spcBef>
                <a:spcPts val="0"/>
              </a:spcBef>
              <a:spcAft>
                <a:spcPts val="0"/>
              </a:spcAft>
              <a:buNone/>
            </a:pPr>
            <a:r>
              <a:rPr lang="en-US" sz="3200">
                <a:solidFill>
                  <a:schemeClr val="dk1"/>
                </a:solidFill>
                <a:latin typeface="Times New Roman"/>
                <a:ea typeface="Times New Roman"/>
                <a:cs typeface="Times New Roman"/>
                <a:sym typeface="Times New Roman"/>
              </a:rPr>
              <a:t>H7. Trong 3h đầu, ô tô chạy với tốc độ bao nhiêu km/h?</a:t>
            </a:r>
            <a:endParaRPr sz="3200">
              <a:solidFill>
                <a:schemeClr val="dk1"/>
              </a:solidFill>
              <a:latin typeface="Calibri"/>
              <a:ea typeface="Calibri"/>
              <a:cs typeface="Calibri"/>
              <a:sym typeface="Calibri"/>
            </a:endParaRPr>
          </a:p>
          <a:p>
            <a:pPr indent="450215" lvl="0" marL="0" marR="0" rtl="0" algn="just">
              <a:lnSpc>
                <a:spcPct val="107000"/>
              </a:lnSpc>
              <a:spcBef>
                <a:spcPts val="1200"/>
              </a:spcBef>
              <a:spcAft>
                <a:spcPts val="0"/>
              </a:spcAft>
              <a:buNone/>
            </a:pPr>
            <a:r>
              <a:rPr lang="en-US" sz="3200">
                <a:solidFill>
                  <a:schemeClr val="dk1"/>
                </a:solidFill>
                <a:latin typeface="Times New Roman"/>
                <a:ea typeface="Times New Roman"/>
                <a:cs typeface="Times New Roman"/>
                <a:sym typeface="Times New Roman"/>
              </a:rPr>
              <a:t>H8. Trong khoảng thời gian nào thì ô tô dừng lại để hành khách nghỉ ngơi? Vì sao em biết điều đó?</a:t>
            </a:r>
            <a:endParaRPr sz="3200">
              <a:solidFill>
                <a:schemeClr val="dk1"/>
              </a:solidFill>
              <a:latin typeface="Calibri"/>
              <a:ea typeface="Calibri"/>
              <a:cs typeface="Calibri"/>
              <a:sym typeface="Calibri"/>
            </a:endParaRPr>
          </a:p>
        </p:txBody>
      </p:sp>
      <p:sp>
        <p:nvSpPr>
          <p:cNvPr id="382" name="Google Shape;382;p8"/>
          <p:cNvSpPr txBox="1"/>
          <p:nvPr/>
        </p:nvSpPr>
        <p:spPr>
          <a:xfrm>
            <a:off x="3538869" y="358096"/>
            <a:ext cx="2058186" cy="276999"/>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b="1" i="1" lang="en-US" sz="1800">
                <a:solidFill>
                  <a:schemeClr val="dk1"/>
                </a:solidFill>
                <a:latin typeface="Times New Roman"/>
                <a:ea typeface="Times New Roman"/>
                <a:cs typeface="Times New Roman"/>
                <a:sym typeface="Times New Roman"/>
              </a:rPr>
              <a:t>Phiếu học tập số 2</a:t>
            </a:r>
            <a:endParaRPr/>
          </a:p>
        </p:txBody>
      </p:sp>
      <p:sp>
        <p:nvSpPr>
          <p:cNvPr id="383" name="Google Shape;383;p8"/>
          <p:cNvSpPr txBox="1"/>
          <p:nvPr/>
        </p:nvSpPr>
        <p:spPr>
          <a:xfrm>
            <a:off x="1052287" y="635095"/>
            <a:ext cx="7409042" cy="1015663"/>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US" sz="2000">
                <a:solidFill>
                  <a:srgbClr val="FF0000"/>
                </a:solidFill>
                <a:latin typeface="Times New Roman"/>
                <a:ea typeface="Times New Roman"/>
                <a:cs typeface="Times New Roman"/>
                <a:sym typeface="Times New Roman"/>
              </a:rPr>
              <a:t>Dựa vào bảng số liệu trên hoàn thành phiếu học tập 2?</a:t>
            </a:r>
            <a:endParaRPr/>
          </a:p>
          <a:p>
            <a:pPr indent="-342900" lvl="0" marL="342900" marR="0" rtl="0" algn="just">
              <a:spcBef>
                <a:spcPts val="0"/>
              </a:spcBef>
              <a:spcAft>
                <a:spcPts val="0"/>
              </a:spcAft>
              <a:buClr>
                <a:srgbClr val="FF0000"/>
              </a:buClr>
              <a:buSzPts val="2000"/>
              <a:buFont typeface="Times New Roman"/>
              <a:buChar char="-"/>
            </a:pPr>
            <a:r>
              <a:rPr b="1" i="1" lang="en-US" sz="2000">
                <a:solidFill>
                  <a:srgbClr val="FF0000"/>
                </a:solidFill>
                <a:latin typeface="Times New Roman"/>
                <a:ea typeface="Times New Roman"/>
                <a:cs typeface="Times New Roman"/>
                <a:sym typeface="Times New Roman"/>
              </a:rPr>
              <a:t>Hình thức: Hoạt động nhóm đôi</a:t>
            </a:r>
            <a:endParaRPr b="1" i="1" sz="2000">
              <a:solidFill>
                <a:srgbClr val="FF0000"/>
              </a:solidFill>
              <a:latin typeface="Times New Roman"/>
              <a:ea typeface="Times New Roman"/>
              <a:cs typeface="Times New Roman"/>
              <a:sym typeface="Times New Roman"/>
            </a:endParaRPr>
          </a:p>
          <a:p>
            <a:pPr indent="-342900" lvl="0" marL="342900" marR="0" rtl="0" algn="just">
              <a:spcBef>
                <a:spcPts val="0"/>
              </a:spcBef>
              <a:spcAft>
                <a:spcPts val="0"/>
              </a:spcAft>
              <a:buClr>
                <a:srgbClr val="FF0000"/>
              </a:buClr>
              <a:buSzPts val="2000"/>
              <a:buFont typeface="Times New Roman"/>
              <a:buChar char="-"/>
            </a:pPr>
            <a:r>
              <a:rPr b="1" i="1" lang="en-US" sz="2000">
                <a:solidFill>
                  <a:srgbClr val="FF0000"/>
                </a:solidFill>
                <a:latin typeface="Times New Roman"/>
                <a:ea typeface="Times New Roman"/>
                <a:cs typeface="Times New Roman"/>
                <a:sym typeface="Times New Roman"/>
              </a:rPr>
              <a:t>Thời gian: 2 phút</a:t>
            </a:r>
            <a:endParaRPr b="1" i="1" sz="2000">
              <a:solidFill>
                <a:srgbClr val="FF0000"/>
              </a:solidFill>
              <a:latin typeface="Calibri"/>
              <a:ea typeface="Calibri"/>
              <a:cs typeface="Calibri"/>
              <a:sym typeface="Calibri"/>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9"/>
          <p:cNvSpPr/>
          <p:nvPr/>
        </p:nvSpPr>
        <p:spPr>
          <a:xfrm>
            <a:off x="646385" y="977462"/>
            <a:ext cx="8192814" cy="1120243"/>
          </a:xfrm>
          <a:prstGeom prst="rect">
            <a:avLst/>
          </a:prstGeom>
          <a:noFill/>
          <a:ln>
            <a:noFill/>
          </a:ln>
        </p:spPr>
        <p:txBody>
          <a:bodyPr anchorCtr="0" anchor="t" bIns="45700" lIns="91425" spcFirstLastPara="1" rIns="91425" wrap="square" tIns="45700">
            <a:spAutoFit/>
          </a:bodyPr>
          <a:lstStyle/>
          <a:p>
            <a:pPr indent="450215" lvl="0" marL="0" marR="0" rtl="0" algn="just">
              <a:lnSpc>
                <a:spcPct val="107000"/>
              </a:lnSpc>
              <a:spcBef>
                <a:spcPts val="0"/>
              </a:spcBef>
              <a:spcAft>
                <a:spcPts val="0"/>
              </a:spcAft>
              <a:buNone/>
            </a:pPr>
            <a:r>
              <a:rPr lang="en-US" sz="3200">
                <a:solidFill>
                  <a:schemeClr val="dk1"/>
                </a:solidFill>
                <a:latin typeface="Times New Roman"/>
                <a:ea typeface="Times New Roman"/>
                <a:cs typeface="Times New Roman"/>
                <a:sym typeface="Times New Roman"/>
              </a:rPr>
              <a:t>H7. Trong 3h đầu, ô tô chạy với tốc độ bao nhiêu km/h?</a:t>
            </a:r>
            <a:endParaRPr sz="3200">
              <a:solidFill>
                <a:schemeClr val="dk1"/>
              </a:solidFill>
              <a:latin typeface="Calibri"/>
              <a:ea typeface="Calibri"/>
              <a:cs typeface="Calibri"/>
              <a:sym typeface="Calibri"/>
            </a:endParaRPr>
          </a:p>
        </p:txBody>
      </p:sp>
      <p:sp>
        <p:nvSpPr>
          <p:cNvPr id="389" name="Google Shape;389;p9"/>
          <p:cNvSpPr/>
          <p:nvPr/>
        </p:nvSpPr>
        <p:spPr>
          <a:xfrm>
            <a:off x="835571" y="2521810"/>
            <a:ext cx="8003627" cy="167315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1" lang="en-US" sz="3200">
                <a:solidFill>
                  <a:srgbClr val="FF0000"/>
                </a:solidFill>
                <a:latin typeface="Times New Roman"/>
                <a:ea typeface="Times New Roman"/>
                <a:cs typeface="Times New Roman"/>
                <a:sym typeface="Times New Roman"/>
              </a:rPr>
              <a:t>Trong 3h đầu, ô tô chạy được quãng đường 180Km =&gt; Vận tốc của ô tô trong 3h đầu là 180/3= 60Km/h</a:t>
            </a:r>
            <a:endParaRPr b="1" sz="3200">
              <a:solidFill>
                <a:srgbClr val="FF0000"/>
              </a:solidFill>
              <a:latin typeface="Calibri"/>
              <a:ea typeface="Calibri"/>
              <a:cs typeface="Calibri"/>
              <a:sym typeface="Calibri"/>
            </a:endParaRPr>
          </a:p>
        </p:txBody>
      </p:sp>
      <p:sp>
        <p:nvSpPr>
          <p:cNvPr id="390" name="Google Shape;390;p9"/>
          <p:cNvSpPr txBox="1"/>
          <p:nvPr/>
        </p:nvSpPr>
        <p:spPr>
          <a:xfrm>
            <a:off x="3538869" y="358096"/>
            <a:ext cx="2058186" cy="276999"/>
          </a:xfrm>
          <a:prstGeom prst="rect">
            <a:avLst/>
          </a:prstGeom>
          <a:solidFill>
            <a:schemeClr val="lt1"/>
          </a:solidFill>
          <a:ln>
            <a:noFill/>
          </a:ln>
        </p:spPr>
        <p:txBody>
          <a:bodyPr anchorCtr="0" anchor="ctr" bIns="0" lIns="0" spcFirstLastPara="1" rIns="0" wrap="square" tIns="0">
            <a:spAutoFit/>
          </a:bodyPr>
          <a:lstStyle/>
          <a:p>
            <a:pPr indent="0" lvl="0" marL="0" marR="0" rtl="0" algn="ctr">
              <a:spcBef>
                <a:spcPts val="0"/>
              </a:spcBef>
              <a:spcAft>
                <a:spcPts val="0"/>
              </a:spcAft>
              <a:buNone/>
            </a:pPr>
            <a:r>
              <a:rPr b="1" i="1" lang="en-US" sz="1800">
                <a:solidFill>
                  <a:schemeClr val="dk1"/>
                </a:solidFill>
                <a:latin typeface="Times New Roman"/>
                <a:ea typeface="Times New Roman"/>
                <a:cs typeface="Times New Roman"/>
                <a:sym typeface="Times New Roman"/>
              </a:rPr>
              <a:t>Phiếu học tập số 2</a:t>
            </a:r>
            <a:endParaRPr/>
          </a:p>
        </p:txBody>
      </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第一PPT，www.1ppt.com​">
  <a:themeElements>
    <a:clrScheme name="自定义 1">
      <a:dk1>
        <a:srgbClr val="000000"/>
      </a:dk1>
      <a:lt1>
        <a:srgbClr val="FFFFFF"/>
      </a:lt1>
      <a:dk2>
        <a:srgbClr val="44546A"/>
      </a:dk2>
      <a:lt2>
        <a:srgbClr val="E7E6E6"/>
      </a:lt2>
      <a:accent1>
        <a:srgbClr val="92D050"/>
      </a:accent1>
      <a:accent2>
        <a:srgbClr val="0E940E"/>
      </a:accent2>
      <a:accent3>
        <a:srgbClr val="92D050"/>
      </a:accent3>
      <a:accent4>
        <a:srgbClr val="0E940E"/>
      </a:accent4>
      <a:accent5>
        <a:srgbClr val="6DAA2D"/>
      </a:accent5>
      <a:accent6>
        <a:srgbClr val="60000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1_Long-Distance Christmas Calls by Slidesgo">
  <a:themeElements>
    <a:clrScheme name="Simple Light">
      <a:dk1>
        <a:srgbClr val="003956"/>
      </a:dk1>
      <a:lt1>
        <a:srgbClr val="FFFFFF"/>
      </a:lt1>
      <a:dk2>
        <a:srgbClr val="496A95"/>
      </a:dk2>
      <a:lt2>
        <a:srgbClr val="81B0C5"/>
      </a:lt2>
      <a:accent1>
        <a:srgbClr val="00677B"/>
      </a:accent1>
      <a:accent2>
        <a:srgbClr val="00899C"/>
      </a:accent2>
      <a:accent3>
        <a:srgbClr val="2A8770"/>
      </a:accent3>
      <a:accent4>
        <a:srgbClr val="64C6AC"/>
      </a:accent4>
      <a:accent5>
        <a:srgbClr val="EBB45E"/>
      </a:accent5>
      <a:accent6>
        <a:srgbClr val="E83232"/>
      </a:accent6>
      <a:hlink>
        <a:srgbClr val="0039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2017-03-04T06:55:50Z</dcterms:created>
  <dc:creator>Nguyen Thi Xuan Van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