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1" r:id="rId3"/>
    <p:sldId id="256" r:id="rId4"/>
    <p:sldId id="257" r:id="rId5"/>
    <p:sldId id="258" r:id="rId6"/>
    <p:sldId id="259" r:id="rId8"/>
    <p:sldId id="260" r:id="rId9"/>
    <p:sldId id="261" r:id="rId10"/>
    <p:sldId id="264" r:id="rId11"/>
    <p:sldId id="273" r:id="rId12"/>
    <p:sldId id="263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audio1.wav"/><Relationship Id="rId1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5.xml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  <a:endParaRPr lang="en-US" sz="2800" b="1">
              <a:solidFill>
                <a:srgbClr val="048DA4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>
              <a:fillRect/>
            </a:stretch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882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Vy.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Hi, Phong. Are you ready? 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Just a minute.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Oh, this is Duy, my new friend.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Duy. Nice to meet you.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Hi, Phong. I live near here, and we go to the same school!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Good. Hmm, your school bag looks heavy. 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Yes! I have new books, and we have new subjects to study.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And a new uniform, Duy! You look smart!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Thanks, Phong. We always look smart in our uniforms.</a:t>
            </a:r>
            <a:endParaRPr lang="en-US" sz="2200"/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Let me put on my uniform. Then we can go. </a:t>
            </a:r>
            <a:endParaRPr lang="en-US" sz="2200"/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  <a:endParaRPr lang="en-US" sz="2400" i="1"/>
          </a:p>
        </p:txBody>
      </p:sp>
      <p:pic>
        <p:nvPicPr>
          <p:cNvPr id="6" name="Bản sao của B1_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,000000" end="1320,29931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60437" y="3402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047964" y="1278211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/>
                <a:gridCol w="4510862"/>
                <a:gridCol w="817421"/>
                <a:gridCol w="83621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10CDD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79535" y="1927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5445" y="272345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7628" y="3451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7627" y="437563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5445" y="526515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Action Button: Return 1">
            <a:hlinkClick r:id="rId3" action="ppaction://hlinksldjump" highlightClick="1"/>
          </p:cNvPr>
          <p:cNvSpPr/>
          <p:nvPr/>
        </p:nvSpPr>
        <p:spPr>
          <a:xfrm>
            <a:off x="4257367" y="6351640"/>
            <a:ext cx="629265" cy="405086"/>
          </a:xfrm>
          <a:prstGeom prst="actionButtonReturn">
            <a:avLst/>
          </a:prstGeom>
          <a:solidFill>
            <a:srgbClr val="10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  <a:endParaRPr lang="en-US" sz="24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  <a:endParaRPr lang="en-US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  <a:endParaRPr lang="en-US" sz="2400"/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  <a:endParaRPr lang="en-US" sz="2400"/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  <a:endParaRPr lang="en-US" sz="2400"/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  <a:endParaRPr lang="en-US" sz="2400"/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  <a:endParaRPr lang="en-US" sz="2400"/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  <a:endParaRPr 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1762</Words>
  <Application>WPS Presentation</Application>
  <PresentationFormat>On-screen Show (4:3)</PresentationFormat>
  <Paragraphs>169</Paragraphs>
  <Slides>11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SimSun</vt:lpstr>
      <vt:lpstr>Wingdings</vt:lpstr>
      <vt:lpstr>Wingdings 2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Luong Ho</cp:lastModifiedBy>
  <cp:revision>40</cp:revision>
  <dcterms:created xsi:type="dcterms:W3CDTF">2020-12-09T02:04:00Z</dcterms:created>
  <dcterms:modified xsi:type="dcterms:W3CDTF">2024-11-22T09:48:08Z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85D3DA5A2A97429EA3BB1D0C9B7A8492_13</vt:lpwstr>
  </property>
  <property fmtid="{D5CDD505-2E9C-101B-9397-08002B2CF9AE}" pid="3" name="KSOProductBuildVer">
    <vt:lpwstr>1033-12.2.0.18911</vt:lpwstr>
  </property>
</Properties>
</file>