
<file path=[Content_Types].xml><?xml version="1.0" encoding="utf-8"?>
<Types xmlns="http://schemas.openxmlformats.org/package/2006/content-types">
  <Default Extension="png" ContentType="image/png"/>
  <Default Extension="bin" ContentType="application/vnd.openxmlformats-officedocument.oleObject"/>
  <Default Extension="mp3" ContentType="audio/mpeg"/>
  <Default Extension="svg" ContentType="image/svg+xml"/>
  <Default Extension="jpeg" ContentType="image/jpeg"/>
  <Default Extension="wmf" ContentType="image/x-wmf"/>
  <Default Extension="rels" ContentType="application/vnd.openxmlformats-package.relationships+xml"/>
  <Default Extension="xml" ContentType="application/xml"/>
  <Default Extension="wav" ContentType="audio/x-wav"/>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2"/>
  </p:notesMasterIdLst>
  <p:sldIdLst>
    <p:sldId id="256" r:id="rId3"/>
    <p:sldId id="290" r:id="rId4"/>
    <p:sldId id="257" r:id="rId5"/>
    <p:sldId id="291" r:id="rId6"/>
    <p:sldId id="258" r:id="rId7"/>
    <p:sldId id="503" r:id="rId8"/>
    <p:sldId id="504" r:id="rId9"/>
    <p:sldId id="505" r:id="rId10"/>
    <p:sldId id="268" r:id="rId11"/>
    <p:sldId id="506" r:id="rId12"/>
    <p:sldId id="509" r:id="rId13"/>
    <p:sldId id="511" r:id="rId14"/>
    <p:sldId id="513" r:id="rId15"/>
    <p:sldId id="515" r:id="rId16"/>
    <p:sldId id="516" r:id="rId17"/>
    <p:sldId id="518" r:id="rId18"/>
    <p:sldId id="520" r:id="rId19"/>
    <p:sldId id="527" r:id="rId20"/>
    <p:sldId id="522" r:id="rId21"/>
    <p:sldId id="525" r:id="rId22"/>
    <p:sldId id="523" r:id="rId23"/>
    <p:sldId id="524" r:id="rId24"/>
    <p:sldId id="526" r:id="rId25"/>
    <p:sldId id="529" r:id="rId26"/>
    <p:sldId id="531" r:id="rId27"/>
    <p:sldId id="530" r:id="rId28"/>
    <p:sldId id="532" r:id="rId29"/>
    <p:sldId id="533" r:id="rId30"/>
    <p:sldId id="53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800000"/>
    <a:srgbClr val="A50021"/>
    <a:srgbClr val="D35C27"/>
    <a:srgbClr val="0000CC"/>
    <a:srgbClr val="E1F3F7"/>
    <a:srgbClr val="FCEBE0"/>
    <a:srgbClr val="002C74"/>
    <a:srgbClr val="FDF3ED"/>
    <a:srgbClr val="EAF7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61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2.wmf"/><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2.wmf"/><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 Id="rId4" Type="http://schemas.openxmlformats.org/officeDocument/2006/relationships/image" Target="../media/image37.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023184-B276-4E06-936E-7EB61071F9F2}" type="datetimeFigureOut">
              <a:rPr lang="en-US" smtClean="0"/>
              <a:t>7/23/2024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8102EE-C4D1-49F4-8469-7181F1592D3A}" type="slidenum">
              <a:rPr lang="en-US" smtClean="0"/>
              <a:t>‹#›</a:t>
            </a:fld>
            <a:endParaRPr lang="en-US"/>
          </a:p>
        </p:txBody>
      </p:sp>
    </p:spTree>
    <p:extLst>
      <p:ext uri="{BB962C8B-B14F-4D97-AF65-F5344CB8AC3E}">
        <p14:creationId xmlns:p14="http://schemas.microsoft.com/office/powerpoint/2010/main" val="3997313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954c1c53bc_2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954c1c53bc_2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3202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944EC1-F997-466D-8261-B7AD3C23C4D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56851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F1C7C-467F-97BA-8562-3717016B72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98BC2FF-C8A5-8E3B-0BA6-D416BCBEBA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B00B942-D9F6-FFCE-47E5-80D4BEB01818}"/>
              </a:ext>
            </a:extLst>
          </p:cNvPr>
          <p:cNvSpPr>
            <a:spLocks noGrp="1"/>
          </p:cNvSpPr>
          <p:nvPr>
            <p:ph type="dt" sz="half" idx="10"/>
          </p:nvPr>
        </p:nvSpPr>
        <p:spPr/>
        <p:txBody>
          <a:bodyPr/>
          <a:lstStyle/>
          <a:p>
            <a:fld id="{D01BD312-C10A-4F48-84FE-60232BE8BCC1}" type="datetimeFigureOut">
              <a:rPr lang="en-US" smtClean="0"/>
              <a:t>7/23/2024</a:t>
            </a:fld>
            <a:endParaRPr lang="en-US"/>
          </a:p>
        </p:txBody>
      </p:sp>
      <p:sp>
        <p:nvSpPr>
          <p:cNvPr id="5" name="Footer Placeholder 4">
            <a:extLst>
              <a:ext uri="{FF2B5EF4-FFF2-40B4-BE49-F238E27FC236}">
                <a16:creationId xmlns:a16="http://schemas.microsoft.com/office/drawing/2014/main" id="{AE67A062-2E77-F015-D848-24B783D2B8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39933B-9114-1FFD-D296-131AB452095A}"/>
              </a:ext>
            </a:extLst>
          </p:cNvPr>
          <p:cNvSpPr>
            <a:spLocks noGrp="1"/>
          </p:cNvSpPr>
          <p:nvPr>
            <p:ph type="sldNum" sz="quarter" idx="12"/>
          </p:nvPr>
        </p:nvSpPr>
        <p:spPr/>
        <p:txBody>
          <a:bodyPr/>
          <a:lstStyle/>
          <a:p>
            <a:fld id="{73F49C60-6A84-4427-921F-E9309CEC98E9}" type="slidenum">
              <a:rPr lang="en-US" smtClean="0"/>
              <a:t>‹#›</a:t>
            </a:fld>
            <a:endParaRPr lang="en-US"/>
          </a:p>
        </p:txBody>
      </p:sp>
    </p:spTree>
    <p:extLst>
      <p:ext uri="{BB962C8B-B14F-4D97-AF65-F5344CB8AC3E}">
        <p14:creationId xmlns:p14="http://schemas.microsoft.com/office/powerpoint/2010/main" val="1029265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9EF09-C1E2-6F76-B946-43A1BB682EB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83F652B-2F8C-B253-2C3D-39438704CAE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79F11A-13E7-2124-46D2-5E43888118CD}"/>
              </a:ext>
            </a:extLst>
          </p:cNvPr>
          <p:cNvSpPr>
            <a:spLocks noGrp="1"/>
          </p:cNvSpPr>
          <p:nvPr>
            <p:ph type="dt" sz="half" idx="10"/>
          </p:nvPr>
        </p:nvSpPr>
        <p:spPr/>
        <p:txBody>
          <a:bodyPr/>
          <a:lstStyle/>
          <a:p>
            <a:fld id="{D01BD312-C10A-4F48-84FE-60232BE8BCC1}" type="datetimeFigureOut">
              <a:rPr lang="en-US" smtClean="0"/>
              <a:t>7/23/2024</a:t>
            </a:fld>
            <a:endParaRPr lang="en-US"/>
          </a:p>
        </p:txBody>
      </p:sp>
      <p:sp>
        <p:nvSpPr>
          <p:cNvPr id="5" name="Footer Placeholder 4">
            <a:extLst>
              <a:ext uri="{FF2B5EF4-FFF2-40B4-BE49-F238E27FC236}">
                <a16:creationId xmlns:a16="http://schemas.microsoft.com/office/drawing/2014/main" id="{639DDEC5-7904-8D49-B9E0-07A9C00A64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91DE0C-C2C4-AA5C-18EA-4B44C7FEF48D}"/>
              </a:ext>
            </a:extLst>
          </p:cNvPr>
          <p:cNvSpPr>
            <a:spLocks noGrp="1"/>
          </p:cNvSpPr>
          <p:nvPr>
            <p:ph type="sldNum" sz="quarter" idx="12"/>
          </p:nvPr>
        </p:nvSpPr>
        <p:spPr/>
        <p:txBody>
          <a:bodyPr/>
          <a:lstStyle/>
          <a:p>
            <a:fld id="{73F49C60-6A84-4427-921F-E9309CEC98E9}" type="slidenum">
              <a:rPr lang="en-US" smtClean="0"/>
              <a:t>‹#›</a:t>
            </a:fld>
            <a:endParaRPr lang="en-US"/>
          </a:p>
        </p:txBody>
      </p:sp>
    </p:spTree>
    <p:extLst>
      <p:ext uri="{BB962C8B-B14F-4D97-AF65-F5344CB8AC3E}">
        <p14:creationId xmlns:p14="http://schemas.microsoft.com/office/powerpoint/2010/main" val="4086845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082BD1-2622-88F4-15DF-286B5E4AA03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A08D9D-4B13-B720-9A47-0CF64E279D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499B83-91C8-F435-A493-80118AEE081D}"/>
              </a:ext>
            </a:extLst>
          </p:cNvPr>
          <p:cNvSpPr>
            <a:spLocks noGrp="1"/>
          </p:cNvSpPr>
          <p:nvPr>
            <p:ph type="dt" sz="half" idx="10"/>
          </p:nvPr>
        </p:nvSpPr>
        <p:spPr/>
        <p:txBody>
          <a:bodyPr/>
          <a:lstStyle/>
          <a:p>
            <a:fld id="{D01BD312-C10A-4F48-84FE-60232BE8BCC1}" type="datetimeFigureOut">
              <a:rPr lang="en-US" smtClean="0"/>
              <a:t>7/23/2024</a:t>
            </a:fld>
            <a:endParaRPr lang="en-US"/>
          </a:p>
        </p:txBody>
      </p:sp>
      <p:sp>
        <p:nvSpPr>
          <p:cNvPr id="5" name="Footer Placeholder 4">
            <a:extLst>
              <a:ext uri="{FF2B5EF4-FFF2-40B4-BE49-F238E27FC236}">
                <a16:creationId xmlns:a16="http://schemas.microsoft.com/office/drawing/2014/main" id="{0917BDFE-4DD5-E1C8-25B5-6126078801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98B59A-77EC-9ACA-21A9-F275727CA87D}"/>
              </a:ext>
            </a:extLst>
          </p:cNvPr>
          <p:cNvSpPr>
            <a:spLocks noGrp="1"/>
          </p:cNvSpPr>
          <p:nvPr>
            <p:ph type="sldNum" sz="quarter" idx="12"/>
          </p:nvPr>
        </p:nvSpPr>
        <p:spPr/>
        <p:txBody>
          <a:bodyPr/>
          <a:lstStyle/>
          <a:p>
            <a:fld id="{73F49C60-6A84-4427-921F-E9309CEC98E9}" type="slidenum">
              <a:rPr lang="en-US" smtClean="0"/>
              <a:t>‹#›</a:t>
            </a:fld>
            <a:endParaRPr lang="en-US"/>
          </a:p>
        </p:txBody>
      </p:sp>
    </p:spTree>
    <p:extLst>
      <p:ext uri="{BB962C8B-B14F-4D97-AF65-F5344CB8AC3E}">
        <p14:creationId xmlns:p14="http://schemas.microsoft.com/office/powerpoint/2010/main" val="16057459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609600" y="2109984"/>
            <a:ext cx="6020800" cy="2128000"/>
          </a:xfrm>
          <a:prstGeom prst="rect">
            <a:avLst/>
          </a:prstGeom>
        </p:spPr>
        <p:txBody>
          <a:bodyPr spcFirstLastPara="1" wrap="square" lIns="91425" tIns="91425" rIns="91425" bIns="91425" anchor="b" anchorCtr="0">
            <a:noAutofit/>
          </a:bodyPr>
          <a:lstStyle>
            <a:lvl1pPr lvl="0" algn="l">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0" name="Google Shape;10;p2"/>
          <p:cNvSpPr txBox="1">
            <a:spLocks noGrp="1"/>
          </p:cNvSpPr>
          <p:nvPr>
            <p:ph type="subTitle" idx="1"/>
          </p:nvPr>
        </p:nvSpPr>
        <p:spPr>
          <a:xfrm>
            <a:off x="609600" y="4126417"/>
            <a:ext cx="6020800" cy="621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21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24382317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Tree>
    <p:extLst>
      <p:ext uri="{BB962C8B-B14F-4D97-AF65-F5344CB8AC3E}">
        <p14:creationId xmlns:p14="http://schemas.microsoft.com/office/powerpoint/2010/main" val="744748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
        <p:cNvGrpSpPr/>
        <p:nvPr/>
      </p:nvGrpSpPr>
      <p:grpSpPr>
        <a:xfrm>
          <a:off x="0" y="0"/>
          <a:ext cx="0" cy="0"/>
          <a:chOff x="0" y="0"/>
          <a:chExt cx="0" cy="0"/>
        </a:xfrm>
      </p:grpSpPr>
      <p:sp>
        <p:nvSpPr>
          <p:cNvPr id="14" name="Google Shape;14;p4"/>
          <p:cNvSpPr txBox="1">
            <a:spLocks noGrp="1"/>
          </p:cNvSpPr>
          <p:nvPr>
            <p:ph type="title"/>
          </p:nvPr>
        </p:nvSpPr>
        <p:spPr>
          <a:xfrm>
            <a:off x="609600" y="548633"/>
            <a:ext cx="10972800" cy="608800"/>
          </a:xfrm>
          <a:prstGeom prst="rect">
            <a:avLst/>
          </a:prstGeom>
        </p:spPr>
        <p:txBody>
          <a:bodyPr spcFirstLastPara="1" wrap="square" lIns="91425" tIns="91425" rIns="91425" bIns="91425" anchor="ctr" anchorCtr="0">
            <a:noAutofit/>
          </a:bodyPr>
          <a:lstStyle>
            <a:lvl1pPr lvl="0">
              <a:spcBef>
                <a:spcPts val="0"/>
              </a:spcBef>
              <a:spcAft>
                <a:spcPts val="0"/>
              </a:spcAft>
              <a:buSzPts val="2500"/>
              <a:buNone/>
              <a:defRPr/>
            </a:lvl1pPr>
            <a:lvl2pPr lvl="1">
              <a:spcBef>
                <a:spcPts val="0"/>
              </a:spcBef>
              <a:spcAft>
                <a:spcPts val="0"/>
              </a:spcAft>
              <a:buSzPts val="2500"/>
              <a:buNone/>
              <a:defRPr/>
            </a:lvl2pPr>
            <a:lvl3pPr lvl="2">
              <a:spcBef>
                <a:spcPts val="0"/>
              </a:spcBef>
              <a:spcAft>
                <a:spcPts val="0"/>
              </a:spcAft>
              <a:buSzPts val="2500"/>
              <a:buNone/>
              <a:defRPr/>
            </a:lvl3pPr>
            <a:lvl4pPr lvl="3">
              <a:spcBef>
                <a:spcPts val="0"/>
              </a:spcBef>
              <a:spcAft>
                <a:spcPts val="0"/>
              </a:spcAft>
              <a:buSzPts val="2500"/>
              <a:buNone/>
              <a:defRPr/>
            </a:lvl4pPr>
            <a:lvl5pPr lvl="4">
              <a:spcBef>
                <a:spcPts val="0"/>
              </a:spcBef>
              <a:spcAft>
                <a:spcPts val="0"/>
              </a:spcAft>
              <a:buSzPts val="2500"/>
              <a:buNone/>
              <a:defRPr/>
            </a:lvl5pPr>
            <a:lvl6pPr lvl="5">
              <a:spcBef>
                <a:spcPts val="0"/>
              </a:spcBef>
              <a:spcAft>
                <a:spcPts val="0"/>
              </a:spcAft>
              <a:buSzPts val="2500"/>
              <a:buNone/>
              <a:defRPr/>
            </a:lvl6pPr>
            <a:lvl7pPr lvl="6">
              <a:spcBef>
                <a:spcPts val="0"/>
              </a:spcBef>
              <a:spcAft>
                <a:spcPts val="0"/>
              </a:spcAft>
              <a:buSzPts val="2500"/>
              <a:buNone/>
              <a:defRPr/>
            </a:lvl7pPr>
            <a:lvl8pPr lvl="7">
              <a:spcBef>
                <a:spcPts val="0"/>
              </a:spcBef>
              <a:spcAft>
                <a:spcPts val="0"/>
              </a:spcAft>
              <a:buSzPts val="2500"/>
              <a:buNone/>
              <a:defRPr/>
            </a:lvl8pPr>
            <a:lvl9pPr lvl="8">
              <a:spcBef>
                <a:spcPts val="0"/>
              </a:spcBef>
              <a:spcAft>
                <a:spcPts val="0"/>
              </a:spcAft>
              <a:buSzPts val="2500"/>
              <a:buNone/>
              <a:defRPr/>
            </a:lvl9pPr>
          </a:lstStyle>
          <a:p>
            <a:endParaRPr/>
          </a:p>
        </p:txBody>
      </p:sp>
      <p:sp>
        <p:nvSpPr>
          <p:cNvPr id="15" name="Google Shape;15;p4"/>
          <p:cNvSpPr txBox="1">
            <a:spLocks noGrp="1"/>
          </p:cNvSpPr>
          <p:nvPr>
            <p:ph type="body" idx="1"/>
          </p:nvPr>
        </p:nvSpPr>
        <p:spPr>
          <a:xfrm>
            <a:off x="609600" y="1491900"/>
            <a:ext cx="10972800" cy="48176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Tree>
    <p:extLst>
      <p:ext uri="{BB962C8B-B14F-4D97-AF65-F5344CB8AC3E}">
        <p14:creationId xmlns:p14="http://schemas.microsoft.com/office/powerpoint/2010/main" val="24222336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6"/>
        <p:cNvGrpSpPr/>
        <p:nvPr/>
      </p:nvGrpSpPr>
      <p:grpSpPr>
        <a:xfrm>
          <a:off x="0" y="0"/>
          <a:ext cx="0" cy="0"/>
          <a:chOff x="0" y="0"/>
          <a:chExt cx="0" cy="0"/>
        </a:xfrm>
      </p:grpSpPr>
      <p:sp>
        <p:nvSpPr>
          <p:cNvPr id="17" name="Google Shape;17;p5"/>
          <p:cNvSpPr txBox="1">
            <a:spLocks noGrp="1"/>
          </p:cNvSpPr>
          <p:nvPr>
            <p:ph type="title"/>
          </p:nvPr>
        </p:nvSpPr>
        <p:spPr>
          <a:xfrm>
            <a:off x="609600" y="548633"/>
            <a:ext cx="10972800" cy="608800"/>
          </a:xfrm>
          <a:prstGeom prst="rect">
            <a:avLst/>
          </a:prstGeom>
        </p:spPr>
        <p:txBody>
          <a:bodyPr spcFirstLastPara="1" wrap="square" lIns="91425" tIns="91425" rIns="91425" bIns="91425" anchor="ctr" anchorCtr="0">
            <a:noAutofit/>
          </a:bodyPr>
          <a:lstStyle>
            <a:lvl1pPr lvl="0">
              <a:spcBef>
                <a:spcPts val="0"/>
              </a:spcBef>
              <a:spcAft>
                <a:spcPts val="0"/>
              </a:spcAft>
              <a:buSzPts val="2500"/>
              <a:buNone/>
              <a:defRPr/>
            </a:lvl1pPr>
            <a:lvl2pPr lvl="1">
              <a:spcBef>
                <a:spcPts val="0"/>
              </a:spcBef>
              <a:spcAft>
                <a:spcPts val="0"/>
              </a:spcAft>
              <a:buSzPts val="2500"/>
              <a:buNone/>
              <a:defRPr/>
            </a:lvl2pPr>
            <a:lvl3pPr lvl="2">
              <a:spcBef>
                <a:spcPts val="0"/>
              </a:spcBef>
              <a:spcAft>
                <a:spcPts val="0"/>
              </a:spcAft>
              <a:buSzPts val="2500"/>
              <a:buNone/>
              <a:defRPr/>
            </a:lvl3pPr>
            <a:lvl4pPr lvl="3">
              <a:spcBef>
                <a:spcPts val="0"/>
              </a:spcBef>
              <a:spcAft>
                <a:spcPts val="0"/>
              </a:spcAft>
              <a:buSzPts val="2500"/>
              <a:buNone/>
              <a:defRPr/>
            </a:lvl4pPr>
            <a:lvl5pPr lvl="4">
              <a:spcBef>
                <a:spcPts val="0"/>
              </a:spcBef>
              <a:spcAft>
                <a:spcPts val="0"/>
              </a:spcAft>
              <a:buSzPts val="2500"/>
              <a:buNone/>
              <a:defRPr/>
            </a:lvl5pPr>
            <a:lvl6pPr lvl="5">
              <a:spcBef>
                <a:spcPts val="0"/>
              </a:spcBef>
              <a:spcAft>
                <a:spcPts val="0"/>
              </a:spcAft>
              <a:buSzPts val="2500"/>
              <a:buNone/>
              <a:defRPr/>
            </a:lvl6pPr>
            <a:lvl7pPr lvl="6">
              <a:spcBef>
                <a:spcPts val="0"/>
              </a:spcBef>
              <a:spcAft>
                <a:spcPts val="0"/>
              </a:spcAft>
              <a:buSzPts val="2500"/>
              <a:buNone/>
              <a:defRPr/>
            </a:lvl7pPr>
            <a:lvl8pPr lvl="7">
              <a:spcBef>
                <a:spcPts val="0"/>
              </a:spcBef>
              <a:spcAft>
                <a:spcPts val="0"/>
              </a:spcAft>
              <a:buSzPts val="2500"/>
              <a:buNone/>
              <a:defRPr/>
            </a:lvl8pPr>
            <a:lvl9pPr lvl="8">
              <a:spcBef>
                <a:spcPts val="0"/>
              </a:spcBef>
              <a:spcAft>
                <a:spcPts val="0"/>
              </a:spcAft>
              <a:buSzPts val="2500"/>
              <a:buNone/>
              <a:defRPr/>
            </a:lvl9pPr>
          </a:lstStyle>
          <a:p>
            <a:endParaRPr/>
          </a:p>
        </p:txBody>
      </p:sp>
      <p:sp>
        <p:nvSpPr>
          <p:cNvPr id="18" name="Google Shape;18;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19" name="Google Shape;19;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Tree>
    <p:extLst>
      <p:ext uri="{BB962C8B-B14F-4D97-AF65-F5344CB8AC3E}">
        <p14:creationId xmlns:p14="http://schemas.microsoft.com/office/powerpoint/2010/main" val="34139270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0"/>
        <p:cNvGrpSpPr/>
        <p:nvPr/>
      </p:nvGrpSpPr>
      <p:grpSpPr>
        <a:xfrm>
          <a:off x="0" y="0"/>
          <a:ext cx="0" cy="0"/>
          <a:chOff x="0" y="0"/>
          <a:chExt cx="0" cy="0"/>
        </a:xfrm>
      </p:grpSpPr>
      <p:sp>
        <p:nvSpPr>
          <p:cNvPr id="21" name="Google Shape;21;p6"/>
          <p:cNvSpPr txBox="1">
            <a:spLocks noGrp="1"/>
          </p:cNvSpPr>
          <p:nvPr>
            <p:ph type="title"/>
          </p:nvPr>
        </p:nvSpPr>
        <p:spPr>
          <a:xfrm>
            <a:off x="609600" y="548633"/>
            <a:ext cx="10972800" cy="608800"/>
          </a:xfrm>
          <a:prstGeom prst="rect">
            <a:avLst/>
          </a:prstGeom>
        </p:spPr>
        <p:txBody>
          <a:bodyPr spcFirstLastPara="1" wrap="square" lIns="91425" tIns="91425" rIns="91425" bIns="91425" anchor="ctr" anchorCtr="0">
            <a:noAutofit/>
          </a:bodyPr>
          <a:lstStyle>
            <a:lvl1pPr lvl="0">
              <a:spcBef>
                <a:spcPts val="0"/>
              </a:spcBef>
              <a:spcAft>
                <a:spcPts val="0"/>
              </a:spcAft>
              <a:buSzPts val="2500"/>
              <a:buNone/>
              <a:defRPr/>
            </a:lvl1pPr>
            <a:lvl2pPr lvl="1">
              <a:spcBef>
                <a:spcPts val="0"/>
              </a:spcBef>
              <a:spcAft>
                <a:spcPts val="0"/>
              </a:spcAft>
              <a:buSzPts val="2500"/>
              <a:buNone/>
              <a:defRPr/>
            </a:lvl2pPr>
            <a:lvl3pPr lvl="2">
              <a:spcBef>
                <a:spcPts val="0"/>
              </a:spcBef>
              <a:spcAft>
                <a:spcPts val="0"/>
              </a:spcAft>
              <a:buSzPts val="2500"/>
              <a:buNone/>
              <a:defRPr/>
            </a:lvl3pPr>
            <a:lvl4pPr lvl="3">
              <a:spcBef>
                <a:spcPts val="0"/>
              </a:spcBef>
              <a:spcAft>
                <a:spcPts val="0"/>
              </a:spcAft>
              <a:buSzPts val="2500"/>
              <a:buNone/>
              <a:defRPr/>
            </a:lvl4pPr>
            <a:lvl5pPr lvl="4">
              <a:spcBef>
                <a:spcPts val="0"/>
              </a:spcBef>
              <a:spcAft>
                <a:spcPts val="0"/>
              </a:spcAft>
              <a:buSzPts val="2500"/>
              <a:buNone/>
              <a:defRPr/>
            </a:lvl5pPr>
            <a:lvl6pPr lvl="5">
              <a:spcBef>
                <a:spcPts val="0"/>
              </a:spcBef>
              <a:spcAft>
                <a:spcPts val="0"/>
              </a:spcAft>
              <a:buSzPts val="2500"/>
              <a:buNone/>
              <a:defRPr/>
            </a:lvl6pPr>
            <a:lvl7pPr lvl="6">
              <a:spcBef>
                <a:spcPts val="0"/>
              </a:spcBef>
              <a:spcAft>
                <a:spcPts val="0"/>
              </a:spcAft>
              <a:buSzPts val="2500"/>
              <a:buNone/>
              <a:defRPr/>
            </a:lvl7pPr>
            <a:lvl8pPr lvl="7">
              <a:spcBef>
                <a:spcPts val="0"/>
              </a:spcBef>
              <a:spcAft>
                <a:spcPts val="0"/>
              </a:spcAft>
              <a:buSzPts val="2500"/>
              <a:buNone/>
              <a:defRPr/>
            </a:lvl8pPr>
            <a:lvl9pPr lvl="8">
              <a:spcBef>
                <a:spcPts val="0"/>
              </a:spcBef>
              <a:spcAft>
                <a:spcPts val="0"/>
              </a:spcAft>
              <a:buSzPts val="2500"/>
              <a:buNone/>
              <a:defRPr/>
            </a:lvl9pPr>
          </a:lstStyle>
          <a:p>
            <a:endParaRPr/>
          </a:p>
        </p:txBody>
      </p:sp>
    </p:spTree>
    <p:extLst>
      <p:ext uri="{BB962C8B-B14F-4D97-AF65-F5344CB8AC3E}">
        <p14:creationId xmlns:p14="http://schemas.microsoft.com/office/powerpoint/2010/main" val="10709168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2"/>
        <p:cNvGrpSpPr/>
        <p:nvPr/>
      </p:nvGrpSpPr>
      <p:grpSpPr>
        <a:xfrm>
          <a:off x="0" y="0"/>
          <a:ext cx="0" cy="0"/>
          <a:chOff x="0" y="0"/>
          <a:chExt cx="0" cy="0"/>
        </a:xfrm>
      </p:grpSpPr>
      <p:sp>
        <p:nvSpPr>
          <p:cNvPr id="23" name="Google Shape;23;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24" name="Google Shape;24;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Tree>
    <p:extLst>
      <p:ext uri="{BB962C8B-B14F-4D97-AF65-F5344CB8AC3E}">
        <p14:creationId xmlns:p14="http://schemas.microsoft.com/office/powerpoint/2010/main" val="32681785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5"/>
        <p:cNvGrpSpPr/>
        <p:nvPr/>
      </p:nvGrpSpPr>
      <p:grpSpPr>
        <a:xfrm>
          <a:off x="0" y="0"/>
          <a:ext cx="0" cy="0"/>
          <a:chOff x="0" y="0"/>
          <a:chExt cx="0" cy="0"/>
        </a:xfrm>
      </p:grpSpPr>
      <p:sp>
        <p:nvSpPr>
          <p:cNvPr id="26" name="Google Shape;26;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14549003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7"/>
        <p:cNvGrpSpPr/>
        <p:nvPr/>
      </p:nvGrpSpPr>
      <p:grpSpPr>
        <a:xfrm>
          <a:off x="0" y="0"/>
          <a:ext cx="0" cy="0"/>
          <a:chOff x="0" y="0"/>
          <a:chExt cx="0" cy="0"/>
        </a:xfrm>
      </p:grpSpPr>
      <p:sp>
        <p:nvSpPr>
          <p:cNvPr id="28" name="Google Shape;28;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0" name="Google Shape;30;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1" name="Google Shape;31;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Tree>
    <p:extLst>
      <p:ext uri="{BB962C8B-B14F-4D97-AF65-F5344CB8AC3E}">
        <p14:creationId xmlns:p14="http://schemas.microsoft.com/office/powerpoint/2010/main" val="4103457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C2744-B6B1-748C-47DC-C54A5C43C0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2072F1-8BA3-724A-8736-8421F6A69AB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5382C5-27CC-3EFF-6AA8-C1C2E4897312}"/>
              </a:ext>
            </a:extLst>
          </p:cNvPr>
          <p:cNvSpPr>
            <a:spLocks noGrp="1"/>
          </p:cNvSpPr>
          <p:nvPr>
            <p:ph type="dt" sz="half" idx="10"/>
          </p:nvPr>
        </p:nvSpPr>
        <p:spPr/>
        <p:txBody>
          <a:bodyPr/>
          <a:lstStyle/>
          <a:p>
            <a:fld id="{D01BD312-C10A-4F48-84FE-60232BE8BCC1}" type="datetimeFigureOut">
              <a:rPr lang="en-US" smtClean="0"/>
              <a:t>7/23/2024</a:t>
            </a:fld>
            <a:endParaRPr lang="en-US"/>
          </a:p>
        </p:txBody>
      </p:sp>
      <p:sp>
        <p:nvSpPr>
          <p:cNvPr id="5" name="Footer Placeholder 4">
            <a:extLst>
              <a:ext uri="{FF2B5EF4-FFF2-40B4-BE49-F238E27FC236}">
                <a16:creationId xmlns:a16="http://schemas.microsoft.com/office/drawing/2014/main" id="{50DE2A11-C466-AC75-2564-933BA73281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D61CB2-ED23-BAC5-40D4-7D38449BA8C9}"/>
              </a:ext>
            </a:extLst>
          </p:cNvPr>
          <p:cNvSpPr>
            <a:spLocks noGrp="1"/>
          </p:cNvSpPr>
          <p:nvPr>
            <p:ph type="sldNum" sz="quarter" idx="12"/>
          </p:nvPr>
        </p:nvSpPr>
        <p:spPr/>
        <p:txBody>
          <a:bodyPr/>
          <a:lstStyle/>
          <a:p>
            <a:fld id="{73F49C60-6A84-4427-921F-E9309CEC98E9}" type="slidenum">
              <a:rPr lang="en-US" smtClean="0"/>
              <a:t>‹#›</a:t>
            </a:fld>
            <a:endParaRPr lang="en-US"/>
          </a:p>
        </p:txBody>
      </p:sp>
    </p:spTree>
    <p:extLst>
      <p:ext uri="{BB962C8B-B14F-4D97-AF65-F5344CB8AC3E}">
        <p14:creationId xmlns:p14="http://schemas.microsoft.com/office/powerpoint/2010/main" val="3499494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2"/>
        <p:cNvGrpSpPr/>
        <p:nvPr/>
      </p:nvGrpSpPr>
      <p:grpSpPr>
        <a:xfrm>
          <a:off x="0" y="0"/>
          <a:ext cx="0" cy="0"/>
          <a:chOff x="0" y="0"/>
          <a:chExt cx="0" cy="0"/>
        </a:xfrm>
      </p:grpSpPr>
      <p:sp>
        <p:nvSpPr>
          <p:cNvPr id="33" name="Google Shape;33;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Tree>
    <p:extLst>
      <p:ext uri="{BB962C8B-B14F-4D97-AF65-F5344CB8AC3E}">
        <p14:creationId xmlns:p14="http://schemas.microsoft.com/office/powerpoint/2010/main" val="25041420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4"/>
        <p:cNvGrpSpPr/>
        <p:nvPr/>
      </p:nvGrpSpPr>
      <p:grpSpPr>
        <a:xfrm>
          <a:off x="0" y="0"/>
          <a:ext cx="0" cy="0"/>
          <a:chOff x="0" y="0"/>
          <a:chExt cx="0" cy="0"/>
        </a:xfrm>
      </p:grpSpPr>
      <p:sp>
        <p:nvSpPr>
          <p:cNvPr id="35" name="Google Shape;3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36" name="Google Shape;3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Tree>
    <p:extLst>
      <p:ext uri="{BB962C8B-B14F-4D97-AF65-F5344CB8AC3E}">
        <p14:creationId xmlns:p14="http://schemas.microsoft.com/office/powerpoint/2010/main" val="9615731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7"/>
        <p:cNvGrpSpPr/>
        <p:nvPr/>
      </p:nvGrpSpPr>
      <p:grpSpPr>
        <a:xfrm>
          <a:off x="0" y="0"/>
          <a:ext cx="0" cy="0"/>
          <a:chOff x="0" y="0"/>
          <a:chExt cx="0" cy="0"/>
        </a:xfrm>
      </p:grpSpPr>
    </p:spTree>
    <p:extLst>
      <p:ext uri="{BB962C8B-B14F-4D97-AF65-F5344CB8AC3E}">
        <p14:creationId xmlns:p14="http://schemas.microsoft.com/office/powerpoint/2010/main" val="3058855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17435-E58E-0D10-F601-5E74AA3BB2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CD1C956-942A-F8F7-BE35-41AA9EFBFE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B08A60-DC81-E13F-F904-0E5318B724A5}"/>
              </a:ext>
            </a:extLst>
          </p:cNvPr>
          <p:cNvSpPr>
            <a:spLocks noGrp="1"/>
          </p:cNvSpPr>
          <p:nvPr>
            <p:ph type="dt" sz="half" idx="10"/>
          </p:nvPr>
        </p:nvSpPr>
        <p:spPr/>
        <p:txBody>
          <a:bodyPr/>
          <a:lstStyle/>
          <a:p>
            <a:fld id="{D01BD312-C10A-4F48-84FE-60232BE8BCC1}" type="datetimeFigureOut">
              <a:rPr lang="en-US" smtClean="0"/>
              <a:t>7/23/2024</a:t>
            </a:fld>
            <a:endParaRPr lang="en-US"/>
          </a:p>
        </p:txBody>
      </p:sp>
      <p:sp>
        <p:nvSpPr>
          <p:cNvPr id="5" name="Footer Placeholder 4">
            <a:extLst>
              <a:ext uri="{FF2B5EF4-FFF2-40B4-BE49-F238E27FC236}">
                <a16:creationId xmlns:a16="http://schemas.microsoft.com/office/drawing/2014/main" id="{3512E714-011A-C1ED-8F3F-6BB510A906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53F59B-9527-F299-B910-87CBAFCD2DAE}"/>
              </a:ext>
            </a:extLst>
          </p:cNvPr>
          <p:cNvSpPr>
            <a:spLocks noGrp="1"/>
          </p:cNvSpPr>
          <p:nvPr>
            <p:ph type="sldNum" sz="quarter" idx="12"/>
          </p:nvPr>
        </p:nvSpPr>
        <p:spPr/>
        <p:txBody>
          <a:bodyPr/>
          <a:lstStyle/>
          <a:p>
            <a:fld id="{73F49C60-6A84-4427-921F-E9309CEC98E9}" type="slidenum">
              <a:rPr lang="en-US" smtClean="0"/>
              <a:t>‹#›</a:t>
            </a:fld>
            <a:endParaRPr lang="en-US"/>
          </a:p>
        </p:txBody>
      </p:sp>
    </p:spTree>
    <p:extLst>
      <p:ext uri="{BB962C8B-B14F-4D97-AF65-F5344CB8AC3E}">
        <p14:creationId xmlns:p14="http://schemas.microsoft.com/office/powerpoint/2010/main" val="3470735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17D35-CE47-ACCB-EB76-F9D03EE6DA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A714FE-AC93-1403-A4BA-166EFC26C56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D8CDE83-FA85-EA7C-0C31-855E3F575FD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95ECD98-777D-EAC2-1086-817933FF0475}"/>
              </a:ext>
            </a:extLst>
          </p:cNvPr>
          <p:cNvSpPr>
            <a:spLocks noGrp="1"/>
          </p:cNvSpPr>
          <p:nvPr>
            <p:ph type="dt" sz="half" idx="10"/>
          </p:nvPr>
        </p:nvSpPr>
        <p:spPr/>
        <p:txBody>
          <a:bodyPr/>
          <a:lstStyle/>
          <a:p>
            <a:fld id="{D01BD312-C10A-4F48-84FE-60232BE8BCC1}" type="datetimeFigureOut">
              <a:rPr lang="en-US" smtClean="0"/>
              <a:t>7/23/2024</a:t>
            </a:fld>
            <a:endParaRPr lang="en-US"/>
          </a:p>
        </p:txBody>
      </p:sp>
      <p:sp>
        <p:nvSpPr>
          <p:cNvPr id="6" name="Footer Placeholder 5">
            <a:extLst>
              <a:ext uri="{FF2B5EF4-FFF2-40B4-BE49-F238E27FC236}">
                <a16:creationId xmlns:a16="http://schemas.microsoft.com/office/drawing/2014/main" id="{1ED67161-FC4A-9937-FC03-43CD907E83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5E1E93-F64C-8829-A0D2-439958B04376}"/>
              </a:ext>
            </a:extLst>
          </p:cNvPr>
          <p:cNvSpPr>
            <a:spLocks noGrp="1"/>
          </p:cNvSpPr>
          <p:nvPr>
            <p:ph type="sldNum" sz="quarter" idx="12"/>
          </p:nvPr>
        </p:nvSpPr>
        <p:spPr/>
        <p:txBody>
          <a:bodyPr/>
          <a:lstStyle/>
          <a:p>
            <a:fld id="{73F49C60-6A84-4427-921F-E9309CEC98E9}" type="slidenum">
              <a:rPr lang="en-US" smtClean="0"/>
              <a:t>‹#›</a:t>
            </a:fld>
            <a:endParaRPr lang="en-US"/>
          </a:p>
        </p:txBody>
      </p:sp>
    </p:spTree>
    <p:extLst>
      <p:ext uri="{BB962C8B-B14F-4D97-AF65-F5344CB8AC3E}">
        <p14:creationId xmlns:p14="http://schemas.microsoft.com/office/powerpoint/2010/main" val="835805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836DC-5712-8841-8736-667CE742373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2AF500-E2A2-F28D-1B33-CB2988230C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0F81E6-39C4-292D-7640-2ADAE8447A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AB77551-E077-1169-0343-33B6D0F8BA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15A9052-8E57-F298-9A65-B95F2C57211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C1EA0BC-6114-943B-135F-922B05921D6C}"/>
              </a:ext>
            </a:extLst>
          </p:cNvPr>
          <p:cNvSpPr>
            <a:spLocks noGrp="1"/>
          </p:cNvSpPr>
          <p:nvPr>
            <p:ph type="dt" sz="half" idx="10"/>
          </p:nvPr>
        </p:nvSpPr>
        <p:spPr/>
        <p:txBody>
          <a:bodyPr/>
          <a:lstStyle/>
          <a:p>
            <a:fld id="{D01BD312-C10A-4F48-84FE-60232BE8BCC1}" type="datetimeFigureOut">
              <a:rPr lang="en-US" smtClean="0"/>
              <a:t>7/23/2024</a:t>
            </a:fld>
            <a:endParaRPr lang="en-US"/>
          </a:p>
        </p:txBody>
      </p:sp>
      <p:sp>
        <p:nvSpPr>
          <p:cNvPr id="8" name="Footer Placeholder 7">
            <a:extLst>
              <a:ext uri="{FF2B5EF4-FFF2-40B4-BE49-F238E27FC236}">
                <a16:creationId xmlns:a16="http://schemas.microsoft.com/office/drawing/2014/main" id="{D9DE444F-7F68-E8BD-556F-42693C88396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4399FD5-50E3-9701-DA3C-28BD7B7004A7}"/>
              </a:ext>
            </a:extLst>
          </p:cNvPr>
          <p:cNvSpPr>
            <a:spLocks noGrp="1"/>
          </p:cNvSpPr>
          <p:nvPr>
            <p:ph type="sldNum" sz="quarter" idx="12"/>
          </p:nvPr>
        </p:nvSpPr>
        <p:spPr/>
        <p:txBody>
          <a:bodyPr/>
          <a:lstStyle/>
          <a:p>
            <a:fld id="{73F49C60-6A84-4427-921F-E9309CEC98E9}" type="slidenum">
              <a:rPr lang="en-US" smtClean="0"/>
              <a:t>‹#›</a:t>
            </a:fld>
            <a:endParaRPr lang="en-US"/>
          </a:p>
        </p:txBody>
      </p:sp>
    </p:spTree>
    <p:extLst>
      <p:ext uri="{BB962C8B-B14F-4D97-AF65-F5344CB8AC3E}">
        <p14:creationId xmlns:p14="http://schemas.microsoft.com/office/powerpoint/2010/main" val="3175300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8B308-9F26-8711-10E8-CDE7F7E314B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57C23AB-13EA-75C7-8F35-435680C775A9}"/>
              </a:ext>
            </a:extLst>
          </p:cNvPr>
          <p:cNvSpPr>
            <a:spLocks noGrp="1"/>
          </p:cNvSpPr>
          <p:nvPr>
            <p:ph type="dt" sz="half" idx="10"/>
          </p:nvPr>
        </p:nvSpPr>
        <p:spPr/>
        <p:txBody>
          <a:bodyPr/>
          <a:lstStyle/>
          <a:p>
            <a:fld id="{D01BD312-C10A-4F48-84FE-60232BE8BCC1}" type="datetimeFigureOut">
              <a:rPr lang="en-US" smtClean="0"/>
              <a:t>7/23/2024</a:t>
            </a:fld>
            <a:endParaRPr lang="en-US"/>
          </a:p>
        </p:txBody>
      </p:sp>
      <p:sp>
        <p:nvSpPr>
          <p:cNvPr id="4" name="Footer Placeholder 3">
            <a:extLst>
              <a:ext uri="{FF2B5EF4-FFF2-40B4-BE49-F238E27FC236}">
                <a16:creationId xmlns:a16="http://schemas.microsoft.com/office/drawing/2014/main" id="{7834E08E-229C-549C-497D-E54A92BC457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CC1158D-CD35-6D8C-16A6-9A1636CA0E21}"/>
              </a:ext>
            </a:extLst>
          </p:cNvPr>
          <p:cNvSpPr>
            <a:spLocks noGrp="1"/>
          </p:cNvSpPr>
          <p:nvPr>
            <p:ph type="sldNum" sz="quarter" idx="12"/>
          </p:nvPr>
        </p:nvSpPr>
        <p:spPr/>
        <p:txBody>
          <a:bodyPr/>
          <a:lstStyle/>
          <a:p>
            <a:fld id="{73F49C60-6A84-4427-921F-E9309CEC98E9}" type="slidenum">
              <a:rPr lang="en-US" smtClean="0"/>
              <a:t>‹#›</a:t>
            </a:fld>
            <a:endParaRPr lang="en-US"/>
          </a:p>
        </p:txBody>
      </p:sp>
    </p:spTree>
    <p:extLst>
      <p:ext uri="{BB962C8B-B14F-4D97-AF65-F5344CB8AC3E}">
        <p14:creationId xmlns:p14="http://schemas.microsoft.com/office/powerpoint/2010/main" val="454126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B2C4C3-F31A-0D20-0A02-AA5CD956EAAF}"/>
              </a:ext>
            </a:extLst>
          </p:cNvPr>
          <p:cNvSpPr>
            <a:spLocks noGrp="1"/>
          </p:cNvSpPr>
          <p:nvPr>
            <p:ph type="dt" sz="half" idx="10"/>
          </p:nvPr>
        </p:nvSpPr>
        <p:spPr/>
        <p:txBody>
          <a:bodyPr/>
          <a:lstStyle/>
          <a:p>
            <a:fld id="{D01BD312-C10A-4F48-84FE-60232BE8BCC1}" type="datetimeFigureOut">
              <a:rPr lang="en-US" smtClean="0"/>
              <a:t>7/23/2024</a:t>
            </a:fld>
            <a:endParaRPr lang="en-US"/>
          </a:p>
        </p:txBody>
      </p:sp>
      <p:sp>
        <p:nvSpPr>
          <p:cNvPr id="3" name="Footer Placeholder 2">
            <a:extLst>
              <a:ext uri="{FF2B5EF4-FFF2-40B4-BE49-F238E27FC236}">
                <a16:creationId xmlns:a16="http://schemas.microsoft.com/office/drawing/2014/main" id="{D0B27C4A-137F-2427-9DD9-85987645D3E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3491B1-7F2B-7C1C-39FE-7E102D116181}"/>
              </a:ext>
            </a:extLst>
          </p:cNvPr>
          <p:cNvSpPr>
            <a:spLocks noGrp="1"/>
          </p:cNvSpPr>
          <p:nvPr>
            <p:ph type="sldNum" sz="quarter" idx="12"/>
          </p:nvPr>
        </p:nvSpPr>
        <p:spPr/>
        <p:txBody>
          <a:bodyPr/>
          <a:lstStyle/>
          <a:p>
            <a:fld id="{73F49C60-6A84-4427-921F-E9309CEC98E9}" type="slidenum">
              <a:rPr lang="en-US" smtClean="0"/>
              <a:t>‹#›</a:t>
            </a:fld>
            <a:endParaRPr lang="en-US"/>
          </a:p>
        </p:txBody>
      </p:sp>
    </p:spTree>
    <p:extLst>
      <p:ext uri="{BB962C8B-B14F-4D97-AF65-F5344CB8AC3E}">
        <p14:creationId xmlns:p14="http://schemas.microsoft.com/office/powerpoint/2010/main" val="6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0A447-5641-11F9-5101-B6312E8919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5F9ECBB-DAA5-1AFF-1C24-A2A502C867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5F69C96-5547-534B-4767-E77ED44094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FC1A0D-3B0A-F9EB-F135-5C203F0D25CD}"/>
              </a:ext>
            </a:extLst>
          </p:cNvPr>
          <p:cNvSpPr>
            <a:spLocks noGrp="1"/>
          </p:cNvSpPr>
          <p:nvPr>
            <p:ph type="dt" sz="half" idx="10"/>
          </p:nvPr>
        </p:nvSpPr>
        <p:spPr/>
        <p:txBody>
          <a:bodyPr/>
          <a:lstStyle/>
          <a:p>
            <a:fld id="{D01BD312-C10A-4F48-84FE-60232BE8BCC1}" type="datetimeFigureOut">
              <a:rPr lang="en-US" smtClean="0"/>
              <a:t>7/23/2024</a:t>
            </a:fld>
            <a:endParaRPr lang="en-US"/>
          </a:p>
        </p:txBody>
      </p:sp>
      <p:sp>
        <p:nvSpPr>
          <p:cNvPr id="6" name="Footer Placeholder 5">
            <a:extLst>
              <a:ext uri="{FF2B5EF4-FFF2-40B4-BE49-F238E27FC236}">
                <a16:creationId xmlns:a16="http://schemas.microsoft.com/office/drawing/2014/main" id="{C3E7B3FD-65BE-926F-CB9F-DA3C3B4EC2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2294B9-A1EA-F70F-1F6E-4C1E995B8AB7}"/>
              </a:ext>
            </a:extLst>
          </p:cNvPr>
          <p:cNvSpPr>
            <a:spLocks noGrp="1"/>
          </p:cNvSpPr>
          <p:nvPr>
            <p:ph type="sldNum" sz="quarter" idx="12"/>
          </p:nvPr>
        </p:nvSpPr>
        <p:spPr/>
        <p:txBody>
          <a:bodyPr/>
          <a:lstStyle/>
          <a:p>
            <a:fld id="{73F49C60-6A84-4427-921F-E9309CEC98E9}" type="slidenum">
              <a:rPr lang="en-US" smtClean="0"/>
              <a:t>‹#›</a:t>
            </a:fld>
            <a:endParaRPr lang="en-US"/>
          </a:p>
        </p:txBody>
      </p:sp>
    </p:spTree>
    <p:extLst>
      <p:ext uri="{BB962C8B-B14F-4D97-AF65-F5344CB8AC3E}">
        <p14:creationId xmlns:p14="http://schemas.microsoft.com/office/powerpoint/2010/main" val="1895513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D3952-7D44-C53C-0ED7-7DA8158375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1F700A-366B-3D88-1F77-19D4310F73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1D53FA2-13B3-21F2-71DC-7C07375883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BA721D-391A-EFFB-B4B5-D020E26A0FDA}"/>
              </a:ext>
            </a:extLst>
          </p:cNvPr>
          <p:cNvSpPr>
            <a:spLocks noGrp="1"/>
          </p:cNvSpPr>
          <p:nvPr>
            <p:ph type="dt" sz="half" idx="10"/>
          </p:nvPr>
        </p:nvSpPr>
        <p:spPr/>
        <p:txBody>
          <a:bodyPr/>
          <a:lstStyle/>
          <a:p>
            <a:fld id="{D01BD312-C10A-4F48-84FE-60232BE8BCC1}" type="datetimeFigureOut">
              <a:rPr lang="en-US" smtClean="0"/>
              <a:t>7/23/2024</a:t>
            </a:fld>
            <a:endParaRPr lang="en-US"/>
          </a:p>
        </p:txBody>
      </p:sp>
      <p:sp>
        <p:nvSpPr>
          <p:cNvPr id="6" name="Footer Placeholder 5">
            <a:extLst>
              <a:ext uri="{FF2B5EF4-FFF2-40B4-BE49-F238E27FC236}">
                <a16:creationId xmlns:a16="http://schemas.microsoft.com/office/drawing/2014/main" id="{EF472E03-1CC8-5E29-97E9-2AB5290E41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E4E8B1-0F7B-180A-4029-AEBCCEB676DF}"/>
              </a:ext>
            </a:extLst>
          </p:cNvPr>
          <p:cNvSpPr>
            <a:spLocks noGrp="1"/>
          </p:cNvSpPr>
          <p:nvPr>
            <p:ph type="sldNum" sz="quarter" idx="12"/>
          </p:nvPr>
        </p:nvSpPr>
        <p:spPr/>
        <p:txBody>
          <a:bodyPr/>
          <a:lstStyle/>
          <a:p>
            <a:fld id="{73F49C60-6A84-4427-921F-E9309CEC98E9}" type="slidenum">
              <a:rPr lang="en-US" smtClean="0"/>
              <a:t>‹#›</a:t>
            </a:fld>
            <a:endParaRPr lang="en-US"/>
          </a:p>
        </p:txBody>
      </p:sp>
    </p:spTree>
    <p:extLst>
      <p:ext uri="{BB962C8B-B14F-4D97-AF65-F5344CB8AC3E}">
        <p14:creationId xmlns:p14="http://schemas.microsoft.com/office/powerpoint/2010/main" val="3805898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5DAF0B-F489-CDF7-2D4F-8AF5EBC1B0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7420AB6-F781-2156-7DDF-C0FED6360C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ABEA9F-2FDD-AD9F-15EA-1EA40333EC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1BD312-C10A-4F48-84FE-60232BE8BCC1}" type="datetimeFigureOut">
              <a:rPr lang="en-US" smtClean="0"/>
              <a:t>7/23/2024</a:t>
            </a:fld>
            <a:endParaRPr lang="en-US"/>
          </a:p>
        </p:txBody>
      </p:sp>
      <p:sp>
        <p:nvSpPr>
          <p:cNvPr id="5" name="Footer Placeholder 4">
            <a:extLst>
              <a:ext uri="{FF2B5EF4-FFF2-40B4-BE49-F238E27FC236}">
                <a16:creationId xmlns:a16="http://schemas.microsoft.com/office/drawing/2014/main" id="{D8A773EE-F1EF-DFD6-1493-3E0C057511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FECC37B-2B15-11AC-0BD2-F211952BC0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F49C60-6A84-4427-921F-E9309CEC98E9}" type="slidenum">
              <a:rPr lang="en-US" smtClean="0"/>
              <a:t>‹#›</a:t>
            </a:fld>
            <a:endParaRPr lang="en-US"/>
          </a:p>
        </p:txBody>
      </p:sp>
    </p:spTree>
    <p:extLst>
      <p:ext uri="{BB962C8B-B14F-4D97-AF65-F5344CB8AC3E}">
        <p14:creationId xmlns:p14="http://schemas.microsoft.com/office/powerpoint/2010/main" val="9538035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09600" y="548633"/>
            <a:ext cx="10972800" cy="6088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SzPts val="2500"/>
              <a:buFont typeface="Fira Sans Extra Condensed Medium"/>
              <a:buNone/>
              <a:defRPr sz="2500">
                <a:latin typeface="Fira Sans Extra Condensed Medium"/>
                <a:ea typeface="Fira Sans Extra Condensed Medium"/>
                <a:cs typeface="Fira Sans Extra Condensed Medium"/>
                <a:sym typeface="Fira Sans Extra Condensed Medium"/>
              </a:defRPr>
            </a:lvl1pPr>
            <a:lvl2pPr lvl="1" algn="ctr">
              <a:spcBef>
                <a:spcPts val="0"/>
              </a:spcBef>
              <a:spcAft>
                <a:spcPts val="0"/>
              </a:spcAft>
              <a:buSzPts val="2500"/>
              <a:buFont typeface="Fira Sans Extra Condensed Medium"/>
              <a:buNone/>
              <a:defRPr sz="2500">
                <a:latin typeface="Fira Sans Extra Condensed Medium"/>
                <a:ea typeface="Fira Sans Extra Condensed Medium"/>
                <a:cs typeface="Fira Sans Extra Condensed Medium"/>
                <a:sym typeface="Fira Sans Extra Condensed Medium"/>
              </a:defRPr>
            </a:lvl2pPr>
            <a:lvl3pPr lvl="2" algn="ctr">
              <a:spcBef>
                <a:spcPts val="0"/>
              </a:spcBef>
              <a:spcAft>
                <a:spcPts val="0"/>
              </a:spcAft>
              <a:buSzPts val="2500"/>
              <a:buFont typeface="Fira Sans Extra Condensed Medium"/>
              <a:buNone/>
              <a:defRPr sz="2500">
                <a:latin typeface="Fira Sans Extra Condensed Medium"/>
                <a:ea typeface="Fira Sans Extra Condensed Medium"/>
                <a:cs typeface="Fira Sans Extra Condensed Medium"/>
                <a:sym typeface="Fira Sans Extra Condensed Medium"/>
              </a:defRPr>
            </a:lvl3pPr>
            <a:lvl4pPr lvl="3" algn="ctr">
              <a:spcBef>
                <a:spcPts val="0"/>
              </a:spcBef>
              <a:spcAft>
                <a:spcPts val="0"/>
              </a:spcAft>
              <a:buSzPts val="2500"/>
              <a:buFont typeface="Fira Sans Extra Condensed Medium"/>
              <a:buNone/>
              <a:defRPr sz="2500">
                <a:latin typeface="Fira Sans Extra Condensed Medium"/>
                <a:ea typeface="Fira Sans Extra Condensed Medium"/>
                <a:cs typeface="Fira Sans Extra Condensed Medium"/>
                <a:sym typeface="Fira Sans Extra Condensed Medium"/>
              </a:defRPr>
            </a:lvl4pPr>
            <a:lvl5pPr lvl="4" algn="ctr">
              <a:spcBef>
                <a:spcPts val="0"/>
              </a:spcBef>
              <a:spcAft>
                <a:spcPts val="0"/>
              </a:spcAft>
              <a:buSzPts val="2500"/>
              <a:buFont typeface="Fira Sans Extra Condensed Medium"/>
              <a:buNone/>
              <a:defRPr sz="2500">
                <a:latin typeface="Fira Sans Extra Condensed Medium"/>
                <a:ea typeface="Fira Sans Extra Condensed Medium"/>
                <a:cs typeface="Fira Sans Extra Condensed Medium"/>
                <a:sym typeface="Fira Sans Extra Condensed Medium"/>
              </a:defRPr>
            </a:lvl5pPr>
            <a:lvl6pPr lvl="5" algn="ctr">
              <a:spcBef>
                <a:spcPts val="0"/>
              </a:spcBef>
              <a:spcAft>
                <a:spcPts val="0"/>
              </a:spcAft>
              <a:buSzPts val="2500"/>
              <a:buFont typeface="Fira Sans Extra Condensed Medium"/>
              <a:buNone/>
              <a:defRPr sz="2500">
                <a:latin typeface="Fira Sans Extra Condensed Medium"/>
                <a:ea typeface="Fira Sans Extra Condensed Medium"/>
                <a:cs typeface="Fira Sans Extra Condensed Medium"/>
                <a:sym typeface="Fira Sans Extra Condensed Medium"/>
              </a:defRPr>
            </a:lvl6pPr>
            <a:lvl7pPr lvl="6" algn="ctr">
              <a:spcBef>
                <a:spcPts val="0"/>
              </a:spcBef>
              <a:spcAft>
                <a:spcPts val="0"/>
              </a:spcAft>
              <a:buSzPts val="2500"/>
              <a:buFont typeface="Fira Sans Extra Condensed Medium"/>
              <a:buNone/>
              <a:defRPr sz="2500">
                <a:latin typeface="Fira Sans Extra Condensed Medium"/>
                <a:ea typeface="Fira Sans Extra Condensed Medium"/>
                <a:cs typeface="Fira Sans Extra Condensed Medium"/>
                <a:sym typeface="Fira Sans Extra Condensed Medium"/>
              </a:defRPr>
            </a:lvl7pPr>
            <a:lvl8pPr lvl="7" algn="ctr">
              <a:spcBef>
                <a:spcPts val="0"/>
              </a:spcBef>
              <a:spcAft>
                <a:spcPts val="0"/>
              </a:spcAft>
              <a:buSzPts val="2500"/>
              <a:buFont typeface="Fira Sans Extra Condensed Medium"/>
              <a:buNone/>
              <a:defRPr sz="2500">
                <a:latin typeface="Fira Sans Extra Condensed Medium"/>
                <a:ea typeface="Fira Sans Extra Condensed Medium"/>
                <a:cs typeface="Fira Sans Extra Condensed Medium"/>
                <a:sym typeface="Fira Sans Extra Condensed Medium"/>
              </a:defRPr>
            </a:lvl8pPr>
            <a:lvl9pPr lvl="8" algn="ctr">
              <a:spcBef>
                <a:spcPts val="0"/>
              </a:spcBef>
              <a:spcAft>
                <a:spcPts val="0"/>
              </a:spcAft>
              <a:buSzPts val="2500"/>
              <a:buFont typeface="Fira Sans Extra Condensed Medium"/>
              <a:buNone/>
              <a:defRPr sz="2500">
                <a:latin typeface="Fira Sans Extra Condensed Medium"/>
                <a:ea typeface="Fira Sans Extra Condensed Medium"/>
                <a:cs typeface="Fira Sans Extra Condensed Medium"/>
                <a:sym typeface="Fira Sans Extra Condensed Medium"/>
              </a:defRPr>
            </a:lvl9pPr>
          </a:lstStyle>
          <a:p>
            <a:endParaRPr/>
          </a:p>
        </p:txBody>
      </p:sp>
      <p:sp>
        <p:nvSpPr>
          <p:cNvPr id="7" name="Google Shape;7;p1"/>
          <p:cNvSpPr txBox="1">
            <a:spLocks noGrp="1"/>
          </p:cNvSpPr>
          <p:nvPr>
            <p:ph type="body" idx="1"/>
          </p:nvPr>
        </p:nvSpPr>
        <p:spPr>
          <a:xfrm>
            <a:off x="609600" y="1491900"/>
            <a:ext cx="10972800" cy="48176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SzPts val="1800"/>
              <a:buFont typeface="Roboto"/>
              <a:buChar char="●"/>
              <a:defRPr sz="1800">
                <a:latin typeface="Roboto"/>
                <a:ea typeface="Roboto"/>
                <a:cs typeface="Roboto"/>
                <a:sym typeface="Roboto"/>
              </a:defRPr>
            </a:lvl1pPr>
            <a:lvl2pPr marL="914400" lvl="1" indent="-317500">
              <a:lnSpc>
                <a:spcPct val="100000"/>
              </a:lnSpc>
              <a:spcBef>
                <a:spcPts val="1600"/>
              </a:spcBef>
              <a:spcAft>
                <a:spcPts val="0"/>
              </a:spcAft>
              <a:buSzPts val="1400"/>
              <a:buFont typeface="Roboto"/>
              <a:buChar char="○"/>
              <a:defRPr>
                <a:latin typeface="Roboto"/>
                <a:ea typeface="Roboto"/>
                <a:cs typeface="Roboto"/>
                <a:sym typeface="Roboto"/>
              </a:defRPr>
            </a:lvl2pPr>
            <a:lvl3pPr marL="1371600" lvl="2" indent="-317500">
              <a:lnSpc>
                <a:spcPct val="100000"/>
              </a:lnSpc>
              <a:spcBef>
                <a:spcPts val="1600"/>
              </a:spcBef>
              <a:spcAft>
                <a:spcPts val="0"/>
              </a:spcAft>
              <a:buSzPts val="1400"/>
              <a:buFont typeface="Roboto"/>
              <a:buChar char="■"/>
              <a:defRPr>
                <a:latin typeface="Roboto"/>
                <a:ea typeface="Roboto"/>
                <a:cs typeface="Roboto"/>
                <a:sym typeface="Roboto"/>
              </a:defRPr>
            </a:lvl3pPr>
            <a:lvl4pPr marL="1828800" lvl="3" indent="-317500">
              <a:lnSpc>
                <a:spcPct val="100000"/>
              </a:lnSpc>
              <a:spcBef>
                <a:spcPts val="1600"/>
              </a:spcBef>
              <a:spcAft>
                <a:spcPts val="0"/>
              </a:spcAft>
              <a:buSzPts val="1400"/>
              <a:buFont typeface="Roboto"/>
              <a:buChar char="●"/>
              <a:defRPr>
                <a:latin typeface="Roboto"/>
                <a:ea typeface="Roboto"/>
                <a:cs typeface="Roboto"/>
                <a:sym typeface="Roboto"/>
              </a:defRPr>
            </a:lvl4pPr>
            <a:lvl5pPr marL="2286000" lvl="4" indent="-317500">
              <a:lnSpc>
                <a:spcPct val="100000"/>
              </a:lnSpc>
              <a:spcBef>
                <a:spcPts val="1600"/>
              </a:spcBef>
              <a:spcAft>
                <a:spcPts val="0"/>
              </a:spcAft>
              <a:buSzPts val="1400"/>
              <a:buFont typeface="Roboto"/>
              <a:buChar char="○"/>
              <a:defRPr>
                <a:latin typeface="Roboto"/>
                <a:ea typeface="Roboto"/>
                <a:cs typeface="Roboto"/>
                <a:sym typeface="Roboto"/>
              </a:defRPr>
            </a:lvl5pPr>
            <a:lvl6pPr marL="2743200" lvl="5" indent="-317500">
              <a:lnSpc>
                <a:spcPct val="100000"/>
              </a:lnSpc>
              <a:spcBef>
                <a:spcPts val="1600"/>
              </a:spcBef>
              <a:spcAft>
                <a:spcPts val="0"/>
              </a:spcAft>
              <a:buSzPts val="1400"/>
              <a:buFont typeface="Roboto"/>
              <a:buChar char="■"/>
              <a:defRPr>
                <a:latin typeface="Roboto"/>
                <a:ea typeface="Roboto"/>
                <a:cs typeface="Roboto"/>
                <a:sym typeface="Roboto"/>
              </a:defRPr>
            </a:lvl6pPr>
            <a:lvl7pPr marL="3200400" lvl="6" indent="-317500">
              <a:lnSpc>
                <a:spcPct val="100000"/>
              </a:lnSpc>
              <a:spcBef>
                <a:spcPts val="1600"/>
              </a:spcBef>
              <a:spcAft>
                <a:spcPts val="0"/>
              </a:spcAft>
              <a:buSzPts val="1400"/>
              <a:buFont typeface="Roboto"/>
              <a:buChar char="●"/>
              <a:defRPr>
                <a:latin typeface="Roboto"/>
                <a:ea typeface="Roboto"/>
                <a:cs typeface="Roboto"/>
                <a:sym typeface="Roboto"/>
              </a:defRPr>
            </a:lvl7pPr>
            <a:lvl8pPr marL="3657600" lvl="7" indent="-317500">
              <a:lnSpc>
                <a:spcPct val="100000"/>
              </a:lnSpc>
              <a:spcBef>
                <a:spcPts val="1600"/>
              </a:spcBef>
              <a:spcAft>
                <a:spcPts val="0"/>
              </a:spcAft>
              <a:buSzPts val="1400"/>
              <a:buFont typeface="Roboto"/>
              <a:buChar char="○"/>
              <a:defRPr>
                <a:latin typeface="Roboto"/>
                <a:ea typeface="Roboto"/>
                <a:cs typeface="Roboto"/>
                <a:sym typeface="Roboto"/>
              </a:defRPr>
            </a:lvl8pPr>
            <a:lvl9pPr marL="4114800" lvl="8" indent="-317500">
              <a:lnSpc>
                <a:spcPct val="100000"/>
              </a:lnSpc>
              <a:spcBef>
                <a:spcPts val="1600"/>
              </a:spcBef>
              <a:spcAft>
                <a:spcPts val="1600"/>
              </a:spcAft>
              <a:buSzPts val="1400"/>
              <a:buFont typeface="Roboto"/>
              <a:buChar char="■"/>
              <a:defRPr>
                <a:latin typeface="Roboto"/>
                <a:ea typeface="Roboto"/>
                <a:cs typeface="Roboto"/>
                <a:sym typeface="Roboto"/>
              </a:defRPr>
            </a:lvl9pPr>
          </a:lstStyle>
          <a:p>
            <a:endParaRPr/>
          </a:p>
        </p:txBody>
      </p:sp>
    </p:spTree>
    <p:extLst>
      <p:ext uri="{BB962C8B-B14F-4D97-AF65-F5344CB8AC3E}">
        <p14:creationId xmlns:p14="http://schemas.microsoft.com/office/powerpoint/2010/main" val="798672711"/>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2.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1.w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image" Target="../media/image10.png"/><Relationship Id="rId7" Type="http://schemas.openxmlformats.org/officeDocument/2006/relationships/image" Target="../media/image12.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13.wmf"/><Relationship Id="rId4" Type="http://schemas.openxmlformats.org/officeDocument/2006/relationships/oleObject" Target="../embeddings/oleObject3.bin"/><Relationship Id="rId9" Type="http://schemas.openxmlformats.org/officeDocument/2006/relationships/image" Target="../media/image14.wmf"/></Relationships>
</file>

<file path=ppt/slides/_rels/slide14.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2.wmf"/><Relationship Id="rId5" Type="http://schemas.openxmlformats.org/officeDocument/2006/relationships/oleObject" Target="../embeddings/oleObject7.bin"/><Relationship Id="rId4" Type="http://schemas.openxmlformats.org/officeDocument/2006/relationships/image" Target="../media/image15.wmf"/><Relationship Id="rId9"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9.bin"/><Relationship Id="rId7" Type="http://schemas.openxmlformats.org/officeDocument/2006/relationships/image" Target="../media/image23.png"/><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22.wmf"/><Relationship Id="rId5" Type="http://schemas.openxmlformats.org/officeDocument/2006/relationships/oleObject" Target="../embeddings/oleObject10.bin"/><Relationship Id="rId4" Type="http://schemas.openxmlformats.org/officeDocument/2006/relationships/image" Target="../media/image21.wmf"/></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24.wmf"/><Relationship Id="rId5" Type="http://schemas.openxmlformats.org/officeDocument/2006/relationships/oleObject" Target="../embeddings/oleObject11.bin"/><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audio" Target="../media/media1.mp3"/><Relationship Id="rId7" Type="http://schemas.openxmlformats.org/officeDocument/2006/relationships/image" Target="../media/image29.png"/><Relationship Id="rId2" Type="http://schemas.microsoft.com/office/2007/relationships/media" Target="../media/media1.mp3"/><Relationship Id="rId1" Type="http://schemas.openxmlformats.org/officeDocument/2006/relationships/vmlDrawing" Target="../drawings/vmlDrawing6.vml"/><Relationship Id="rId6" Type="http://schemas.openxmlformats.org/officeDocument/2006/relationships/image" Target="../media/image28.png"/><Relationship Id="rId11" Type="http://schemas.openxmlformats.org/officeDocument/2006/relationships/image" Target="../media/image31.png"/><Relationship Id="rId5" Type="http://schemas.openxmlformats.org/officeDocument/2006/relationships/image" Target="../media/image27.png"/><Relationship Id="rId10" Type="http://schemas.openxmlformats.org/officeDocument/2006/relationships/image" Target="../media/image30.png"/><Relationship Id="rId4" Type="http://schemas.openxmlformats.org/officeDocument/2006/relationships/slideLayout" Target="../slideLayouts/slideLayout7.xml"/><Relationship Id="rId9"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image" Target="../media/image38.jpeg"/><Relationship Id="rId7" Type="http://schemas.openxmlformats.org/officeDocument/2006/relationships/oleObject" Target="../embeddings/oleObject14.bin"/><Relationship Id="rId12" Type="http://schemas.openxmlformats.org/officeDocument/2006/relationships/image" Target="../media/image37.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34.wmf"/><Relationship Id="rId11" Type="http://schemas.openxmlformats.org/officeDocument/2006/relationships/oleObject" Target="../embeddings/oleObject16.bin"/><Relationship Id="rId5" Type="http://schemas.openxmlformats.org/officeDocument/2006/relationships/oleObject" Target="../embeddings/oleObject13.bin"/><Relationship Id="rId10" Type="http://schemas.openxmlformats.org/officeDocument/2006/relationships/image" Target="../media/image36.wmf"/><Relationship Id="rId4" Type="http://schemas.openxmlformats.org/officeDocument/2006/relationships/image" Target="../media/image33.png"/><Relationship Id="rId9" Type="http://schemas.openxmlformats.org/officeDocument/2006/relationships/oleObject" Target="../embeddings/oleObject15.bin"/></Relationships>
</file>

<file path=ppt/slides/_rels/slide22.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image" Target="../media/image32.png"/><Relationship Id="rId7"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39.wmf"/><Relationship Id="rId5" Type="http://schemas.openxmlformats.org/officeDocument/2006/relationships/oleObject" Target="../embeddings/oleObject17.bin"/><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3.png"/><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34.wmf"/><Relationship Id="rId5" Type="http://schemas.openxmlformats.org/officeDocument/2006/relationships/oleObject" Target="../embeddings/oleObject19.bin"/><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2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s://phet.colorado.edu/sims/html/energy-skate-park-basics/latest/energy-skate-park-basics_all.html?locale=vi"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12F1023-5267-1583-D8BB-A234C123884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808" b="7808"/>
          <a:stretch/>
        </p:blipFill>
        <p:spPr>
          <a:xfrm>
            <a:off x="0" y="-1"/>
            <a:ext cx="12192000" cy="6858000"/>
          </a:xfrm>
          <a:prstGeom prst="rect">
            <a:avLst/>
          </a:prstGeom>
        </p:spPr>
      </p:pic>
      <p:sp>
        <p:nvSpPr>
          <p:cNvPr id="6" name="TextBox 5">
            <a:extLst>
              <a:ext uri="{FF2B5EF4-FFF2-40B4-BE49-F238E27FC236}">
                <a16:creationId xmlns:a16="http://schemas.microsoft.com/office/drawing/2014/main" id="{9CE7EEB2-A5FA-C7AB-13F9-9BE8CF8A0DE4}"/>
              </a:ext>
            </a:extLst>
          </p:cNvPr>
          <p:cNvSpPr txBox="1"/>
          <p:nvPr/>
        </p:nvSpPr>
        <p:spPr>
          <a:xfrm>
            <a:off x="-767484" y="587552"/>
            <a:ext cx="7573698"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15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rPr>
              <a:t>CHƯƠNG</a:t>
            </a:r>
            <a:r>
              <a:rPr kumimoji="0" lang="en-US" sz="6000" b="1" i="0" u="none" strike="noStrike" kern="1200" cap="none" spc="-150" normalizeH="0" noProof="0" dirty="0">
                <a:ln>
                  <a:noFill/>
                </a:ln>
                <a:solidFill>
                  <a:schemeClr val="bg1"/>
                </a:solidFill>
                <a:effectLst/>
                <a:uLnTx/>
                <a:uFillTx/>
                <a:latin typeface="Times New Roman" panose="02020603050405020304" pitchFamily="18" charset="0"/>
                <a:cs typeface="Times New Roman" panose="02020603050405020304" pitchFamily="18" charset="0"/>
              </a:rPr>
              <a:t> 1</a:t>
            </a:r>
            <a:endParaRPr kumimoji="0" lang="en-US" sz="6000" b="1" i="0" u="none" strike="noStrike" kern="1200" cap="none" spc="-15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9DF1A8D-2F18-8E99-D1D6-6F05EA2DD0F0}"/>
              </a:ext>
            </a:extLst>
          </p:cNvPr>
          <p:cNvSpPr txBox="1"/>
          <p:nvPr/>
        </p:nvSpPr>
        <p:spPr>
          <a:xfrm>
            <a:off x="0" y="1953502"/>
            <a:ext cx="903503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15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rPr>
              <a:t>NĂNG</a:t>
            </a:r>
            <a:r>
              <a:rPr kumimoji="0" lang="en-US" sz="6000" b="1" i="0" u="none" strike="noStrike" kern="1200" cap="none" spc="-150" normalizeH="0" noProof="0" dirty="0">
                <a:ln>
                  <a:noFill/>
                </a:ln>
                <a:solidFill>
                  <a:schemeClr val="bg1"/>
                </a:solidFill>
                <a:effectLst/>
                <a:uLnTx/>
                <a:uFillTx/>
                <a:latin typeface="Times New Roman" panose="02020603050405020304" pitchFamily="18" charset="0"/>
                <a:cs typeface="Times New Roman" panose="02020603050405020304" pitchFamily="18" charset="0"/>
              </a:rPr>
              <a:t> LƯỢNG CƠ HỌC</a:t>
            </a:r>
            <a:endParaRPr kumimoji="0" lang="en-US" sz="6000" b="1" i="0" u="none" strike="noStrike" kern="1200" cap="none" spc="-15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624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iterate type="lt">
                                    <p:tmPct val="5000"/>
                                  </p:iterate>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650"/>
                            </p:stCondLst>
                            <p:childTnLst>
                              <p:par>
                                <p:cTn id="9" presetID="22" presetClass="entr" presetSubtype="1" fill="hold" grpId="0" nodeType="afterEffect">
                                  <p:stCondLst>
                                    <p:cond delay="0"/>
                                  </p:stCondLst>
                                  <p:iterate type="lt">
                                    <p:tmPct val="5000"/>
                                  </p:iterate>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6839" y="246198"/>
            <a:ext cx="4365938"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PHIẾU HỌC TẬP SỐ 1</a:t>
            </a:r>
          </a:p>
        </p:txBody>
      </p:sp>
      <p:sp>
        <p:nvSpPr>
          <p:cNvPr id="8" name="Rectangle 7"/>
          <p:cNvSpPr/>
          <p:nvPr/>
        </p:nvSpPr>
        <p:spPr>
          <a:xfrm>
            <a:off x="1964028" y="936735"/>
            <a:ext cx="11217498" cy="553357"/>
          </a:xfrm>
          <a:prstGeom prst="rect">
            <a:avLst/>
          </a:prstGeom>
        </p:spPr>
        <p:txBody>
          <a:bodyPr wrap="square">
            <a:spAutoFit/>
          </a:bodyPr>
          <a:lstStyle/>
          <a:p>
            <a:pPr indent="457200" algn="just">
              <a:lnSpc>
                <a:spcPct val="107000"/>
              </a:lnSpc>
              <a:spcBef>
                <a:spcPts val="600"/>
              </a:spcBef>
              <a:spcAft>
                <a:spcPts val="600"/>
              </a:spcAft>
            </a:pPr>
            <a:r>
              <a:rPr lang="de-DE" sz="2800" b="1" kern="0" dirty="0">
                <a:latin typeface="Times New Roman" panose="02020603050405020304" pitchFamily="18" charset="0"/>
                <a:ea typeface="Calibri" panose="020F0502020204030204" pitchFamily="34" charset="0"/>
                <a:cs typeface="Times New Roman" panose="02020603050405020304" pitchFamily="18" charset="0"/>
              </a:rPr>
              <a:t>Đọc thông tin (SGK- Tr 16) và hoàn thành phiếu học tập sau:</a:t>
            </a:r>
            <a:endParaRPr lang="en-US" sz="2800" b="1" kern="100" dirty="0">
              <a:effectLst/>
              <a:latin typeface="Times New Roman" panose="02020603050405020304" pitchFamily="18" charset="0"/>
              <a:ea typeface="Aptos"/>
              <a:cs typeface="Times New Roman" panose="02020603050405020304" pitchFamily="18" charset="0"/>
            </a:endParaRPr>
          </a:p>
        </p:txBody>
      </p:sp>
      <p:sp>
        <p:nvSpPr>
          <p:cNvPr id="11" name="Rectangle 10"/>
          <p:cNvSpPr/>
          <p:nvPr/>
        </p:nvSpPr>
        <p:spPr>
          <a:xfrm>
            <a:off x="360609" y="1921014"/>
            <a:ext cx="11410682" cy="522259"/>
          </a:xfrm>
          <a:prstGeom prst="rect">
            <a:avLst/>
          </a:prstGeom>
        </p:spPr>
        <p:txBody>
          <a:bodyPr wrap="square">
            <a:spAutoFit/>
          </a:bodyPr>
          <a:lstStyle/>
          <a:p>
            <a:pPr>
              <a:lnSpc>
                <a:spcPct val="107000"/>
              </a:lnSpc>
              <a:spcBef>
                <a:spcPts val="600"/>
              </a:spcBef>
              <a:spcAft>
                <a:spcPts val="600"/>
              </a:spcAft>
            </a:pPr>
            <a:r>
              <a:rPr lang="en-US" sz="2800" b="1" kern="0" dirty="0" err="1">
                <a:latin typeface="Times New Roman" panose="02020603050405020304" pitchFamily="18" charset="0"/>
                <a:ea typeface="Calibri" panose="020F0502020204030204" pitchFamily="34" charset="0"/>
                <a:cs typeface="Times New Roman" panose="02020603050405020304" pitchFamily="18" charset="0"/>
              </a:rPr>
              <a:t>Câu</a:t>
            </a:r>
            <a:r>
              <a:rPr lang="en-US" sz="2800" b="1" kern="0" dirty="0">
                <a:latin typeface="Times New Roman" panose="02020603050405020304" pitchFamily="18" charset="0"/>
                <a:ea typeface="Calibri" panose="020F0502020204030204" pitchFamily="34" charset="0"/>
                <a:cs typeface="Times New Roman" panose="02020603050405020304" pitchFamily="18" charset="0"/>
              </a:rPr>
              <a:t> 1</a:t>
            </a:r>
            <a:r>
              <a:rPr lang="en-US" sz="2800" kern="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2800" kern="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0" dirty="0" err="1">
                <a:latin typeface="Times New Roman" panose="02020603050405020304" pitchFamily="18" charset="0"/>
                <a:ea typeface="Calibri" panose="020F0502020204030204" pitchFamily="34" charset="0"/>
                <a:cs typeface="Times New Roman" panose="02020603050405020304" pitchFamily="18" charset="0"/>
              </a:rPr>
              <a:t>năng</a:t>
            </a:r>
            <a:r>
              <a:rPr lang="en-US" sz="2800" kern="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kern="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800" kern="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2800" kern="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0" dirty="0" err="1">
                <a:latin typeface="Times New Roman" panose="02020603050405020304" pitchFamily="18" charset="0"/>
                <a:ea typeface="Calibri" panose="020F0502020204030204" pitchFamily="34" charset="0"/>
                <a:cs typeface="Times New Roman" panose="02020603050405020304" pitchFamily="18" charset="0"/>
              </a:rPr>
              <a:t>phụ</a:t>
            </a:r>
            <a:r>
              <a:rPr lang="en-US" sz="2800" kern="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0" dirty="0" err="1">
                <a:latin typeface="Times New Roman" panose="02020603050405020304" pitchFamily="18" charset="0"/>
                <a:ea typeface="Calibri" panose="020F0502020204030204" pitchFamily="34" charset="0"/>
                <a:cs typeface="Times New Roman" panose="02020603050405020304" pitchFamily="18" charset="0"/>
              </a:rPr>
              <a:t>thuộc</a:t>
            </a:r>
            <a:r>
              <a:rPr lang="en-US" sz="2800" kern="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0" dirty="0" err="1">
                <a:latin typeface="Times New Roman" panose="02020603050405020304" pitchFamily="18" charset="0"/>
                <a:ea typeface="Calibri" panose="020F0502020204030204" pitchFamily="34" charset="0"/>
                <a:cs typeface="Times New Roman" panose="02020603050405020304" pitchFamily="18" charset="0"/>
              </a:rPr>
              <a:t>vào</a:t>
            </a:r>
            <a:r>
              <a:rPr lang="en-US" sz="2800" kern="0" dirty="0">
                <a:latin typeface="Times New Roman" panose="02020603050405020304" pitchFamily="18" charset="0"/>
                <a:ea typeface="Calibri" panose="020F0502020204030204" pitchFamily="34" charset="0"/>
                <a:cs typeface="Times New Roman" panose="02020603050405020304" pitchFamily="18" charset="0"/>
              </a:rPr>
              <a:t>…………………………………</a:t>
            </a:r>
          </a:p>
        </p:txBody>
      </p:sp>
      <p:sp>
        <p:nvSpPr>
          <p:cNvPr id="14" name="Rectangle 2"/>
          <p:cNvSpPr>
            <a:spLocks noChangeArrowheads="1"/>
          </p:cNvSpPr>
          <p:nvPr/>
        </p:nvSpPr>
        <p:spPr bwMode="auto">
          <a:xfrm>
            <a:off x="360609" y="2364690"/>
            <a:ext cx="11056703"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kumimoji="0" lang="en-US" sz="28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Câu</a:t>
            </a:r>
            <a:r>
              <a:rPr kumimoji="0" lang="en-US" sz="28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2</a:t>
            </a:r>
            <a:r>
              <a:rPr kumimoji="0" 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Cho </a:t>
            </a:r>
            <a:r>
              <a:rPr kumimoji="0" 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hình</a:t>
            </a:r>
            <a:r>
              <a:rPr kumimoji="0" 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vẽ</a:t>
            </a:r>
            <a:r>
              <a:rPr kumimoji="0" 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sau</a:t>
            </a:r>
            <a:r>
              <a:rPr kumimoji="0" 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p>
            <a:pPr eaLnBrk="0" fontAlgn="base" hangingPunct="0">
              <a:spcBef>
                <a:spcPct val="0"/>
              </a:spcBef>
              <a:spcAft>
                <a:spcPct val="0"/>
              </a:spcAft>
            </a:pP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r>
              <a:rPr lang="en-US" sz="28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năng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lớn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nhất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vì</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1025" name="Picture 2"/>
          <p:cNvPicPr>
            <a:picLocks noChangeAspect="1" noChangeArrowheads="1"/>
          </p:cNvPicPr>
          <p:nvPr/>
        </p:nvPicPr>
        <p:blipFill>
          <a:blip r:embed="rId2">
            <a:extLst>
              <a:ext uri="{28A0092B-C50C-407E-A947-70E740481C1C}">
                <a14:useLocalDpi xmlns:a14="http://schemas.microsoft.com/office/drawing/2010/main" val="0"/>
              </a:ext>
            </a:extLst>
          </a:blip>
          <a:srcRect l="34235" t="21454" r="14764" b="46881"/>
          <a:stretch>
            <a:fillRect/>
          </a:stretch>
        </p:blipFill>
        <p:spPr bwMode="auto">
          <a:xfrm>
            <a:off x="759662" y="3200764"/>
            <a:ext cx="10612575" cy="254783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p:nvPr/>
        </p:nvPicPr>
        <p:blipFill rotWithShape="1">
          <a:blip r:embed="rId3"/>
          <a:srcRect l="27176" t="30713" r="30642" b="28584"/>
          <a:stretch/>
        </p:blipFill>
        <p:spPr bwMode="auto">
          <a:xfrm rot="20044002">
            <a:off x="64396" y="296128"/>
            <a:ext cx="2369713" cy="136516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0846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80">
                                          <p:stCondLst>
                                            <p:cond delay="0"/>
                                          </p:stCondLst>
                                        </p:cTn>
                                        <p:tgtEl>
                                          <p:spTgt spid="17"/>
                                        </p:tgtEl>
                                      </p:cBhvr>
                                    </p:animEffect>
                                    <p:anim calcmode="lin" valueType="num">
                                      <p:cBhvr>
                                        <p:cTn id="16"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21" dur="26">
                                          <p:stCondLst>
                                            <p:cond delay="650"/>
                                          </p:stCondLst>
                                        </p:cTn>
                                        <p:tgtEl>
                                          <p:spTgt spid="17"/>
                                        </p:tgtEl>
                                      </p:cBhvr>
                                      <p:to x="100000" y="60000"/>
                                    </p:animScale>
                                    <p:animScale>
                                      <p:cBhvr>
                                        <p:cTn id="22" dur="166" decel="50000">
                                          <p:stCondLst>
                                            <p:cond delay="676"/>
                                          </p:stCondLst>
                                        </p:cTn>
                                        <p:tgtEl>
                                          <p:spTgt spid="17"/>
                                        </p:tgtEl>
                                      </p:cBhvr>
                                      <p:to x="100000" y="100000"/>
                                    </p:animScale>
                                    <p:animScale>
                                      <p:cBhvr>
                                        <p:cTn id="23" dur="26">
                                          <p:stCondLst>
                                            <p:cond delay="1312"/>
                                          </p:stCondLst>
                                        </p:cTn>
                                        <p:tgtEl>
                                          <p:spTgt spid="17"/>
                                        </p:tgtEl>
                                      </p:cBhvr>
                                      <p:to x="100000" y="80000"/>
                                    </p:animScale>
                                    <p:animScale>
                                      <p:cBhvr>
                                        <p:cTn id="24" dur="166" decel="50000">
                                          <p:stCondLst>
                                            <p:cond delay="1338"/>
                                          </p:stCondLst>
                                        </p:cTn>
                                        <p:tgtEl>
                                          <p:spTgt spid="17"/>
                                        </p:tgtEl>
                                      </p:cBhvr>
                                      <p:to x="100000" y="100000"/>
                                    </p:animScale>
                                    <p:animScale>
                                      <p:cBhvr>
                                        <p:cTn id="25" dur="26">
                                          <p:stCondLst>
                                            <p:cond delay="1642"/>
                                          </p:stCondLst>
                                        </p:cTn>
                                        <p:tgtEl>
                                          <p:spTgt spid="17"/>
                                        </p:tgtEl>
                                      </p:cBhvr>
                                      <p:to x="100000" y="90000"/>
                                    </p:animScale>
                                    <p:animScale>
                                      <p:cBhvr>
                                        <p:cTn id="26" dur="166" decel="50000">
                                          <p:stCondLst>
                                            <p:cond delay="1668"/>
                                          </p:stCondLst>
                                        </p:cTn>
                                        <p:tgtEl>
                                          <p:spTgt spid="17"/>
                                        </p:tgtEl>
                                      </p:cBhvr>
                                      <p:to x="100000" y="100000"/>
                                    </p:animScale>
                                    <p:animScale>
                                      <p:cBhvr>
                                        <p:cTn id="27" dur="26">
                                          <p:stCondLst>
                                            <p:cond delay="1808"/>
                                          </p:stCondLst>
                                        </p:cTn>
                                        <p:tgtEl>
                                          <p:spTgt spid="17"/>
                                        </p:tgtEl>
                                      </p:cBhvr>
                                      <p:to x="100000" y="95000"/>
                                    </p:animScale>
                                    <p:animScale>
                                      <p:cBhvr>
                                        <p:cTn id="28" dur="166" decel="50000">
                                          <p:stCondLst>
                                            <p:cond delay="1834"/>
                                          </p:stCondLst>
                                        </p:cTn>
                                        <p:tgtEl>
                                          <p:spTgt spid="17"/>
                                        </p:tgtEl>
                                      </p:cBhvr>
                                      <p:to x="100000" y="100000"/>
                                    </p:animScale>
                                  </p:childTnLst>
                                </p:cTn>
                              </p:par>
                              <p:par>
                                <p:cTn id="29" presetID="26"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80">
                                          <p:stCondLst>
                                            <p:cond delay="0"/>
                                          </p:stCondLst>
                                        </p:cTn>
                                        <p:tgtEl>
                                          <p:spTgt spid="8"/>
                                        </p:tgtEl>
                                      </p:cBhvr>
                                    </p:animEffect>
                                    <p:anim calcmode="lin" valueType="num">
                                      <p:cBhvr>
                                        <p:cTn id="3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7" dur="26">
                                          <p:stCondLst>
                                            <p:cond delay="650"/>
                                          </p:stCondLst>
                                        </p:cTn>
                                        <p:tgtEl>
                                          <p:spTgt spid="8"/>
                                        </p:tgtEl>
                                      </p:cBhvr>
                                      <p:to x="100000" y="60000"/>
                                    </p:animScale>
                                    <p:animScale>
                                      <p:cBhvr>
                                        <p:cTn id="38" dur="166" decel="50000">
                                          <p:stCondLst>
                                            <p:cond delay="676"/>
                                          </p:stCondLst>
                                        </p:cTn>
                                        <p:tgtEl>
                                          <p:spTgt spid="8"/>
                                        </p:tgtEl>
                                      </p:cBhvr>
                                      <p:to x="100000" y="100000"/>
                                    </p:animScale>
                                    <p:animScale>
                                      <p:cBhvr>
                                        <p:cTn id="39" dur="26">
                                          <p:stCondLst>
                                            <p:cond delay="1312"/>
                                          </p:stCondLst>
                                        </p:cTn>
                                        <p:tgtEl>
                                          <p:spTgt spid="8"/>
                                        </p:tgtEl>
                                      </p:cBhvr>
                                      <p:to x="100000" y="80000"/>
                                    </p:animScale>
                                    <p:animScale>
                                      <p:cBhvr>
                                        <p:cTn id="40" dur="166" decel="50000">
                                          <p:stCondLst>
                                            <p:cond delay="1338"/>
                                          </p:stCondLst>
                                        </p:cTn>
                                        <p:tgtEl>
                                          <p:spTgt spid="8"/>
                                        </p:tgtEl>
                                      </p:cBhvr>
                                      <p:to x="100000" y="100000"/>
                                    </p:animScale>
                                    <p:animScale>
                                      <p:cBhvr>
                                        <p:cTn id="41" dur="26">
                                          <p:stCondLst>
                                            <p:cond delay="1642"/>
                                          </p:stCondLst>
                                        </p:cTn>
                                        <p:tgtEl>
                                          <p:spTgt spid="8"/>
                                        </p:tgtEl>
                                      </p:cBhvr>
                                      <p:to x="100000" y="90000"/>
                                    </p:animScale>
                                    <p:animScale>
                                      <p:cBhvr>
                                        <p:cTn id="42" dur="166" decel="50000">
                                          <p:stCondLst>
                                            <p:cond delay="1668"/>
                                          </p:stCondLst>
                                        </p:cTn>
                                        <p:tgtEl>
                                          <p:spTgt spid="8"/>
                                        </p:tgtEl>
                                      </p:cBhvr>
                                      <p:to x="100000" y="100000"/>
                                    </p:animScale>
                                    <p:animScale>
                                      <p:cBhvr>
                                        <p:cTn id="43" dur="26">
                                          <p:stCondLst>
                                            <p:cond delay="1808"/>
                                          </p:stCondLst>
                                        </p:cTn>
                                        <p:tgtEl>
                                          <p:spTgt spid="8"/>
                                        </p:tgtEl>
                                      </p:cBhvr>
                                      <p:to x="100000" y="95000"/>
                                    </p:animScale>
                                    <p:animScale>
                                      <p:cBhvr>
                                        <p:cTn id="44" dur="166" decel="50000">
                                          <p:stCondLst>
                                            <p:cond delay="1834"/>
                                          </p:stCondLst>
                                        </p:cTn>
                                        <p:tgtEl>
                                          <p:spTgt spid="8"/>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0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1"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6839" y="246198"/>
            <a:ext cx="4365938"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PHIẾU HỌC TẬP SỐ 1</a:t>
            </a:r>
          </a:p>
        </p:txBody>
      </p:sp>
      <p:sp>
        <p:nvSpPr>
          <p:cNvPr id="8" name="Rectangle 7"/>
          <p:cNvSpPr/>
          <p:nvPr/>
        </p:nvSpPr>
        <p:spPr>
          <a:xfrm>
            <a:off x="1964028" y="936735"/>
            <a:ext cx="11217498" cy="553357"/>
          </a:xfrm>
          <a:prstGeom prst="rect">
            <a:avLst/>
          </a:prstGeom>
        </p:spPr>
        <p:txBody>
          <a:bodyPr wrap="square">
            <a:spAutoFit/>
          </a:bodyPr>
          <a:lstStyle/>
          <a:p>
            <a:pPr indent="457200" algn="just">
              <a:lnSpc>
                <a:spcPct val="107000"/>
              </a:lnSpc>
              <a:spcBef>
                <a:spcPts val="600"/>
              </a:spcBef>
              <a:spcAft>
                <a:spcPts val="600"/>
              </a:spcAft>
            </a:pPr>
            <a:r>
              <a:rPr lang="de-DE" sz="2800" b="1" kern="0" dirty="0">
                <a:latin typeface="Times New Roman" panose="02020603050405020304" pitchFamily="18" charset="0"/>
                <a:ea typeface="Calibri" panose="020F0502020204030204" pitchFamily="34" charset="0"/>
                <a:cs typeface="Times New Roman" panose="02020603050405020304" pitchFamily="18" charset="0"/>
              </a:rPr>
              <a:t>Đọc thông tin (SGK- Tr 16) và hoàn thành phiếu học tập sau:</a:t>
            </a:r>
            <a:endParaRPr lang="en-US" sz="2800" b="1" kern="100" dirty="0">
              <a:effectLst/>
              <a:latin typeface="Times New Roman" panose="02020603050405020304" pitchFamily="18" charset="0"/>
              <a:ea typeface="Aptos"/>
              <a:cs typeface="Times New Roman" panose="02020603050405020304" pitchFamily="18" charset="0"/>
            </a:endParaRPr>
          </a:p>
        </p:txBody>
      </p:sp>
      <p:pic>
        <p:nvPicPr>
          <p:cNvPr id="17" name="Picture 16"/>
          <p:cNvPicPr/>
          <p:nvPr/>
        </p:nvPicPr>
        <p:blipFill rotWithShape="1">
          <a:blip r:embed="rId3"/>
          <a:srcRect l="27176" t="30713" r="30642" b="28584"/>
          <a:stretch/>
        </p:blipFill>
        <p:spPr bwMode="auto">
          <a:xfrm rot="20044002">
            <a:off x="64396" y="296128"/>
            <a:ext cx="2369713" cy="1365161"/>
          </a:xfrm>
          <a:prstGeom prst="rect">
            <a:avLst/>
          </a:prstGeom>
          <a:ln>
            <a:noFill/>
          </a:ln>
          <a:extLst>
            <a:ext uri="{53640926-AAD7-44D8-BBD7-CCE9431645EC}">
              <a14:shadowObscured xmlns:a14="http://schemas.microsoft.com/office/drawing/2010/main"/>
            </a:ext>
          </a:extLst>
        </p:spPr>
      </p:pic>
      <p:sp>
        <p:nvSpPr>
          <p:cNvPr id="16" name="Rectangle 7"/>
          <p:cNvSpPr>
            <a:spLocks noChangeArrowheads="1"/>
          </p:cNvSpPr>
          <p:nvPr/>
        </p:nvSpPr>
        <p:spPr bwMode="auto">
          <a:xfrm>
            <a:off x="0" y="1995255"/>
            <a:ext cx="1226329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Câu</a:t>
            </a:r>
            <a:r>
              <a:rPr kumimoji="0" lang="en-US" sz="28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3</a:t>
            </a:r>
            <a:r>
              <a:rPr kumimoji="0" 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Một</a:t>
            </a:r>
            <a:r>
              <a:rPr kumimoji="0" 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vật</a:t>
            </a:r>
            <a:r>
              <a:rPr kumimoji="0" 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có</a:t>
            </a:r>
            <a:r>
              <a:rPr kumimoji="0" 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khối</a:t>
            </a:r>
            <a:r>
              <a:rPr kumimoji="0" 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lượng</a:t>
            </a:r>
            <a:r>
              <a:rPr kumimoji="0" 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m </a:t>
            </a:r>
            <a:r>
              <a:rPr kumimoji="0" 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đang</a:t>
            </a:r>
            <a:r>
              <a:rPr kumimoji="0" 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chuyển</a:t>
            </a:r>
            <a:r>
              <a:rPr kumimoji="0" 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kumimoji="0" 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với</a:t>
            </a:r>
            <a:r>
              <a:rPr kumimoji="0" 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tốc</a:t>
            </a:r>
            <a:r>
              <a:rPr kumimoji="0" 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độ</a:t>
            </a:r>
            <a:r>
              <a:rPr kumimoji="0" 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v </a:t>
            </a:r>
            <a:r>
              <a:rPr kumimoji="0" 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thì</a:t>
            </a:r>
            <a:r>
              <a:rPr kumimoji="0" 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có</a:t>
            </a:r>
            <a:r>
              <a:rPr kumimoji="0" 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kumimoji="0" 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năng</a:t>
            </a:r>
            <a:r>
              <a:rPr kumimoji="0" 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là</a:t>
            </a:r>
            <a:r>
              <a:rPr kumimoji="0" 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2589857151"/>
              </p:ext>
            </p:extLst>
          </p:nvPr>
        </p:nvGraphicFramePr>
        <p:xfrm>
          <a:off x="1930400" y="2563813"/>
          <a:ext cx="2603500" cy="604837"/>
        </p:xfrm>
        <a:graphic>
          <a:graphicData uri="http://schemas.openxmlformats.org/presentationml/2006/ole">
            <mc:AlternateContent xmlns:mc="http://schemas.openxmlformats.org/markup-compatibility/2006">
              <mc:Choice xmlns:v="urn:schemas-microsoft-com:vml" Requires="v">
                <p:oleObj spid="_x0000_s1104" name="Equation" r:id="rId4" imgW="1574640" imgH="241200" progId="Equation.DSMT4">
                  <p:embed/>
                </p:oleObj>
              </mc:Choice>
              <mc:Fallback>
                <p:oleObj name="Equation" r:id="rId4" imgW="1574640" imgH="241200" progId="Equation.DSMT4">
                  <p:embed/>
                  <p:pic>
                    <p:nvPicPr>
                      <p:cNvPr id="0" name="Object 6"/>
                      <p:cNvPicPr>
                        <a:picLocks noChangeAspect="1" noChangeArrowheads="1"/>
                      </p:cNvPicPr>
                      <p:nvPr/>
                    </p:nvPicPr>
                    <p:blipFill>
                      <a:blip r:embed="rId5"/>
                      <a:srcRect/>
                      <a:stretch>
                        <a:fillRect/>
                      </a:stretch>
                    </p:blipFill>
                    <p:spPr bwMode="auto">
                      <a:xfrm>
                        <a:off x="1930400" y="2563813"/>
                        <a:ext cx="2603500" cy="604837"/>
                      </a:xfrm>
                      <a:prstGeom prst="rect">
                        <a:avLst/>
                      </a:prstGeom>
                      <a:noFill/>
                    </p:spPr>
                  </p:pic>
                </p:oleObj>
              </mc:Fallback>
            </mc:AlternateContent>
          </a:graphicData>
        </a:graphic>
      </p:graphicFrame>
      <p:sp>
        <p:nvSpPr>
          <p:cNvPr id="21" name="Rectangle 9"/>
          <p:cNvSpPr>
            <a:spLocks noChangeArrowheads="1"/>
          </p:cNvSpPr>
          <p:nvPr/>
        </p:nvSpPr>
        <p:spPr bwMode="auto">
          <a:xfrm>
            <a:off x="661668" y="3289707"/>
            <a:ext cx="7699737"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err="1">
                <a:ln>
                  <a:noFill/>
                </a:ln>
                <a:solidFill>
                  <a:schemeClr val="tx1"/>
                </a:solidFill>
                <a:effectLst/>
                <a:latin typeface="Times New Roman" panose="02020603050405020304" pitchFamily="18" charset="0"/>
                <a:ea typeface="Aptos" charset="0"/>
                <a:cs typeface="Times New Roman" panose="02020603050405020304" pitchFamily="18" charset="0"/>
              </a:rPr>
              <a:t>Trong</a:t>
            </a:r>
            <a:r>
              <a:rPr kumimoji="0" lang="en-US" sz="2800" b="0" i="0" u="none" strike="noStrike" cap="none" normalizeH="0" baseline="0" dirty="0">
                <a:ln>
                  <a:noFill/>
                </a:ln>
                <a:solidFill>
                  <a:schemeClr val="tx1"/>
                </a:solidFill>
                <a:effectLst/>
                <a:latin typeface="Times New Roman" panose="02020603050405020304" pitchFamily="18" charset="0"/>
                <a:ea typeface="Aptos"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ea typeface="Aptos" charset="0"/>
                <a:cs typeface="Times New Roman" panose="02020603050405020304" pitchFamily="18" charset="0"/>
              </a:rPr>
              <a:t>đó</a:t>
            </a:r>
            <a:r>
              <a:rPr kumimoji="0" lang="en-US" sz="2800" b="0" i="0" u="none" strike="noStrike" cap="none" normalizeH="0" baseline="0" dirty="0">
                <a:ln>
                  <a:noFill/>
                </a:ln>
                <a:solidFill>
                  <a:schemeClr val="tx1"/>
                </a:solidFill>
                <a:effectLst/>
                <a:latin typeface="Times New Roman" panose="02020603050405020304" pitchFamily="18" charset="0"/>
                <a:ea typeface="Aptos" charset="0"/>
                <a:cs typeface="Times New Roman" panose="02020603050405020304" pitchFamily="18" charset="0"/>
              </a:rPr>
              <a:t> :   m </a:t>
            </a:r>
            <a:r>
              <a:rPr kumimoji="0" lang="en-US" sz="2800" b="0" i="0" u="none" strike="noStrike" cap="none" normalizeH="0" baseline="0" dirty="0" err="1">
                <a:ln>
                  <a:noFill/>
                </a:ln>
                <a:solidFill>
                  <a:schemeClr val="tx1"/>
                </a:solidFill>
                <a:effectLst/>
                <a:latin typeface="Times New Roman" panose="02020603050405020304" pitchFamily="18" charset="0"/>
                <a:ea typeface="Aptos" charset="0"/>
                <a:cs typeface="Times New Roman" panose="02020603050405020304" pitchFamily="18" charset="0"/>
              </a:rPr>
              <a:t>là</a:t>
            </a:r>
            <a:r>
              <a:rPr kumimoji="0" lang="en-US" sz="2800" b="0" i="0" u="none" strike="noStrike" cap="none" normalizeH="0" baseline="0" dirty="0">
                <a:ln>
                  <a:noFill/>
                </a:ln>
                <a:solidFill>
                  <a:schemeClr val="tx1"/>
                </a:solidFill>
                <a:effectLst/>
                <a:latin typeface="Times New Roman" panose="02020603050405020304" pitchFamily="18" charset="0"/>
                <a:ea typeface="Aptos"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ea typeface="Aptos" charset="0"/>
                <a:cs typeface="Times New Roman" panose="02020603050405020304" pitchFamily="18" charset="0"/>
              </a:rPr>
              <a:t>khối</a:t>
            </a:r>
            <a:r>
              <a:rPr kumimoji="0" lang="en-US" sz="2800" b="0" i="0" u="none" strike="noStrike" cap="none" normalizeH="0" baseline="0" dirty="0">
                <a:ln>
                  <a:noFill/>
                </a:ln>
                <a:solidFill>
                  <a:schemeClr val="tx1"/>
                </a:solidFill>
                <a:effectLst/>
                <a:latin typeface="Times New Roman" panose="02020603050405020304" pitchFamily="18" charset="0"/>
                <a:ea typeface="Aptos"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ea typeface="Aptos" charset="0"/>
                <a:cs typeface="Times New Roman" panose="02020603050405020304" pitchFamily="18" charset="0"/>
              </a:rPr>
              <a:t>lượng</a:t>
            </a:r>
            <a:r>
              <a:rPr kumimoji="0" lang="en-US" sz="2800" b="0" i="0" u="none" strike="noStrike" cap="none" normalizeH="0" baseline="0" dirty="0">
                <a:ln>
                  <a:noFill/>
                </a:ln>
                <a:solidFill>
                  <a:schemeClr val="tx1"/>
                </a:solidFill>
                <a:effectLst/>
                <a:latin typeface="Times New Roman" panose="02020603050405020304" pitchFamily="18" charset="0"/>
                <a:ea typeface="Aptos"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ea typeface="Aptos" charset="0"/>
                <a:cs typeface="Times New Roman" panose="02020603050405020304" pitchFamily="18" charset="0"/>
              </a:rPr>
              <a:t>của</a:t>
            </a:r>
            <a:r>
              <a:rPr kumimoji="0" lang="en-US" sz="2800" b="0" i="0" u="none" strike="noStrike" cap="none" normalizeH="0" baseline="0" dirty="0">
                <a:ln>
                  <a:noFill/>
                </a:ln>
                <a:solidFill>
                  <a:schemeClr val="tx1"/>
                </a:solidFill>
                <a:effectLst/>
                <a:latin typeface="Times New Roman" panose="02020603050405020304" pitchFamily="18" charset="0"/>
                <a:ea typeface="Aptos"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ea typeface="Aptos" charset="0"/>
                <a:cs typeface="Times New Roman" panose="02020603050405020304" pitchFamily="18" charset="0"/>
              </a:rPr>
              <a:t>vật</a:t>
            </a:r>
            <a:r>
              <a:rPr kumimoji="0" lang="en-US" sz="2800" b="0" i="0" u="none" strike="noStrike" cap="none" normalizeH="0" baseline="0" dirty="0">
                <a:ln>
                  <a:noFill/>
                </a:ln>
                <a:solidFill>
                  <a:schemeClr val="tx1"/>
                </a:solidFill>
                <a:effectLst/>
                <a:latin typeface="Times New Roman" panose="02020603050405020304" pitchFamily="18" charset="0"/>
                <a:ea typeface="Aptos"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ea typeface="Aptos" charset="0"/>
                <a:cs typeface="Times New Roman" panose="02020603050405020304" pitchFamily="18" charset="0"/>
              </a:rPr>
              <a:t>đơn</a:t>
            </a:r>
            <a:r>
              <a:rPr kumimoji="0" lang="en-US" sz="2800" b="0" i="0" u="none" strike="noStrike" cap="none" normalizeH="0" baseline="0" dirty="0">
                <a:ln>
                  <a:noFill/>
                </a:ln>
                <a:solidFill>
                  <a:schemeClr val="tx1"/>
                </a:solidFill>
                <a:effectLst/>
                <a:latin typeface="Times New Roman" panose="02020603050405020304" pitchFamily="18" charset="0"/>
                <a:ea typeface="Aptos"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ea typeface="Aptos" charset="0"/>
                <a:cs typeface="Times New Roman" panose="02020603050405020304" pitchFamily="18" charset="0"/>
              </a:rPr>
              <a:t>vị</a:t>
            </a:r>
            <a:r>
              <a:rPr kumimoji="0" lang="en-US" sz="2800" b="0" i="0" u="none" strike="noStrike" cap="none" normalizeH="0" baseline="0" dirty="0">
                <a:ln>
                  <a:noFill/>
                </a:ln>
                <a:solidFill>
                  <a:schemeClr val="tx1"/>
                </a:solidFill>
                <a:effectLst/>
                <a:latin typeface="Times New Roman" panose="02020603050405020304" pitchFamily="18" charset="0"/>
                <a:ea typeface="Aptos"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ea typeface="Aptos" charset="0"/>
                <a:cs typeface="Times New Roman" panose="02020603050405020304" pitchFamily="18" charset="0"/>
              </a:rPr>
              <a:t>đo</a:t>
            </a:r>
            <a:r>
              <a:rPr kumimoji="0" lang="en-US" sz="2800" b="0" i="0" u="none" strike="noStrike" cap="none" normalizeH="0" baseline="0" dirty="0">
                <a:ln>
                  <a:noFill/>
                </a:ln>
                <a:solidFill>
                  <a:schemeClr val="tx1"/>
                </a:solidFill>
                <a:effectLst/>
                <a:latin typeface="Times New Roman" panose="02020603050405020304" pitchFamily="18" charset="0"/>
                <a:ea typeface="Aptos"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ea typeface="Aptos" charset="0"/>
                <a:cs typeface="Times New Roman" panose="02020603050405020304" pitchFamily="18" charset="0"/>
              </a:rPr>
              <a:t>là</a:t>
            </a:r>
            <a:r>
              <a:rPr kumimoji="0" lang="en-US" sz="2800" b="0" i="0" u="none" strike="noStrike" cap="none" normalizeH="0" baseline="0" dirty="0">
                <a:ln>
                  <a:noFill/>
                </a:ln>
                <a:solidFill>
                  <a:schemeClr val="tx1"/>
                </a:solidFill>
                <a:effectLst/>
                <a:latin typeface="Times New Roman" panose="02020603050405020304" pitchFamily="18" charset="0"/>
                <a:ea typeface="Aptos" charset="0"/>
                <a:cs typeface="Times New Roman" panose="02020603050405020304" pitchFamily="18" charset="0"/>
              </a:rPr>
              <a:t> kg</a:t>
            </a:r>
            <a:endPar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anose="02020603050405020304" pitchFamily="18" charset="0"/>
                <a:ea typeface="Aptos" charset="0"/>
                <a:cs typeface="Times New Roman" panose="02020603050405020304" pitchFamily="18" charset="0"/>
              </a:rPr>
              <a:t>		v </a:t>
            </a:r>
            <a:r>
              <a:rPr kumimoji="0" lang="en-US" sz="2800" b="0" i="0" u="none" strike="noStrike" cap="none" normalizeH="0" baseline="0" dirty="0" err="1">
                <a:ln>
                  <a:noFill/>
                </a:ln>
                <a:solidFill>
                  <a:schemeClr val="tx1"/>
                </a:solidFill>
                <a:effectLst/>
                <a:latin typeface="Times New Roman" panose="02020603050405020304" pitchFamily="18" charset="0"/>
                <a:ea typeface="Aptos" charset="0"/>
                <a:cs typeface="Times New Roman" panose="02020603050405020304" pitchFamily="18" charset="0"/>
              </a:rPr>
              <a:t>là</a:t>
            </a:r>
            <a:r>
              <a:rPr kumimoji="0" lang="en-US" sz="2800" b="0" i="0" u="none" strike="noStrike" cap="none" normalizeH="0" baseline="0" dirty="0">
                <a:ln>
                  <a:noFill/>
                </a:ln>
                <a:solidFill>
                  <a:schemeClr val="tx1"/>
                </a:solidFill>
                <a:effectLst/>
                <a:latin typeface="Times New Roman" panose="02020603050405020304" pitchFamily="18" charset="0"/>
                <a:ea typeface="Aptos"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ea typeface="Aptos" charset="0"/>
                <a:cs typeface="Times New Roman" panose="02020603050405020304" pitchFamily="18" charset="0"/>
              </a:rPr>
              <a:t>vận</a:t>
            </a:r>
            <a:r>
              <a:rPr kumimoji="0" lang="en-US" sz="2800" b="0" i="0" u="none" strike="noStrike" cap="none" normalizeH="0" baseline="0" dirty="0">
                <a:ln>
                  <a:noFill/>
                </a:ln>
                <a:solidFill>
                  <a:schemeClr val="tx1"/>
                </a:solidFill>
                <a:effectLst/>
                <a:latin typeface="Times New Roman" panose="02020603050405020304" pitchFamily="18" charset="0"/>
                <a:ea typeface="Aptos"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ea typeface="Aptos" charset="0"/>
                <a:cs typeface="Times New Roman" panose="02020603050405020304" pitchFamily="18" charset="0"/>
              </a:rPr>
              <a:t>tốc</a:t>
            </a:r>
            <a:r>
              <a:rPr kumimoji="0" lang="en-US" sz="2800" b="0" i="0" u="none" strike="noStrike" cap="none" normalizeH="0" baseline="0" dirty="0">
                <a:ln>
                  <a:noFill/>
                </a:ln>
                <a:solidFill>
                  <a:schemeClr val="tx1"/>
                </a:solidFill>
                <a:effectLst/>
                <a:latin typeface="Times New Roman" panose="02020603050405020304" pitchFamily="18" charset="0"/>
                <a:ea typeface="Aptos"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ea typeface="Aptos" charset="0"/>
                <a:cs typeface="Times New Roman" panose="02020603050405020304" pitchFamily="18" charset="0"/>
              </a:rPr>
              <a:t>của</a:t>
            </a:r>
            <a:r>
              <a:rPr kumimoji="0" lang="en-US" sz="2800" b="0" i="0" u="none" strike="noStrike" cap="none" normalizeH="0" baseline="0" dirty="0">
                <a:ln>
                  <a:noFill/>
                </a:ln>
                <a:solidFill>
                  <a:schemeClr val="tx1"/>
                </a:solidFill>
                <a:effectLst/>
                <a:latin typeface="Times New Roman" panose="02020603050405020304" pitchFamily="18" charset="0"/>
                <a:ea typeface="Aptos"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ea typeface="Aptos" charset="0"/>
                <a:cs typeface="Times New Roman" panose="02020603050405020304" pitchFamily="18" charset="0"/>
              </a:rPr>
              <a:t>vật</a:t>
            </a:r>
            <a:r>
              <a:rPr kumimoji="0" lang="en-US" sz="2800" b="0" i="0" u="none" strike="noStrike" cap="none" normalizeH="0" baseline="0" dirty="0">
                <a:ln>
                  <a:noFill/>
                </a:ln>
                <a:solidFill>
                  <a:schemeClr val="tx1"/>
                </a:solidFill>
                <a:effectLst/>
                <a:latin typeface="Times New Roman" panose="02020603050405020304" pitchFamily="18" charset="0"/>
                <a:ea typeface="Aptos"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ea typeface="Aptos" charset="0"/>
                <a:cs typeface="Times New Roman" panose="02020603050405020304" pitchFamily="18" charset="0"/>
              </a:rPr>
              <a:t>đơn</a:t>
            </a:r>
            <a:r>
              <a:rPr kumimoji="0" lang="en-US" sz="2800" b="0" i="0" u="none" strike="noStrike" cap="none" normalizeH="0" baseline="0" dirty="0">
                <a:ln>
                  <a:noFill/>
                </a:ln>
                <a:solidFill>
                  <a:schemeClr val="tx1"/>
                </a:solidFill>
                <a:effectLst/>
                <a:latin typeface="Times New Roman" panose="02020603050405020304" pitchFamily="18" charset="0"/>
                <a:ea typeface="Aptos"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ea typeface="Aptos" charset="0"/>
                <a:cs typeface="Times New Roman" panose="02020603050405020304" pitchFamily="18" charset="0"/>
              </a:rPr>
              <a:t>vị</a:t>
            </a:r>
            <a:r>
              <a:rPr kumimoji="0" lang="en-US" sz="2800" b="0" i="0" u="none" strike="noStrike" cap="none" normalizeH="0" baseline="0" dirty="0">
                <a:ln>
                  <a:noFill/>
                </a:ln>
                <a:solidFill>
                  <a:schemeClr val="tx1"/>
                </a:solidFill>
                <a:effectLst/>
                <a:latin typeface="Times New Roman" panose="02020603050405020304" pitchFamily="18" charset="0"/>
                <a:ea typeface="Aptos"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ea typeface="Aptos" charset="0"/>
                <a:cs typeface="Times New Roman" panose="02020603050405020304" pitchFamily="18" charset="0"/>
              </a:rPr>
              <a:t>đo</a:t>
            </a:r>
            <a:r>
              <a:rPr kumimoji="0" lang="en-US" sz="2800" b="0" i="0" u="none" strike="noStrike" cap="none" normalizeH="0" baseline="0" dirty="0">
                <a:ln>
                  <a:noFill/>
                </a:ln>
                <a:solidFill>
                  <a:schemeClr val="tx1"/>
                </a:solidFill>
                <a:effectLst/>
                <a:latin typeface="Times New Roman" panose="02020603050405020304" pitchFamily="18" charset="0"/>
                <a:ea typeface="Aptos"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ea typeface="Aptos" charset="0"/>
                <a:cs typeface="Times New Roman" panose="02020603050405020304" pitchFamily="18" charset="0"/>
              </a:rPr>
              <a:t>là</a:t>
            </a:r>
            <a:r>
              <a:rPr kumimoji="0" lang="en-US" sz="2800" b="0" i="0" u="none" strike="noStrike" cap="none" normalizeH="0" baseline="0" dirty="0">
                <a:ln>
                  <a:noFill/>
                </a:ln>
                <a:solidFill>
                  <a:schemeClr val="tx1"/>
                </a:solidFill>
                <a:effectLst/>
                <a:latin typeface="Times New Roman" panose="02020603050405020304" pitchFamily="18" charset="0"/>
                <a:ea typeface="Aptos" charset="0"/>
                <a:cs typeface="Times New Roman" panose="02020603050405020304" pitchFamily="18" charset="0"/>
              </a:rPr>
              <a:t> m/s</a:t>
            </a:r>
            <a:endPar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panose="020B0604020202020204" pitchFamily="34" charset="0"/>
                <a:ea typeface="Aptos" charset="0"/>
                <a:cs typeface="Times New Roman" panose="02020603050405020304" pitchFamily="18" charset="0"/>
              </a:rPr>
              <a:t>		</a:t>
            </a:r>
            <a:endParaRPr kumimoji="0" 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24" name="Object 23"/>
          <p:cNvGraphicFramePr>
            <a:graphicFrameLocks noChangeAspect="1"/>
          </p:cNvGraphicFramePr>
          <p:nvPr>
            <p:extLst>
              <p:ext uri="{D42A27DB-BD31-4B8C-83A1-F6EECF244321}">
                <p14:modId xmlns:p14="http://schemas.microsoft.com/office/powerpoint/2010/main" val="249364456"/>
              </p:ext>
            </p:extLst>
          </p:nvPr>
        </p:nvGraphicFramePr>
        <p:xfrm>
          <a:off x="2475732" y="4274807"/>
          <a:ext cx="413242" cy="392229"/>
        </p:xfrm>
        <a:graphic>
          <a:graphicData uri="http://schemas.openxmlformats.org/presentationml/2006/ole">
            <mc:AlternateContent xmlns:mc="http://schemas.openxmlformats.org/markup-compatibility/2006">
              <mc:Choice xmlns:v="urn:schemas-microsoft-com:vml" Requires="v">
                <p:oleObj spid="_x0000_s1105" name="Equation" r:id="rId6" imgW="253800" imgH="241200" progId="Equation.DSMT4">
                  <p:embed/>
                </p:oleObj>
              </mc:Choice>
              <mc:Fallback>
                <p:oleObj name="Equation" r:id="rId6" imgW="253800" imgH="241200" progId="Equation.DSMT4">
                  <p:embed/>
                  <p:pic>
                    <p:nvPicPr>
                      <p:cNvPr id="0" name=""/>
                      <p:cNvPicPr/>
                      <p:nvPr/>
                    </p:nvPicPr>
                    <p:blipFill>
                      <a:blip r:embed="rId7"/>
                      <a:stretch>
                        <a:fillRect/>
                      </a:stretch>
                    </p:blipFill>
                    <p:spPr>
                      <a:xfrm>
                        <a:off x="2475732" y="4274807"/>
                        <a:ext cx="413242" cy="392229"/>
                      </a:xfrm>
                      <a:prstGeom prst="rect">
                        <a:avLst/>
                      </a:prstGeom>
                    </p:spPr>
                  </p:pic>
                </p:oleObj>
              </mc:Fallback>
            </mc:AlternateContent>
          </a:graphicData>
        </a:graphic>
      </p:graphicFrame>
      <p:sp>
        <p:nvSpPr>
          <p:cNvPr id="27" name="Rectangle 26"/>
          <p:cNvSpPr/>
          <p:nvPr/>
        </p:nvSpPr>
        <p:spPr>
          <a:xfrm>
            <a:off x="2888974" y="4197648"/>
            <a:ext cx="6282489" cy="523220"/>
          </a:xfrm>
          <a:prstGeom prst="rect">
            <a:avLst/>
          </a:prstGeom>
        </p:spPr>
        <p:txBody>
          <a:bodyPr wrap="none">
            <a:spAutoFit/>
          </a:bodyPr>
          <a:lstStyle/>
          <a:p>
            <a:r>
              <a:rPr lang="en-US" sz="2800" dirty="0" err="1">
                <a:latin typeface="Times New Roman" panose="02020603050405020304" pitchFamily="18" charset="0"/>
                <a:ea typeface="Aptos"/>
              </a:rPr>
              <a:t>là</a:t>
            </a:r>
            <a:r>
              <a:rPr lang="en-US" sz="2800" dirty="0">
                <a:latin typeface="Times New Roman" panose="02020603050405020304" pitchFamily="18" charset="0"/>
                <a:ea typeface="Aptos"/>
              </a:rPr>
              <a:t> </a:t>
            </a:r>
            <a:r>
              <a:rPr lang="en-US" sz="2800" dirty="0" err="1">
                <a:latin typeface="Times New Roman" panose="02020603050405020304" pitchFamily="18" charset="0"/>
                <a:ea typeface="Aptos"/>
              </a:rPr>
              <a:t>động</a:t>
            </a:r>
            <a:r>
              <a:rPr lang="en-US" sz="2800" dirty="0">
                <a:latin typeface="Times New Roman" panose="02020603050405020304" pitchFamily="18" charset="0"/>
                <a:ea typeface="Aptos"/>
              </a:rPr>
              <a:t> </a:t>
            </a:r>
            <a:r>
              <a:rPr lang="en-US" sz="2800" dirty="0" err="1">
                <a:latin typeface="Times New Roman" panose="02020603050405020304" pitchFamily="18" charset="0"/>
                <a:ea typeface="Aptos"/>
              </a:rPr>
              <a:t>năng</a:t>
            </a:r>
            <a:r>
              <a:rPr lang="en-US" sz="2800" dirty="0">
                <a:latin typeface="Times New Roman" panose="02020603050405020304" pitchFamily="18" charset="0"/>
                <a:ea typeface="Aptos"/>
              </a:rPr>
              <a:t> </a:t>
            </a:r>
            <a:r>
              <a:rPr lang="en-US" sz="2800" dirty="0" err="1">
                <a:latin typeface="Times New Roman" panose="02020603050405020304" pitchFamily="18" charset="0"/>
                <a:ea typeface="Aptos"/>
              </a:rPr>
              <a:t>của</a:t>
            </a:r>
            <a:r>
              <a:rPr lang="en-US" sz="2800" dirty="0">
                <a:latin typeface="Times New Roman" panose="02020603050405020304" pitchFamily="18" charset="0"/>
                <a:ea typeface="Aptos"/>
              </a:rPr>
              <a:t> </a:t>
            </a:r>
            <a:r>
              <a:rPr lang="en-US" sz="2800" dirty="0" err="1">
                <a:latin typeface="Times New Roman" panose="02020603050405020304" pitchFamily="18" charset="0"/>
                <a:ea typeface="Aptos"/>
              </a:rPr>
              <a:t>vật</a:t>
            </a:r>
            <a:r>
              <a:rPr lang="en-US" sz="2800" dirty="0">
                <a:latin typeface="Times New Roman" panose="02020603050405020304" pitchFamily="18" charset="0"/>
                <a:ea typeface="Aptos"/>
              </a:rPr>
              <a:t> , </a:t>
            </a:r>
            <a:r>
              <a:rPr lang="en-US" sz="2800" dirty="0" err="1">
                <a:latin typeface="Times New Roman" panose="02020603050405020304" pitchFamily="18" charset="0"/>
                <a:ea typeface="Aptos"/>
              </a:rPr>
              <a:t>đơn</a:t>
            </a:r>
            <a:r>
              <a:rPr lang="en-US" sz="2800" dirty="0">
                <a:latin typeface="Times New Roman" panose="02020603050405020304" pitchFamily="18" charset="0"/>
                <a:ea typeface="Aptos"/>
              </a:rPr>
              <a:t> </a:t>
            </a:r>
            <a:r>
              <a:rPr lang="en-US" sz="2800" dirty="0" err="1">
                <a:latin typeface="Times New Roman" panose="02020603050405020304" pitchFamily="18" charset="0"/>
                <a:ea typeface="Aptos"/>
              </a:rPr>
              <a:t>vị</a:t>
            </a:r>
            <a:r>
              <a:rPr lang="en-US" sz="2800" dirty="0">
                <a:latin typeface="Times New Roman" panose="02020603050405020304" pitchFamily="18" charset="0"/>
                <a:ea typeface="Aptos"/>
              </a:rPr>
              <a:t> </a:t>
            </a:r>
            <a:r>
              <a:rPr lang="en-US" sz="2800" dirty="0" err="1">
                <a:latin typeface="Times New Roman" panose="02020603050405020304" pitchFamily="18" charset="0"/>
                <a:ea typeface="Aptos"/>
              </a:rPr>
              <a:t>đo</a:t>
            </a:r>
            <a:r>
              <a:rPr lang="en-US" sz="2800" dirty="0">
                <a:latin typeface="Times New Roman" panose="02020603050405020304" pitchFamily="18" charset="0"/>
                <a:ea typeface="Aptos"/>
              </a:rPr>
              <a:t> </a:t>
            </a:r>
            <a:r>
              <a:rPr lang="en-US" sz="2800" dirty="0" err="1">
                <a:latin typeface="Times New Roman" panose="02020603050405020304" pitchFamily="18" charset="0"/>
                <a:ea typeface="Aptos"/>
              </a:rPr>
              <a:t>là</a:t>
            </a:r>
            <a:r>
              <a:rPr lang="en-US" sz="2800" dirty="0">
                <a:latin typeface="Times New Roman" panose="02020603050405020304" pitchFamily="18" charset="0"/>
                <a:ea typeface="Aptos"/>
              </a:rPr>
              <a:t> Jun (J).</a:t>
            </a:r>
            <a:endParaRPr lang="en-US" sz="2800" dirty="0"/>
          </a:p>
        </p:txBody>
      </p:sp>
    </p:spTree>
    <p:extLst>
      <p:ext uri="{BB962C8B-B14F-4D97-AF65-F5344CB8AC3E}">
        <p14:creationId xmlns:p14="http://schemas.microsoft.com/office/powerpoint/2010/main" val="2092294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down)">
                                      <p:cBhvr>
                                        <p:cTn id="14" dur="580">
                                          <p:stCondLst>
                                            <p:cond delay="0"/>
                                          </p:stCondLst>
                                        </p:cTn>
                                        <p:tgtEl>
                                          <p:spTgt spid="17"/>
                                        </p:tgtEl>
                                      </p:cBhvr>
                                    </p:animEffect>
                                    <p:anim calcmode="lin" valueType="num">
                                      <p:cBhvr>
                                        <p:cTn id="15"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20" dur="26">
                                          <p:stCondLst>
                                            <p:cond delay="650"/>
                                          </p:stCondLst>
                                        </p:cTn>
                                        <p:tgtEl>
                                          <p:spTgt spid="17"/>
                                        </p:tgtEl>
                                      </p:cBhvr>
                                      <p:to x="100000" y="60000"/>
                                    </p:animScale>
                                    <p:animScale>
                                      <p:cBhvr>
                                        <p:cTn id="21" dur="166" decel="50000">
                                          <p:stCondLst>
                                            <p:cond delay="676"/>
                                          </p:stCondLst>
                                        </p:cTn>
                                        <p:tgtEl>
                                          <p:spTgt spid="17"/>
                                        </p:tgtEl>
                                      </p:cBhvr>
                                      <p:to x="100000" y="100000"/>
                                    </p:animScale>
                                    <p:animScale>
                                      <p:cBhvr>
                                        <p:cTn id="22" dur="26">
                                          <p:stCondLst>
                                            <p:cond delay="1312"/>
                                          </p:stCondLst>
                                        </p:cTn>
                                        <p:tgtEl>
                                          <p:spTgt spid="17"/>
                                        </p:tgtEl>
                                      </p:cBhvr>
                                      <p:to x="100000" y="80000"/>
                                    </p:animScale>
                                    <p:animScale>
                                      <p:cBhvr>
                                        <p:cTn id="23" dur="166" decel="50000">
                                          <p:stCondLst>
                                            <p:cond delay="1338"/>
                                          </p:stCondLst>
                                        </p:cTn>
                                        <p:tgtEl>
                                          <p:spTgt spid="17"/>
                                        </p:tgtEl>
                                      </p:cBhvr>
                                      <p:to x="100000" y="100000"/>
                                    </p:animScale>
                                    <p:animScale>
                                      <p:cBhvr>
                                        <p:cTn id="24" dur="26">
                                          <p:stCondLst>
                                            <p:cond delay="1642"/>
                                          </p:stCondLst>
                                        </p:cTn>
                                        <p:tgtEl>
                                          <p:spTgt spid="17"/>
                                        </p:tgtEl>
                                      </p:cBhvr>
                                      <p:to x="100000" y="90000"/>
                                    </p:animScale>
                                    <p:animScale>
                                      <p:cBhvr>
                                        <p:cTn id="25" dur="166" decel="50000">
                                          <p:stCondLst>
                                            <p:cond delay="1668"/>
                                          </p:stCondLst>
                                        </p:cTn>
                                        <p:tgtEl>
                                          <p:spTgt spid="17"/>
                                        </p:tgtEl>
                                      </p:cBhvr>
                                      <p:to x="100000" y="100000"/>
                                    </p:animScale>
                                    <p:animScale>
                                      <p:cBhvr>
                                        <p:cTn id="26" dur="26">
                                          <p:stCondLst>
                                            <p:cond delay="1808"/>
                                          </p:stCondLst>
                                        </p:cTn>
                                        <p:tgtEl>
                                          <p:spTgt spid="17"/>
                                        </p:tgtEl>
                                      </p:cBhvr>
                                      <p:to x="100000" y="95000"/>
                                    </p:animScale>
                                    <p:animScale>
                                      <p:cBhvr>
                                        <p:cTn id="27" dur="166" decel="50000">
                                          <p:stCondLst>
                                            <p:cond delay="1834"/>
                                          </p:stCondLst>
                                        </p:cTn>
                                        <p:tgtEl>
                                          <p:spTgt spid="17"/>
                                        </p:tgtEl>
                                      </p:cBhvr>
                                      <p:to x="100000" y="100000"/>
                                    </p:animScale>
                                  </p:childTnLst>
                                </p:cTn>
                              </p:par>
                              <p:par>
                                <p:cTn id="28" presetID="26"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80">
                                          <p:stCondLst>
                                            <p:cond delay="0"/>
                                          </p:stCondLst>
                                        </p:cTn>
                                        <p:tgtEl>
                                          <p:spTgt spid="8"/>
                                        </p:tgtEl>
                                      </p:cBhvr>
                                    </p:animEffect>
                                    <p:anim calcmode="lin" valueType="num">
                                      <p:cBhvr>
                                        <p:cTn id="31"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6" dur="26">
                                          <p:stCondLst>
                                            <p:cond delay="650"/>
                                          </p:stCondLst>
                                        </p:cTn>
                                        <p:tgtEl>
                                          <p:spTgt spid="8"/>
                                        </p:tgtEl>
                                      </p:cBhvr>
                                      <p:to x="100000" y="60000"/>
                                    </p:animScale>
                                    <p:animScale>
                                      <p:cBhvr>
                                        <p:cTn id="37" dur="166" decel="50000">
                                          <p:stCondLst>
                                            <p:cond delay="676"/>
                                          </p:stCondLst>
                                        </p:cTn>
                                        <p:tgtEl>
                                          <p:spTgt spid="8"/>
                                        </p:tgtEl>
                                      </p:cBhvr>
                                      <p:to x="100000" y="100000"/>
                                    </p:animScale>
                                    <p:animScale>
                                      <p:cBhvr>
                                        <p:cTn id="38" dur="26">
                                          <p:stCondLst>
                                            <p:cond delay="1312"/>
                                          </p:stCondLst>
                                        </p:cTn>
                                        <p:tgtEl>
                                          <p:spTgt spid="8"/>
                                        </p:tgtEl>
                                      </p:cBhvr>
                                      <p:to x="100000" y="80000"/>
                                    </p:animScale>
                                    <p:animScale>
                                      <p:cBhvr>
                                        <p:cTn id="39" dur="166" decel="50000">
                                          <p:stCondLst>
                                            <p:cond delay="1338"/>
                                          </p:stCondLst>
                                        </p:cTn>
                                        <p:tgtEl>
                                          <p:spTgt spid="8"/>
                                        </p:tgtEl>
                                      </p:cBhvr>
                                      <p:to x="100000" y="100000"/>
                                    </p:animScale>
                                    <p:animScale>
                                      <p:cBhvr>
                                        <p:cTn id="40" dur="26">
                                          <p:stCondLst>
                                            <p:cond delay="1642"/>
                                          </p:stCondLst>
                                        </p:cTn>
                                        <p:tgtEl>
                                          <p:spTgt spid="8"/>
                                        </p:tgtEl>
                                      </p:cBhvr>
                                      <p:to x="100000" y="90000"/>
                                    </p:animScale>
                                    <p:animScale>
                                      <p:cBhvr>
                                        <p:cTn id="41" dur="166" decel="50000">
                                          <p:stCondLst>
                                            <p:cond delay="1668"/>
                                          </p:stCondLst>
                                        </p:cTn>
                                        <p:tgtEl>
                                          <p:spTgt spid="8"/>
                                        </p:tgtEl>
                                      </p:cBhvr>
                                      <p:to x="100000" y="100000"/>
                                    </p:animScale>
                                    <p:animScale>
                                      <p:cBhvr>
                                        <p:cTn id="42" dur="26">
                                          <p:stCondLst>
                                            <p:cond delay="1808"/>
                                          </p:stCondLst>
                                        </p:cTn>
                                        <p:tgtEl>
                                          <p:spTgt spid="8"/>
                                        </p:tgtEl>
                                      </p:cBhvr>
                                      <p:to x="100000" y="95000"/>
                                    </p:animScale>
                                    <p:animScale>
                                      <p:cBhvr>
                                        <p:cTn id="43" dur="166" decel="50000">
                                          <p:stCondLst>
                                            <p:cond delay="1834"/>
                                          </p:stCondLst>
                                        </p:cTn>
                                        <p:tgtEl>
                                          <p:spTgt spid="8"/>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18"/>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24"/>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6" grpId="0"/>
      <p:bldP spid="21"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6839" y="246198"/>
            <a:ext cx="4365938"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PHIẾU HỌC TẬP SỐ 1</a:t>
            </a:r>
          </a:p>
        </p:txBody>
      </p:sp>
      <p:sp>
        <p:nvSpPr>
          <p:cNvPr id="8" name="Rectangle 7"/>
          <p:cNvSpPr/>
          <p:nvPr/>
        </p:nvSpPr>
        <p:spPr>
          <a:xfrm>
            <a:off x="1964028" y="936735"/>
            <a:ext cx="11217498" cy="553357"/>
          </a:xfrm>
          <a:prstGeom prst="rect">
            <a:avLst/>
          </a:prstGeom>
        </p:spPr>
        <p:txBody>
          <a:bodyPr wrap="square">
            <a:spAutoFit/>
          </a:bodyPr>
          <a:lstStyle/>
          <a:p>
            <a:pPr indent="457200" algn="just">
              <a:lnSpc>
                <a:spcPct val="107000"/>
              </a:lnSpc>
              <a:spcBef>
                <a:spcPts val="600"/>
              </a:spcBef>
              <a:spcAft>
                <a:spcPts val="600"/>
              </a:spcAft>
            </a:pPr>
            <a:r>
              <a:rPr lang="de-DE" sz="2800" b="1" kern="0" dirty="0">
                <a:latin typeface="Times New Roman" panose="02020603050405020304" pitchFamily="18" charset="0"/>
                <a:ea typeface="Calibri" panose="020F0502020204030204" pitchFamily="34" charset="0"/>
                <a:cs typeface="Times New Roman" panose="02020603050405020304" pitchFamily="18" charset="0"/>
              </a:rPr>
              <a:t>Đọc thông tin (SGK- Tr 16) và hoàn thành phiếu học tập sau:</a:t>
            </a:r>
            <a:endParaRPr lang="en-US" sz="2800" b="1" kern="100" dirty="0">
              <a:effectLst/>
              <a:latin typeface="Times New Roman" panose="02020603050405020304" pitchFamily="18" charset="0"/>
              <a:ea typeface="Aptos"/>
              <a:cs typeface="Times New Roman" panose="02020603050405020304" pitchFamily="18" charset="0"/>
            </a:endParaRPr>
          </a:p>
        </p:txBody>
      </p:sp>
      <p:sp>
        <p:nvSpPr>
          <p:cNvPr id="11" name="Rectangle 10"/>
          <p:cNvSpPr/>
          <p:nvPr/>
        </p:nvSpPr>
        <p:spPr>
          <a:xfrm>
            <a:off x="759660" y="1796498"/>
            <a:ext cx="11410682" cy="522259"/>
          </a:xfrm>
          <a:prstGeom prst="rect">
            <a:avLst/>
          </a:prstGeom>
        </p:spPr>
        <p:txBody>
          <a:bodyPr wrap="square">
            <a:spAutoFit/>
          </a:bodyPr>
          <a:lstStyle/>
          <a:p>
            <a:pPr>
              <a:lnSpc>
                <a:spcPct val="107000"/>
              </a:lnSpc>
              <a:spcBef>
                <a:spcPts val="600"/>
              </a:spcBef>
              <a:spcAft>
                <a:spcPts val="600"/>
              </a:spcAft>
            </a:pPr>
            <a:r>
              <a:rPr lang="en-US" sz="2800" b="1" kern="0" dirty="0" err="1">
                <a:latin typeface="Times New Roman" panose="02020603050405020304" pitchFamily="18" charset="0"/>
                <a:ea typeface="Calibri" panose="020F0502020204030204" pitchFamily="34" charset="0"/>
                <a:cs typeface="Times New Roman" panose="02020603050405020304" pitchFamily="18" charset="0"/>
              </a:rPr>
              <a:t>Câu</a:t>
            </a:r>
            <a:r>
              <a:rPr lang="en-US" sz="2800" b="1" kern="0" dirty="0">
                <a:latin typeface="Times New Roman" panose="02020603050405020304" pitchFamily="18" charset="0"/>
                <a:ea typeface="Calibri" panose="020F0502020204030204" pitchFamily="34" charset="0"/>
                <a:cs typeface="Times New Roman" panose="02020603050405020304" pitchFamily="18" charset="0"/>
              </a:rPr>
              <a:t> 1</a:t>
            </a:r>
            <a:r>
              <a:rPr lang="en-US" sz="2800" kern="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2800" kern="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0" dirty="0" err="1">
                <a:latin typeface="Times New Roman" panose="02020603050405020304" pitchFamily="18" charset="0"/>
                <a:ea typeface="Calibri" panose="020F0502020204030204" pitchFamily="34" charset="0"/>
                <a:cs typeface="Times New Roman" panose="02020603050405020304" pitchFamily="18" charset="0"/>
              </a:rPr>
              <a:t>năng</a:t>
            </a:r>
            <a:r>
              <a:rPr lang="en-US" sz="2800" kern="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kern="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800" kern="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2800" kern="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0" dirty="0" err="1">
                <a:latin typeface="Times New Roman" panose="02020603050405020304" pitchFamily="18" charset="0"/>
                <a:ea typeface="Calibri" panose="020F0502020204030204" pitchFamily="34" charset="0"/>
                <a:cs typeface="Times New Roman" panose="02020603050405020304" pitchFamily="18" charset="0"/>
              </a:rPr>
              <a:t>phụ</a:t>
            </a:r>
            <a:r>
              <a:rPr lang="en-US" sz="2800" kern="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0" dirty="0" err="1">
                <a:latin typeface="Times New Roman" panose="02020603050405020304" pitchFamily="18" charset="0"/>
                <a:ea typeface="Calibri" panose="020F0502020204030204" pitchFamily="34" charset="0"/>
                <a:cs typeface="Times New Roman" panose="02020603050405020304" pitchFamily="18" charset="0"/>
              </a:rPr>
              <a:t>thuộc</a:t>
            </a:r>
            <a:r>
              <a:rPr lang="en-US" sz="2800" kern="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0" dirty="0" err="1">
                <a:latin typeface="Times New Roman" panose="02020603050405020304" pitchFamily="18" charset="0"/>
                <a:ea typeface="Calibri" panose="020F0502020204030204" pitchFamily="34" charset="0"/>
                <a:cs typeface="Times New Roman" panose="02020603050405020304" pitchFamily="18" charset="0"/>
              </a:rPr>
              <a:t>vào</a:t>
            </a:r>
            <a:r>
              <a:rPr lang="en-US" sz="2800" kern="0" dirty="0">
                <a:latin typeface="Times New Roman" panose="02020603050405020304" pitchFamily="18" charset="0"/>
                <a:ea typeface="Calibri" panose="020F0502020204030204" pitchFamily="34" charset="0"/>
                <a:cs typeface="Times New Roman" panose="02020603050405020304" pitchFamily="18" charset="0"/>
              </a:rPr>
              <a:t>…………………………………</a:t>
            </a:r>
          </a:p>
        </p:txBody>
      </p:sp>
      <p:sp>
        <p:nvSpPr>
          <p:cNvPr id="14" name="Rectangle 2"/>
          <p:cNvSpPr>
            <a:spLocks noChangeArrowheads="1"/>
          </p:cNvSpPr>
          <p:nvPr/>
        </p:nvSpPr>
        <p:spPr bwMode="auto">
          <a:xfrm>
            <a:off x="537597" y="2165063"/>
            <a:ext cx="11056703"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kumimoji="0" lang="en-US" sz="28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Câu</a:t>
            </a:r>
            <a:r>
              <a:rPr kumimoji="0" lang="en-US" sz="28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2</a:t>
            </a:r>
            <a:r>
              <a:rPr kumimoji="0" 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Cho </a:t>
            </a:r>
            <a:r>
              <a:rPr kumimoji="0" 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hình</a:t>
            </a:r>
            <a:r>
              <a:rPr kumimoji="0" 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vẽ</a:t>
            </a:r>
            <a:r>
              <a:rPr kumimoji="0" 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sau</a:t>
            </a:r>
            <a:r>
              <a:rPr kumimoji="0" 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p>
            <a:pPr eaLnBrk="0" fontAlgn="base" hangingPunct="0">
              <a:spcBef>
                <a:spcPct val="0"/>
              </a:spcBef>
              <a:spcAft>
                <a:spcPct val="0"/>
              </a:spcAft>
            </a:pP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r>
              <a:rPr lang="en-US" sz="28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latin typeface="Times New Roman" panose="02020603050405020304" pitchFamily="18" charset="0"/>
                <a:ea typeface="Calibri" panose="020F0502020204030204" pitchFamily="34" charset="0"/>
                <a:cs typeface="Times New Roman" panose="02020603050405020304" pitchFamily="18" charset="0"/>
              </a:rPr>
              <a:t> ……………………………………………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năng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lớn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nhất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vì</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1025" name="Picture 2"/>
          <p:cNvPicPr>
            <a:picLocks noChangeAspect="1" noChangeArrowheads="1"/>
          </p:cNvPicPr>
          <p:nvPr/>
        </p:nvPicPr>
        <p:blipFill>
          <a:blip r:embed="rId2">
            <a:extLst>
              <a:ext uri="{28A0092B-C50C-407E-A947-70E740481C1C}">
                <a14:useLocalDpi xmlns:a14="http://schemas.microsoft.com/office/drawing/2010/main" val="0"/>
              </a:ext>
            </a:extLst>
          </a:blip>
          <a:srcRect l="34235" t="21454" r="14764" b="46881"/>
          <a:stretch>
            <a:fillRect/>
          </a:stretch>
        </p:blipFill>
        <p:spPr bwMode="auto">
          <a:xfrm>
            <a:off x="759660" y="3095886"/>
            <a:ext cx="10612575" cy="254783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p:nvPr/>
        </p:nvPicPr>
        <p:blipFill rotWithShape="1">
          <a:blip r:embed="rId3"/>
          <a:srcRect l="27176" t="30713" r="30642" b="28584"/>
          <a:stretch/>
        </p:blipFill>
        <p:spPr bwMode="auto">
          <a:xfrm rot="20044002">
            <a:off x="64396" y="296128"/>
            <a:ext cx="2369713" cy="1365161"/>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7630836" y="1749483"/>
            <a:ext cx="4251485" cy="523220"/>
          </a:xfrm>
          <a:prstGeom prst="rect">
            <a:avLst/>
          </a:prstGeom>
        </p:spPr>
        <p:txBody>
          <a:bodyPr wrap="none">
            <a:spAutoFit/>
          </a:bodyPr>
          <a:lstStyle/>
          <a:p>
            <a:r>
              <a:rPr lang="de-DE" sz="2800" kern="0" dirty="0">
                <a:solidFill>
                  <a:srgbClr val="FF0000"/>
                </a:solidFill>
                <a:latin typeface="Times New Roman" panose="02020603050405020304" pitchFamily="18" charset="0"/>
                <a:ea typeface="Calibri" panose="020F0502020204030204" pitchFamily="34" charset="0"/>
              </a:rPr>
              <a:t>khối lượng và tốc độ của nó</a:t>
            </a:r>
            <a:r>
              <a:rPr lang="de-DE" kern="0" dirty="0">
                <a:latin typeface="Times New Roman" panose="02020603050405020304" pitchFamily="18" charset="0"/>
                <a:ea typeface="Calibri" panose="020F0502020204030204" pitchFamily="34" charset="0"/>
              </a:rPr>
              <a:t>.</a:t>
            </a:r>
            <a:endParaRPr lang="en-US" dirty="0"/>
          </a:p>
        </p:txBody>
      </p:sp>
      <p:sp>
        <p:nvSpPr>
          <p:cNvPr id="9" name="Rectangle 8"/>
          <p:cNvSpPr/>
          <p:nvPr/>
        </p:nvSpPr>
        <p:spPr>
          <a:xfrm>
            <a:off x="3509326" y="5535607"/>
            <a:ext cx="6112571" cy="523220"/>
          </a:xfrm>
          <a:prstGeom prst="rect">
            <a:avLst/>
          </a:prstGeom>
        </p:spPr>
        <p:txBody>
          <a:bodyPr wrap="none">
            <a:spAutoFit/>
          </a:bodyPr>
          <a:lstStyle/>
          <a:p>
            <a:r>
              <a:rPr lang="de-DE" sz="2800" kern="0" dirty="0">
                <a:solidFill>
                  <a:srgbClr val="FF0000"/>
                </a:solidFill>
                <a:latin typeface="Times New Roman" panose="02020603050405020304" pitchFamily="18" charset="0"/>
                <a:ea typeface="Calibri" panose="020F0502020204030204" pitchFamily="34" charset="0"/>
              </a:rPr>
              <a:t>Máy bay đang chuyển động trên bầu trời </a:t>
            </a:r>
            <a:endParaRPr lang="en-US" sz="2800" dirty="0">
              <a:solidFill>
                <a:srgbClr val="FF0000"/>
              </a:solidFill>
            </a:endParaRPr>
          </a:p>
        </p:txBody>
      </p:sp>
      <p:sp>
        <p:nvSpPr>
          <p:cNvPr id="13" name="Rectangle 12"/>
          <p:cNvSpPr/>
          <p:nvPr/>
        </p:nvSpPr>
        <p:spPr>
          <a:xfrm>
            <a:off x="2974077" y="6012686"/>
            <a:ext cx="5458546" cy="553357"/>
          </a:xfrm>
          <a:prstGeom prst="rect">
            <a:avLst/>
          </a:prstGeom>
        </p:spPr>
        <p:txBody>
          <a:bodyPr wrap="none">
            <a:spAutoFit/>
          </a:bodyPr>
          <a:lstStyle/>
          <a:p>
            <a:pPr algn="just">
              <a:lnSpc>
                <a:spcPct val="107000"/>
              </a:lnSpc>
              <a:spcBef>
                <a:spcPts val="600"/>
              </a:spcBef>
              <a:spcAft>
                <a:spcPts val="600"/>
              </a:spcAft>
            </a:pPr>
            <a:r>
              <a:rPr lang="de-DE" sz="2800" kern="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nó có khối lượng và vận tốc lớn nhất</a:t>
            </a:r>
            <a:endParaRPr lang="en-US" sz="2800" kern="100" dirty="0">
              <a:solidFill>
                <a:srgbClr val="FF0000"/>
              </a:solidFill>
              <a:effectLst/>
              <a:latin typeface="Times New Roman" panose="02020603050405020304" pitchFamily="18" charset="0"/>
              <a:ea typeface="Aptos"/>
              <a:cs typeface="Times New Roman" panose="02020603050405020304" pitchFamily="18" charset="0"/>
            </a:endParaRPr>
          </a:p>
        </p:txBody>
      </p:sp>
    </p:spTree>
    <p:extLst>
      <p:ext uri="{BB962C8B-B14F-4D97-AF65-F5344CB8AC3E}">
        <p14:creationId xmlns:p14="http://schemas.microsoft.com/office/powerpoint/2010/main" val="199853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inVertical)">
                                      <p:cBhvr>
                                        <p:cTn id="16" dur="500"/>
                                        <p:tgtEl>
                                          <p:spTgt spid="11"/>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inVertical)">
                                      <p:cBhvr>
                                        <p:cTn id="19" dur="500"/>
                                        <p:tgtEl>
                                          <p:spTgt spid="14"/>
                                        </p:tgtEl>
                                      </p:cBhvr>
                                    </p:animEffect>
                                  </p:childTnLst>
                                </p:cTn>
                              </p:par>
                              <p:par>
                                <p:cTn id="20" presetID="16" presetClass="entr" presetSubtype="21" fill="hold" nodeType="withEffect">
                                  <p:stCondLst>
                                    <p:cond delay="0"/>
                                  </p:stCondLst>
                                  <p:childTnLst>
                                    <p:set>
                                      <p:cBhvr>
                                        <p:cTn id="21" dur="1" fill="hold">
                                          <p:stCondLst>
                                            <p:cond delay="0"/>
                                          </p:stCondLst>
                                        </p:cTn>
                                        <p:tgtEl>
                                          <p:spTgt spid="1025"/>
                                        </p:tgtEl>
                                        <p:attrNameLst>
                                          <p:attrName>style.visibility</p:attrName>
                                        </p:attrNameLst>
                                      </p:cBhvr>
                                      <p:to>
                                        <p:strVal val="visible"/>
                                      </p:to>
                                    </p:set>
                                    <p:animEffect transition="in" filter="barn(inVertical)">
                                      <p:cBhvr>
                                        <p:cTn id="22" dur="500"/>
                                        <p:tgtEl>
                                          <p:spTgt spid="1025"/>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1" grpId="0"/>
      <p:bldP spid="14" grpId="0"/>
      <p:bldP spid="5" grpId="0"/>
      <p:bldP spid="9"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6839" y="246198"/>
            <a:ext cx="4365938"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PHIẾU HỌC TẬP SỐ 1</a:t>
            </a:r>
          </a:p>
        </p:txBody>
      </p:sp>
      <p:sp>
        <p:nvSpPr>
          <p:cNvPr id="8" name="Rectangle 7"/>
          <p:cNvSpPr/>
          <p:nvPr/>
        </p:nvSpPr>
        <p:spPr>
          <a:xfrm>
            <a:off x="1964028" y="936735"/>
            <a:ext cx="11217498" cy="553357"/>
          </a:xfrm>
          <a:prstGeom prst="rect">
            <a:avLst/>
          </a:prstGeom>
        </p:spPr>
        <p:txBody>
          <a:bodyPr wrap="square">
            <a:spAutoFit/>
          </a:bodyPr>
          <a:lstStyle/>
          <a:p>
            <a:pPr indent="457200" algn="just">
              <a:lnSpc>
                <a:spcPct val="107000"/>
              </a:lnSpc>
              <a:spcBef>
                <a:spcPts val="600"/>
              </a:spcBef>
              <a:spcAft>
                <a:spcPts val="600"/>
              </a:spcAft>
            </a:pPr>
            <a:r>
              <a:rPr lang="de-DE" sz="2800" b="1" kern="0" dirty="0">
                <a:latin typeface="Times New Roman" panose="02020603050405020304" pitchFamily="18" charset="0"/>
                <a:ea typeface="Calibri" panose="020F0502020204030204" pitchFamily="34" charset="0"/>
                <a:cs typeface="Times New Roman" panose="02020603050405020304" pitchFamily="18" charset="0"/>
              </a:rPr>
              <a:t>Đọc thông tin (SGK- Tr 16) và hoàn thành phiếu học tập sau:</a:t>
            </a:r>
            <a:endParaRPr lang="en-US" sz="2800" b="1" kern="100" dirty="0">
              <a:effectLst/>
              <a:latin typeface="Times New Roman" panose="02020603050405020304" pitchFamily="18" charset="0"/>
              <a:ea typeface="Aptos"/>
              <a:cs typeface="Times New Roman" panose="02020603050405020304" pitchFamily="18" charset="0"/>
            </a:endParaRPr>
          </a:p>
        </p:txBody>
      </p:sp>
      <p:pic>
        <p:nvPicPr>
          <p:cNvPr id="17" name="Picture 16"/>
          <p:cNvPicPr/>
          <p:nvPr/>
        </p:nvPicPr>
        <p:blipFill rotWithShape="1">
          <a:blip r:embed="rId3"/>
          <a:srcRect l="27176" t="30713" r="30642" b="28584"/>
          <a:stretch/>
        </p:blipFill>
        <p:spPr bwMode="auto">
          <a:xfrm rot="20044002">
            <a:off x="64396" y="296128"/>
            <a:ext cx="2369713" cy="1365161"/>
          </a:xfrm>
          <a:prstGeom prst="rect">
            <a:avLst/>
          </a:prstGeom>
          <a:ln>
            <a:noFill/>
          </a:ln>
          <a:extLst>
            <a:ext uri="{53640926-AAD7-44D8-BBD7-CCE9431645EC}">
              <a14:shadowObscured xmlns:a14="http://schemas.microsoft.com/office/drawing/2010/main"/>
            </a:ext>
          </a:extLst>
        </p:spPr>
      </p:pic>
      <p:sp>
        <p:nvSpPr>
          <p:cNvPr id="16" name="Rectangle 7"/>
          <p:cNvSpPr>
            <a:spLocks noChangeArrowheads="1"/>
          </p:cNvSpPr>
          <p:nvPr/>
        </p:nvSpPr>
        <p:spPr bwMode="auto">
          <a:xfrm>
            <a:off x="0" y="1995255"/>
            <a:ext cx="1226329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Câu</a:t>
            </a:r>
            <a:r>
              <a:rPr kumimoji="0" lang="en-US" sz="28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3</a:t>
            </a:r>
            <a:r>
              <a:rPr kumimoji="0" 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Một</a:t>
            </a:r>
            <a:r>
              <a:rPr kumimoji="0" 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vật</a:t>
            </a:r>
            <a:r>
              <a:rPr kumimoji="0" 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có</a:t>
            </a:r>
            <a:r>
              <a:rPr kumimoji="0" 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khối</a:t>
            </a:r>
            <a:r>
              <a:rPr kumimoji="0" 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lượng</a:t>
            </a:r>
            <a:r>
              <a:rPr kumimoji="0" 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m </a:t>
            </a:r>
            <a:r>
              <a:rPr kumimoji="0" 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đang</a:t>
            </a:r>
            <a:r>
              <a:rPr kumimoji="0" 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chuyển</a:t>
            </a:r>
            <a:r>
              <a:rPr kumimoji="0" 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kumimoji="0" 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với</a:t>
            </a:r>
            <a:r>
              <a:rPr kumimoji="0" 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tốc</a:t>
            </a:r>
            <a:r>
              <a:rPr kumimoji="0" 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độ</a:t>
            </a:r>
            <a:r>
              <a:rPr kumimoji="0" 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v </a:t>
            </a:r>
            <a:r>
              <a:rPr kumimoji="0" 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thì</a:t>
            </a:r>
            <a:r>
              <a:rPr kumimoji="0" 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có</a:t>
            </a:r>
            <a:r>
              <a:rPr kumimoji="0" 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kumimoji="0" 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năng</a:t>
            </a:r>
            <a:r>
              <a:rPr kumimoji="0" 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là</a:t>
            </a:r>
            <a:r>
              <a:rPr kumimoji="0" 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1008685295"/>
              </p:ext>
            </p:extLst>
          </p:nvPr>
        </p:nvGraphicFramePr>
        <p:xfrm>
          <a:off x="2373313" y="2841625"/>
          <a:ext cx="1825625" cy="604838"/>
        </p:xfrm>
        <a:graphic>
          <a:graphicData uri="http://schemas.openxmlformats.org/presentationml/2006/ole">
            <mc:AlternateContent xmlns:mc="http://schemas.openxmlformats.org/markup-compatibility/2006">
              <mc:Choice xmlns:v="urn:schemas-microsoft-com:vml" Requires="v">
                <p:oleObj spid="_x0000_s2167" name="Equation" r:id="rId4" imgW="1104840" imgH="241200" progId="Equation.DSMT4">
                  <p:embed/>
                </p:oleObj>
              </mc:Choice>
              <mc:Fallback>
                <p:oleObj name="Equation" r:id="rId4" imgW="1104840" imgH="241200" progId="Equation.DSMT4">
                  <p:embed/>
                  <p:pic>
                    <p:nvPicPr>
                      <p:cNvPr id="0" name=""/>
                      <p:cNvPicPr>
                        <a:picLocks noChangeAspect="1" noChangeArrowheads="1"/>
                      </p:cNvPicPr>
                      <p:nvPr/>
                    </p:nvPicPr>
                    <p:blipFill>
                      <a:blip r:embed="rId5"/>
                      <a:srcRect/>
                      <a:stretch>
                        <a:fillRect/>
                      </a:stretch>
                    </p:blipFill>
                    <p:spPr bwMode="auto">
                      <a:xfrm>
                        <a:off x="2373313" y="2841625"/>
                        <a:ext cx="1825625" cy="604838"/>
                      </a:xfrm>
                      <a:prstGeom prst="rect">
                        <a:avLst/>
                      </a:prstGeom>
                      <a:noFill/>
                    </p:spPr>
                  </p:pic>
                </p:oleObj>
              </mc:Fallback>
            </mc:AlternateContent>
          </a:graphicData>
        </a:graphic>
      </p:graphicFrame>
      <p:sp>
        <p:nvSpPr>
          <p:cNvPr id="21" name="Rectangle 9"/>
          <p:cNvSpPr>
            <a:spLocks noChangeArrowheads="1"/>
          </p:cNvSpPr>
          <p:nvPr/>
        </p:nvSpPr>
        <p:spPr bwMode="auto">
          <a:xfrm>
            <a:off x="624893" y="3739938"/>
            <a:ext cx="7699737"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err="1">
                <a:ln>
                  <a:noFill/>
                </a:ln>
                <a:solidFill>
                  <a:schemeClr val="tx1"/>
                </a:solidFill>
                <a:effectLst/>
                <a:latin typeface="Times New Roman" panose="02020603050405020304" pitchFamily="18" charset="0"/>
                <a:ea typeface="Aptos" charset="0"/>
                <a:cs typeface="Times New Roman" panose="02020603050405020304" pitchFamily="18" charset="0"/>
              </a:rPr>
              <a:t>Trong</a:t>
            </a:r>
            <a:r>
              <a:rPr kumimoji="0" lang="en-US" sz="2800" b="0" i="0" u="none" strike="noStrike" cap="none" normalizeH="0" baseline="0" dirty="0">
                <a:ln>
                  <a:noFill/>
                </a:ln>
                <a:solidFill>
                  <a:schemeClr val="tx1"/>
                </a:solidFill>
                <a:effectLst/>
                <a:latin typeface="Times New Roman" panose="02020603050405020304" pitchFamily="18" charset="0"/>
                <a:ea typeface="Aptos"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ea typeface="Aptos" charset="0"/>
                <a:cs typeface="Times New Roman" panose="02020603050405020304" pitchFamily="18" charset="0"/>
              </a:rPr>
              <a:t>đó</a:t>
            </a:r>
            <a:r>
              <a:rPr kumimoji="0" lang="en-US" sz="2800" b="0" i="0" u="none" strike="noStrike" cap="none" normalizeH="0" baseline="0" dirty="0">
                <a:ln>
                  <a:noFill/>
                </a:ln>
                <a:solidFill>
                  <a:schemeClr val="tx1"/>
                </a:solidFill>
                <a:effectLst/>
                <a:latin typeface="Times New Roman" panose="02020603050405020304" pitchFamily="18" charset="0"/>
                <a:ea typeface="Aptos" charset="0"/>
                <a:cs typeface="Times New Roman" panose="02020603050405020304" pitchFamily="18" charset="0"/>
              </a:rPr>
              <a:t> :   m </a:t>
            </a:r>
            <a:r>
              <a:rPr kumimoji="0" lang="en-US" sz="2800" b="0" i="0" u="none" strike="noStrike" cap="none" normalizeH="0" baseline="0" dirty="0" err="1">
                <a:ln>
                  <a:noFill/>
                </a:ln>
                <a:solidFill>
                  <a:schemeClr val="tx1"/>
                </a:solidFill>
                <a:effectLst/>
                <a:latin typeface="Times New Roman" panose="02020603050405020304" pitchFamily="18" charset="0"/>
                <a:ea typeface="Aptos" charset="0"/>
                <a:cs typeface="Times New Roman" panose="02020603050405020304" pitchFamily="18" charset="0"/>
              </a:rPr>
              <a:t>là</a:t>
            </a:r>
            <a:r>
              <a:rPr kumimoji="0" lang="en-US" sz="2800" b="0" i="0" u="none" strike="noStrike" cap="none" normalizeH="0" baseline="0" dirty="0">
                <a:ln>
                  <a:noFill/>
                </a:ln>
                <a:solidFill>
                  <a:schemeClr val="tx1"/>
                </a:solidFill>
                <a:effectLst/>
                <a:latin typeface="Times New Roman" panose="02020603050405020304" pitchFamily="18" charset="0"/>
                <a:ea typeface="Aptos"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ea typeface="Aptos" charset="0"/>
                <a:cs typeface="Times New Roman" panose="02020603050405020304" pitchFamily="18" charset="0"/>
              </a:rPr>
              <a:t>khối</a:t>
            </a:r>
            <a:r>
              <a:rPr kumimoji="0" lang="en-US" sz="2800" b="0" i="0" u="none" strike="noStrike" cap="none" normalizeH="0" baseline="0" dirty="0">
                <a:ln>
                  <a:noFill/>
                </a:ln>
                <a:solidFill>
                  <a:schemeClr val="tx1"/>
                </a:solidFill>
                <a:effectLst/>
                <a:latin typeface="Times New Roman" panose="02020603050405020304" pitchFamily="18" charset="0"/>
                <a:ea typeface="Aptos"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ea typeface="Aptos" charset="0"/>
                <a:cs typeface="Times New Roman" panose="02020603050405020304" pitchFamily="18" charset="0"/>
              </a:rPr>
              <a:t>lượng</a:t>
            </a:r>
            <a:r>
              <a:rPr kumimoji="0" lang="en-US" sz="2800" b="0" i="0" u="none" strike="noStrike" cap="none" normalizeH="0" baseline="0" dirty="0">
                <a:ln>
                  <a:noFill/>
                </a:ln>
                <a:solidFill>
                  <a:schemeClr val="tx1"/>
                </a:solidFill>
                <a:effectLst/>
                <a:latin typeface="Times New Roman" panose="02020603050405020304" pitchFamily="18" charset="0"/>
                <a:ea typeface="Aptos"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ea typeface="Aptos" charset="0"/>
                <a:cs typeface="Times New Roman" panose="02020603050405020304" pitchFamily="18" charset="0"/>
              </a:rPr>
              <a:t>của</a:t>
            </a:r>
            <a:r>
              <a:rPr kumimoji="0" lang="en-US" sz="2800" b="0" i="0" u="none" strike="noStrike" cap="none" normalizeH="0" baseline="0" dirty="0">
                <a:ln>
                  <a:noFill/>
                </a:ln>
                <a:solidFill>
                  <a:schemeClr val="tx1"/>
                </a:solidFill>
                <a:effectLst/>
                <a:latin typeface="Times New Roman" panose="02020603050405020304" pitchFamily="18" charset="0"/>
                <a:ea typeface="Aptos"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ea typeface="Aptos" charset="0"/>
                <a:cs typeface="Times New Roman" panose="02020603050405020304" pitchFamily="18" charset="0"/>
              </a:rPr>
              <a:t>vật</a:t>
            </a:r>
            <a:r>
              <a:rPr kumimoji="0" lang="en-US" sz="2800" b="0" i="0" u="none" strike="noStrike" cap="none" normalizeH="0" baseline="0" dirty="0">
                <a:ln>
                  <a:noFill/>
                </a:ln>
                <a:solidFill>
                  <a:schemeClr val="tx1"/>
                </a:solidFill>
                <a:effectLst/>
                <a:latin typeface="Times New Roman" panose="02020603050405020304" pitchFamily="18" charset="0"/>
                <a:ea typeface="Aptos"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ea typeface="Aptos" charset="0"/>
                <a:cs typeface="Times New Roman" panose="02020603050405020304" pitchFamily="18" charset="0"/>
              </a:rPr>
              <a:t>đơn</a:t>
            </a:r>
            <a:r>
              <a:rPr kumimoji="0" lang="en-US" sz="2800" b="0" i="0" u="none" strike="noStrike" cap="none" normalizeH="0" baseline="0" dirty="0">
                <a:ln>
                  <a:noFill/>
                </a:ln>
                <a:solidFill>
                  <a:schemeClr val="tx1"/>
                </a:solidFill>
                <a:effectLst/>
                <a:latin typeface="Times New Roman" panose="02020603050405020304" pitchFamily="18" charset="0"/>
                <a:ea typeface="Aptos"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ea typeface="Aptos" charset="0"/>
                <a:cs typeface="Times New Roman" panose="02020603050405020304" pitchFamily="18" charset="0"/>
              </a:rPr>
              <a:t>vị</a:t>
            </a:r>
            <a:r>
              <a:rPr kumimoji="0" lang="en-US" sz="2800" b="0" i="0" u="none" strike="noStrike" cap="none" normalizeH="0" baseline="0" dirty="0">
                <a:ln>
                  <a:noFill/>
                </a:ln>
                <a:solidFill>
                  <a:schemeClr val="tx1"/>
                </a:solidFill>
                <a:effectLst/>
                <a:latin typeface="Times New Roman" panose="02020603050405020304" pitchFamily="18" charset="0"/>
                <a:ea typeface="Aptos"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ea typeface="Aptos" charset="0"/>
                <a:cs typeface="Times New Roman" panose="02020603050405020304" pitchFamily="18" charset="0"/>
              </a:rPr>
              <a:t>đo</a:t>
            </a:r>
            <a:r>
              <a:rPr kumimoji="0" lang="en-US" sz="2800" b="0" i="0" u="none" strike="noStrike" cap="none" normalizeH="0" baseline="0" dirty="0">
                <a:ln>
                  <a:noFill/>
                </a:ln>
                <a:solidFill>
                  <a:schemeClr val="tx1"/>
                </a:solidFill>
                <a:effectLst/>
                <a:latin typeface="Times New Roman" panose="02020603050405020304" pitchFamily="18" charset="0"/>
                <a:ea typeface="Aptos"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ea typeface="Aptos" charset="0"/>
                <a:cs typeface="Times New Roman" panose="02020603050405020304" pitchFamily="18" charset="0"/>
              </a:rPr>
              <a:t>là</a:t>
            </a:r>
            <a:r>
              <a:rPr kumimoji="0" lang="en-US" sz="2800" b="0" i="0" u="none" strike="noStrike" cap="none" normalizeH="0" baseline="0" dirty="0">
                <a:ln>
                  <a:noFill/>
                </a:ln>
                <a:solidFill>
                  <a:schemeClr val="tx1"/>
                </a:solidFill>
                <a:effectLst/>
                <a:latin typeface="Times New Roman" panose="02020603050405020304" pitchFamily="18" charset="0"/>
                <a:ea typeface="Aptos" charset="0"/>
                <a:cs typeface="Times New Roman" panose="02020603050405020304" pitchFamily="18" charset="0"/>
              </a:rPr>
              <a:t> kg</a:t>
            </a:r>
            <a:endPar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anose="02020603050405020304" pitchFamily="18" charset="0"/>
                <a:ea typeface="Aptos" charset="0"/>
                <a:cs typeface="Times New Roman" panose="02020603050405020304" pitchFamily="18" charset="0"/>
              </a:rPr>
              <a:t>		v </a:t>
            </a:r>
            <a:r>
              <a:rPr kumimoji="0" lang="en-US" sz="2800" b="0" i="0" u="none" strike="noStrike" cap="none" normalizeH="0" baseline="0" dirty="0" err="1">
                <a:ln>
                  <a:noFill/>
                </a:ln>
                <a:solidFill>
                  <a:schemeClr val="tx1"/>
                </a:solidFill>
                <a:effectLst/>
                <a:latin typeface="Times New Roman" panose="02020603050405020304" pitchFamily="18" charset="0"/>
                <a:ea typeface="Aptos" charset="0"/>
                <a:cs typeface="Times New Roman" panose="02020603050405020304" pitchFamily="18" charset="0"/>
              </a:rPr>
              <a:t>là</a:t>
            </a:r>
            <a:r>
              <a:rPr kumimoji="0" lang="en-US" sz="2800" b="0" i="0" u="none" strike="noStrike" cap="none" normalizeH="0" baseline="0" dirty="0">
                <a:ln>
                  <a:noFill/>
                </a:ln>
                <a:solidFill>
                  <a:schemeClr val="tx1"/>
                </a:solidFill>
                <a:effectLst/>
                <a:latin typeface="Times New Roman" panose="02020603050405020304" pitchFamily="18" charset="0"/>
                <a:ea typeface="Aptos"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ea typeface="Aptos" charset="0"/>
                <a:cs typeface="Times New Roman" panose="02020603050405020304" pitchFamily="18" charset="0"/>
              </a:rPr>
              <a:t>vận</a:t>
            </a:r>
            <a:r>
              <a:rPr kumimoji="0" lang="en-US" sz="2800" b="0" i="0" u="none" strike="noStrike" cap="none" normalizeH="0" baseline="0" dirty="0">
                <a:ln>
                  <a:noFill/>
                </a:ln>
                <a:solidFill>
                  <a:schemeClr val="tx1"/>
                </a:solidFill>
                <a:effectLst/>
                <a:latin typeface="Times New Roman" panose="02020603050405020304" pitchFamily="18" charset="0"/>
                <a:ea typeface="Aptos"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ea typeface="Aptos" charset="0"/>
                <a:cs typeface="Times New Roman" panose="02020603050405020304" pitchFamily="18" charset="0"/>
              </a:rPr>
              <a:t>tốc</a:t>
            </a:r>
            <a:r>
              <a:rPr kumimoji="0" lang="en-US" sz="2800" b="0" i="0" u="none" strike="noStrike" cap="none" normalizeH="0" baseline="0" dirty="0">
                <a:ln>
                  <a:noFill/>
                </a:ln>
                <a:solidFill>
                  <a:schemeClr val="tx1"/>
                </a:solidFill>
                <a:effectLst/>
                <a:latin typeface="Times New Roman" panose="02020603050405020304" pitchFamily="18" charset="0"/>
                <a:ea typeface="Aptos"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ea typeface="Aptos" charset="0"/>
                <a:cs typeface="Times New Roman" panose="02020603050405020304" pitchFamily="18" charset="0"/>
              </a:rPr>
              <a:t>của</a:t>
            </a:r>
            <a:r>
              <a:rPr kumimoji="0" lang="en-US" sz="2800" b="0" i="0" u="none" strike="noStrike" cap="none" normalizeH="0" baseline="0" dirty="0">
                <a:ln>
                  <a:noFill/>
                </a:ln>
                <a:solidFill>
                  <a:schemeClr val="tx1"/>
                </a:solidFill>
                <a:effectLst/>
                <a:latin typeface="Times New Roman" panose="02020603050405020304" pitchFamily="18" charset="0"/>
                <a:ea typeface="Aptos"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ea typeface="Aptos" charset="0"/>
                <a:cs typeface="Times New Roman" panose="02020603050405020304" pitchFamily="18" charset="0"/>
              </a:rPr>
              <a:t>vật</a:t>
            </a:r>
            <a:r>
              <a:rPr kumimoji="0" lang="en-US" sz="2800" b="0" i="0" u="none" strike="noStrike" cap="none" normalizeH="0" baseline="0" dirty="0">
                <a:ln>
                  <a:noFill/>
                </a:ln>
                <a:solidFill>
                  <a:schemeClr val="tx1"/>
                </a:solidFill>
                <a:effectLst/>
                <a:latin typeface="Times New Roman" panose="02020603050405020304" pitchFamily="18" charset="0"/>
                <a:ea typeface="Aptos"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ea typeface="Aptos" charset="0"/>
                <a:cs typeface="Times New Roman" panose="02020603050405020304" pitchFamily="18" charset="0"/>
              </a:rPr>
              <a:t>đơn</a:t>
            </a:r>
            <a:r>
              <a:rPr kumimoji="0" lang="en-US" sz="2800" b="0" i="0" u="none" strike="noStrike" cap="none" normalizeH="0" baseline="0" dirty="0">
                <a:ln>
                  <a:noFill/>
                </a:ln>
                <a:solidFill>
                  <a:schemeClr val="tx1"/>
                </a:solidFill>
                <a:effectLst/>
                <a:latin typeface="Times New Roman" panose="02020603050405020304" pitchFamily="18" charset="0"/>
                <a:ea typeface="Aptos"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ea typeface="Aptos" charset="0"/>
                <a:cs typeface="Times New Roman" panose="02020603050405020304" pitchFamily="18" charset="0"/>
              </a:rPr>
              <a:t>vị</a:t>
            </a:r>
            <a:r>
              <a:rPr kumimoji="0" lang="en-US" sz="2800" b="0" i="0" u="none" strike="noStrike" cap="none" normalizeH="0" baseline="0" dirty="0">
                <a:ln>
                  <a:noFill/>
                </a:ln>
                <a:solidFill>
                  <a:schemeClr val="tx1"/>
                </a:solidFill>
                <a:effectLst/>
                <a:latin typeface="Times New Roman" panose="02020603050405020304" pitchFamily="18" charset="0"/>
                <a:ea typeface="Aptos"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ea typeface="Aptos" charset="0"/>
                <a:cs typeface="Times New Roman" panose="02020603050405020304" pitchFamily="18" charset="0"/>
              </a:rPr>
              <a:t>đo</a:t>
            </a:r>
            <a:r>
              <a:rPr kumimoji="0" lang="en-US" sz="2800" b="0" i="0" u="none" strike="noStrike" cap="none" normalizeH="0" baseline="0" dirty="0">
                <a:ln>
                  <a:noFill/>
                </a:ln>
                <a:solidFill>
                  <a:schemeClr val="tx1"/>
                </a:solidFill>
                <a:effectLst/>
                <a:latin typeface="Times New Roman" panose="02020603050405020304" pitchFamily="18" charset="0"/>
                <a:ea typeface="Aptos"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ea typeface="Aptos" charset="0"/>
                <a:cs typeface="Times New Roman" panose="02020603050405020304" pitchFamily="18" charset="0"/>
              </a:rPr>
              <a:t>là</a:t>
            </a:r>
            <a:r>
              <a:rPr kumimoji="0" lang="en-US" sz="2800" b="0" i="0" u="none" strike="noStrike" cap="none" normalizeH="0" baseline="0" dirty="0">
                <a:ln>
                  <a:noFill/>
                </a:ln>
                <a:solidFill>
                  <a:schemeClr val="tx1"/>
                </a:solidFill>
                <a:effectLst/>
                <a:latin typeface="Times New Roman" panose="02020603050405020304" pitchFamily="18" charset="0"/>
                <a:ea typeface="Aptos" charset="0"/>
                <a:cs typeface="Times New Roman" panose="02020603050405020304" pitchFamily="18" charset="0"/>
              </a:rPr>
              <a:t> m/s</a:t>
            </a:r>
            <a:endPar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panose="020B0604020202020204" pitchFamily="34" charset="0"/>
                <a:ea typeface="Aptos" charset="0"/>
                <a:cs typeface="Times New Roman" panose="02020603050405020304" pitchFamily="18" charset="0"/>
              </a:rPr>
              <a:t>		</a:t>
            </a:r>
            <a:endParaRPr kumimoji="0" 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24" name="Object 23"/>
          <p:cNvGraphicFramePr>
            <a:graphicFrameLocks noChangeAspect="1"/>
          </p:cNvGraphicFramePr>
          <p:nvPr>
            <p:extLst>
              <p:ext uri="{D42A27DB-BD31-4B8C-83A1-F6EECF244321}">
                <p14:modId xmlns:p14="http://schemas.microsoft.com/office/powerpoint/2010/main" val="1627918811"/>
              </p:ext>
            </p:extLst>
          </p:nvPr>
        </p:nvGraphicFramePr>
        <p:xfrm>
          <a:off x="2475732" y="4617474"/>
          <a:ext cx="413242" cy="392229"/>
        </p:xfrm>
        <a:graphic>
          <a:graphicData uri="http://schemas.openxmlformats.org/presentationml/2006/ole">
            <mc:AlternateContent xmlns:mc="http://schemas.openxmlformats.org/markup-compatibility/2006">
              <mc:Choice xmlns:v="urn:schemas-microsoft-com:vml" Requires="v">
                <p:oleObj spid="_x0000_s2168" name="Equation" r:id="rId6" imgW="253800" imgH="241200" progId="Equation.DSMT4">
                  <p:embed/>
                </p:oleObj>
              </mc:Choice>
              <mc:Fallback>
                <p:oleObj name="Equation" r:id="rId6" imgW="253800" imgH="241200" progId="Equation.DSMT4">
                  <p:embed/>
                  <p:pic>
                    <p:nvPicPr>
                      <p:cNvPr id="0" name=""/>
                      <p:cNvPicPr/>
                      <p:nvPr/>
                    </p:nvPicPr>
                    <p:blipFill>
                      <a:blip r:embed="rId7"/>
                      <a:stretch>
                        <a:fillRect/>
                      </a:stretch>
                    </p:blipFill>
                    <p:spPr>
                      <a:xfrm>
                        <a:off x="2475732" y="4617474"/>
                        <a:ext cx="413242" cy="392229"/>
                      </a:xfrm>
                      <a:prstGeom prst="rect">
                        <a:avLst/>
                      </a:prstGeom>
                    </p:spPr>
                  </p:pic>
                </p:oleObj>
              </mc:Fallback>
            </mc:AlternateContent>
          </a:graphicData>
        </a:graphic>
      </p:graphicFrame>
      <p:sp>
        <p:nvSpPr>
          <p:cNvPr id="27" name="Rectangle 26"/>
          <p:cNvSpPr/>
          <p:nvPr/>
        </p:nvSpPr>
        <p:spPr>
          <a:xfrm>
            <a:off x="2864651" y="4551978"/>
            <a:ext cx="6282489" cy="523220"/>
          </a:xfrm>
          <a:prstGeom prst="rect">
            <a:avLst/>
          </a:prstGeom>
        </p:spPr>
        <p:txBody>
          <a:bodyPr wrap="none">
            <a:spAutoFit/>
          </a:bodyPr>
          <a:lstStyle/>
          <a:p>
            <a:r>
              <a:rPr lang="en-US" sz="2800" dirty="0" err="1">
                <a:latin typeface="Times New Roman" panose="02020603050405020304" pitchFamily="18" charset="0"/>
                <a:ea typeface="Aptos"/>
              </a:rPr>
              <a:t>là</a:t>
            </a:r>
            <a:r>
              <a:rPr lang="en-US" sz="2800" dirty="0">
                <a:latin typeface="Times New Roman" panose="02020603050405020304" pitchFamily="18" charset="0"/>
                <a:ea typeface="Aptos"/>
              </a:rPr>
              <a:t> </a:t>
            </a:r>
            <a:r>
              <a:rPr lang="en-US" sz="2800" dirty="0" err="1">
                <a:latin typeface="Times New Roman" panose="02020603050405020304" pitchFamily="18" charset="0"/>
                <a:ea typeface="Aptos"/>
              </a:rPr>
              <a:t>động</a:t>
            </a:r>
            <a:r>
              <a:rPr lang="en-US" sz="2800" dirty="0">
                <a:latin typeface="Times New Roman" panose="02020603050405020304" pitchFamily="18" charset="0"/>
                <a:ea typeface="Aptos"/>
              </a:rPr>
              <a:t> </a:t>
            </a:r>
            <a:r>
              <a:rPr lang="en-US" sz="2800" dirty="0" err="1">
                <a:latin typeface="Times New Roman" panose="02020603050405020304" pitchFamily="18" charset="0"/>
                <a:ea typeface="Aptos"/>
              </a:rPr>
              <a:t>năng</a:t>
            </a:r>
            <a:r>
              <a:rPr lang="en-US" sz="2800" dirty="0">
                <a:latin typeface="Times New Roman" panose="02020603050405020304" pitchFamily="18" charset="0"/>
                <a:ea typeface="Aptos"/>
              </a:rPr>
              <a:t> </a:t>
            </a:r>
            <a:r>
              <a:rPr lang="en-US" sz="2800" dirty="0" err="1">
                <a:latin typeface="Times New Roman" panose="02020603050405020304" pitchFamily="18" charset="0"/>
                <a:ea typeface="Aptos"/>
              </a:rPr>
              <a:t>của</a:t>
            </a:r>
            <a:r>
              <a:rPr lang="en-US" sz="2800" dirty="0">
                <a:latin typeface="Times New Roman" panose="02020603050405020304" pitchFamily="18" charset="0"/>
                <a:ea typeface="Aptos"/>
              </a:rPr>
              <a:t> </a:t>
            </a:r>
            <a:r>
              <a:rPr lang="en-US" sz="2800" dirty="0" err="1">
                <a:latin typeface="Times New Roman" panose="02020603050405020304" pitchFamily="18" charset="0"/>
                <a:ea typeface="Aptos"/>
              </a:rPr>
              <a:t>vật</a:t>
            </a:r>
            <a:r>
              <a:rPr lang="en-US" sz="2800" dirty="0">
                <a:latin typeface="Times New Roman" panose="02020603050405020304" pitchFamily="18" charset="0"/>
                <a:ea typeface="Aptos"/>
              </a:rPr>
              <a:t> , </a:t>
            </a:r>
            <a:r>
              <a:rPr lang="en-US" sz="2800" dirty="0" err="1">
                <a:latin typeface="Times New Roman" panose="02020603050405020304" pitchFamily="18" charset="0"/>
                <a:ea typeface="Aptos"/>
              </a:rPr>
              <a:t>đơn</a:t>
            </a:r>
            <a:r>
              <a:rPr lang="en-US" sz="2800" dirty="0">
                <a:latin typeface="Times New Roman" panose="02020603050405020304" pitchFamily="18" charset="0"/>
                <a:ea typeface="Aptos"/>
              </a:rPr>
              <a:t> </a:t>
            </a:r>
            <a:r>
              <a:rPr lang="en-US" sz="2800" dirty="0" err="1">
                <a:latin typeface="Times New Roman" panose="02020603050405020304" pitchFamily="18" charset="0"/>
                <a:ea typeface="Aptos"/>
              </a:rPr>
              <a:t>vị</a:t>
            </a:r>
            <a:r>
              <a:rPr lang="en-US" sz="2800" dirty="0">
                <a:latin typeface="Times New Roman" panose="02020603050405020304" pitchFamily="18" charset="0"/>
                <a:ea typeface="Aptos"/>
              </a:rPr>
              <a:t> </a:t>
            </a:r>
            <a:r>
              <a:rPr lang="en-US" sz="2800" dirty="0" err="1">
                <a:latin typeface="Times New Roman" panose="02020603050405020304" pitchFamily="18" charset="0"/>
                <a:ea typeface="Aptos"/>
              </a:rPr>
              <a:t>đo</a:t>
            </a:r>
            <a:r>
              <a:rPr lang="en-US" sz="2800" dirty="0">
                <a:latin typeface="Times New Roman" panose="02020603050405020304" pitchFamily="18" charset="0"/>
                <a:ea typeface="Aptos"/>
              </a:rPr>
              <a:t> </a:t>
            </a:r>
            <a:r>
              <a:rPr lang="en-US" sz="2800" dirty="0" err="1">
                <a:latin typeface="Times New Roman" panose="02020603050405020304" pitchFamily="18" charset="0"/>
                <a:ea typeface="Aptos"/>
              </a:rPr>
              <a:t>là</a:t>
            </a:r>
            <a:r>
              <a:rPr lang="en-US" sz="2800" dirty="0">
                <a:latin typeface="Times New Roman" panose="02020603050405020304" pitchFamily="18" charset="0"/>
                <a:ea typeface="Aptos"/>
              </a:rPr>
              <a:t> Jun (J).</a:t>
            </a:r>
            <a:endParaRPr lang="en-US" sz="2800" dirty="0"/>
          </a:p>
        </p:txBody>
      </p:sp>
      <p:graphicFrame>
        <p:nvGraphicFramePr>
          <p:cNvPr id="5" name="Object 4"/>
          <p:cNvGraphicFramePr>
            <a:graphicFrameLocks noChangeAspect="1"/>
          </p:cNvGraphicFramePr>
          <p:nvPr>
            <p:extLst>
              <p:ext uri="{D42A27DB-BD31-4B8C-83A1-F6EECF244321}">
                <p14:modId xmlns:p14="http://schemas.microsoft.com/office/powerpoint/2010/main" val="633053037"/>
              </p:ext>
            </p:extLst>
          </p:nvPr>
        </p:nvGraphicFramePr>
        <p:xfrm>
          <a:off x="3286125" y="2495249"/>
          <a:ext cx="1162050" cy="1191846"/>
        </p:xfrm>
        <a:graphic>
          <a:graphicData uri="http://schemas.openxmlformats.org/presentationml/2006/ole">
            <mc:AlternateContent xmlns:mc="http://schemas.openxmlformats.org/markup-compatibility/2006">
              <mc:Choice xmlns:v="urn:schemas-microsoft-com:vml" Requires="v">
                <p:oleObj spid="_x0000_s2169" name="Equation" r:id="rId8" imgW="495000" imgH="507960" progId="Equation.DSMT4">
                  <p:embed/>
                </p:oleObj>
              </mc:Choice>
              <mc:Fallback>
                <p:oleObj name="Equation" r:id="rId8" imgW="495000" imgH="507960" progId="Equation.DSMT4">
                  <p:embed/>
                  <p:pic>
                    <p:nvPicPr>
                      <p:cNvPr id="0" name=""/>
                      <p:cNvPicPr/>
                      <p:nvPr/>
                    </p:nvPicPr>
                    <p:blipFill>
                      <a:blip r:embed="rId9"/>
                      <a:stretch>
                        <a:fillRect/>
                      </a:stretch>
                    </p:blipFill>
                    <p:spPr>
                      <a:xfrm>
                        <a:off x="3286125" y="2495249"/>
                        <a:ext cx="1162050" cy="1191846"/>
                      </a:xfrm>
                      <a:prstGeom prst="rect">
                        <a:avLst/>
                      </a:prstGeom>
                    </p:spPr>
                  </p:pic>
                </p:oleObj>
              </mc:Fallback>
            </mc:AlternateContent>
          </a:graphicData>
        </a:graphic>
      </p:graphicFrame>
    </p:spTree>
    <p:extLst>
      <p:ext uri="{BB962C8B-B14F-4D97-AF65-F5344CB8AC3E}">
        <p14:creationId xmlns:p14="http://schemas.microsoft.com/office/powerpoint/2010/main" val="2146315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2000"/>
                                        <p:tgtEl>
                                          <p:spTgt spid="5"/>
                                        </p:tgtEl>
                                      </p:cBhvr>
                                    </p:animEffect>
                                    <p:anim calcmode="lin" valueType="num">
                                      <p:cBhvr>
                                        <p:cTn id="26" dur="2000" fill="hold"/>
                                        <p:tgtEl>
                                          <p:spTgt spid="5"/>
                                        </p:tgtEl>
                                        <p:attrNameLst>
                                          <p:attrName>ppt_w</p:attrName>
                                        </p:attrNameLst>
                                      </p:cBhvr>
                                      <p:tavLst>
                                        <p:tav tm="0" fmla="#ppt_w*sin(2.5*pi*$)">
                                          <p:val>
                                            <p:fltVal val="0"/>
                                          </p:val>
                                        </p:tav>
                                        <p:tav tm="100000">
                                          <p:val>
                                            <p:fltVal val="1"/>
                                          </p:val>
                                        </p:tav>
                                      </p:tavLst>
                                    </p:anim>
                                    <p:anim calcmode="lin" valueType="num">
                                      <p:cBhvr>
                                        <p:cTn id="27"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6" grpId="0"/>
      <p:bldP spid="21" grpId="0"/>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7"/>
          <p:cNvSpPr>
            <a:spLocks noChangeArrowheads="1"/>
          </p:cNvSpPr>
          <p:nvPr/>
        </p:nvSpPr>
        <p:spPr bwMode="auto">
          <a:xfrm>
            <a:off x="457658" y="1995255"/>
            <a:ext cx="1134797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Một</a:t>
            </a:r>
            <a:r>
              <a:rPr kumimoji="0" 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vật</a:t>
            </a:r>
            <a:r>
              <a:rPr kumimoji="0" 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có</a:t>
            </a:r>
            <a:r>
              <a:rPr kumimoji="0" 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khối</a:t>
            </a:r>
            <a:r>
              <a:rPr kumimoji="0" 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lượng</a:t>
            </a:r>
            <a:r>
              <a:rPr kumimoji="0" 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m </a:t>
            </a:r>
            <a:r>
              <a:rPr kumimoji="0" 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đang</a:t>
            </a:r>
            <a:r>
              <a:rPr kumimoji="0" 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chuyển</a:t>
            </a:r>
            <a:r>
              <a:rPr kumimoji="0" 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kumimoji="0" 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với</a:t>
            </a:r>
            <a:r>
              <a:rPr kumimoji="0" 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tốc</a:t>
            </a:r>
            <a:r>
              <a:rPr kumimoji="0" 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độ</a:t>
            </a:r>
            <a:r>
              <a:rPr kumimoji="0" 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v </a:t>
            </a:r>
            <a:r>
              <a:rPr kumimoji="0" 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thì</a:t>
            </a:r>
            <a:r>
              <a:rPr kumimoji="0" 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có</a:t>
            </a:r>
            <a:r>
              <a:rPr kumimoji="0" 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kumimoji="0" 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năng</a:t>
            </a:r>
            <a:r>
              <a:rPr kumimoji="0" 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là</a:t>
            </a:r>
            <a:r>
              <a:rPr kumimoji="0" 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3863679964"/>
              </p:ext>
            </p:extLst>
          </p:nvPr>
        </p:nvGraphicFramePr>
        <p:xfrm>
          <a:off x="2949575" y="2841625"/>
          <a:ext cx="671513" cy="604838"/>
        </p:xfrm>
        <a:graphic>
          <a:graphicData uri="http://schemas.openxmlformats.org/presentationml/2006/ole">
            <mc:AlternateContent xmlns:mc="http://schemas.openxmlformats.org/markup-compatibility/2006">
              <mc:Choice xmlns:v="urn:schemas-microsoft-com:vml" Requires="v">
                <p:oleObj spid="_x0000_s3191" name="Equation" r:id="rId3" imgW="406080" imgH="241200" progId="Equation.DSMT4">
                  <p:embed/>
                </p:oleObj>
              </mc:Choice>
              <mc:Fallback>
                <p:oleObj name="Equation" r:id="rId3" imgW="406080" imgH="241200" progId="Equation.DSMT4">
                  <p:embed/>
                  <p:pic>
                    <p:nvPicPr>
                      <p:cNvPr id="0" name=""/>
                      <p:cNvPicPr>
                        <a:picLocks noChangeAspect="1" noChangeArrowheads="1"/>
                      </p:cNvPicPr>
                      <p:nvPr/>
                    </p:nvPicPr>
                    <p:blipFill>
                      <a:blip r:embed="rId4"/>
                      <a:srcRect/>
                      <a:stretch>
                        <a:fillRect/>
                      </a:stretch>
                    </p:blipFill>
                    <p:spPr bwMode="auto">
                      <a:xfrm>
                        <a:off x="2949575" y="2841625"/>
                        <a:ext cx="671513" cy="604838"/>
                      </a:xfrm>
                      <a:prstGeom prst="rect">
                        <a:avLst/>
                      </a:prstGeom>
                      <a:noFill/>
                    </p:spPr>
                  </p:pic>
                </p:oleObj>
              </mc:Fallback>
            </mc:AlternateContent>
          </a:graphicData>
        </a:graphic>
      </p:graphicFrame>
      <p:sp>
        <p:nvSpPr>
          <p:cNvPr id="21" name="Rectangle 9"/>
          <p:cNvSpPr>
            <a:spLocks noChangeArrowheads="1"/>
          </p:cNvSpPr>
          <p:nvPr/>
        </p:nvSpPr>
        <p:spPr bwMode="auto">
          <a:xfrm>
            <a:off x="624893" y="3739938"/>
            <a:ext cx="7699737"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err="1">
                <a:ln>
                  <a:noFill/>
                </a:ln>
                <a:solidFill>
                  <a:schemeClr val="tx1"/>
                </a:solidFill>
                <a:effectLst/>
                <a:latin typeface="Times New Roman" panose="02020603050405020304" pitchFamily="18" charset="0"/>
                <a:ea typeface="Aptos" charset="0"/>
                <a:cs typeface="Times New Roman" panose="02020603050405020304" pitchFamily="18" charset="0"/>
              </a:rPr>
              <a:t>Trong</a:t>
            </a:r>
            <a:r>
              <a:rPr kumimoji="0" lang="en-US" sz="2800" b="0" i="0" u="none" strike="noStrike" cap="none" normalizeH="0" baseline="0" dirty="0">
                <a:ln>
                  <a:noFill/>
                </a:ln>
                <a:solidFill>
                  <a:schemeClr val="tx1"/>
                </a:solidFill>
                <a:effectLst/>
                <a:latin typeface="Times New Roman" panose="02020603050405020304" pitchFamily="18" charset="0"/>
                <a:ea typeface="Aptos"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ea typeface="Aptos" charset="0"/>
                <a:cs typeface="Times New Roman" panose="02020603050405020304" pitchFamily="18" charset="0"/>
              </a:rPr>
              <a:t>đó</a:t>
            </a:r>
            <a:r>
              <a:rPr kumimoji="0" lang="en-US" sz="2800" b="0" i="0" u="none" strike="noStrike" cap="none" normalizeH="0" baseline="0" dirty="0">
                <a:ln>
                  <a:noFill/>
                </a:ln>
                <a:solidFill>
                  <a:schemeClr val="tx1"/>
                </a:solidFill>
                <a:effectLst/>
                <a:latin typeface="Times New Roman" panose="02020603050405020304" pitchFamily="18" charset="0"/>
                <a:ea typeface="Aptos" charset="0"/>
                <a:cs typeface="Times New Roman" panose="02020603050405020304" pitchFamily="18" charset="0"/>
              </a:rPr>
              <a:t> :   m </a:t>
            </a:r>
            <a:r>
              <a:rPr kumimoji="0" lang="en-US" sz="2800" b="0" i="0" u="none" strike="noStrike" cap="none" normalizeH="0" baseline="0" dirty="0" err="1">
                <a:ln>
                  <a:noFill/>
                </a:ln>
                <a:solidFill>
                  <a:schemeClr val="tx1"/>
                </a:solidFill>
                <a:effectLst/>
                <a:latin typeface="Times New Roman" panose="02020603050405020304" pitchFamily="18" charset="0"/>
                <a:ea typeface="Aptos" charset="0"/>
                <a:cs typeface="Times New Roman" panose="02020603050405020304" pitchFamily="18" charset="0"/>
              </a:rPr>
              <a:t>là</a:t>
            </a:r>
            <a:r>
              <a:rPr kumimoji="0" lang="en-US" sz="2800" b="0" i="0" u="none" strike="noStrike" cap="none" normalizeH="0" baseline="0" dirty="0">
                <a:ln>
                  <a:noFill/>
                </a:ln>
                <a:solidFill>
                  <a:schemeClr val="tx1"/>
                </a:solidFill>
                <a:effectLst/>
                <a:latin typeface="Times New Roman" panose="02020603050405020304" pitchFamily="18" charset="0"/>
                <a:ea typeface="Aptos"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ea typeface="Aptos" charset="0"/>
                <a:cs typeface="Times New Roman" panose="02020603050405020304" pitchFamily="18" charset="0"/>
              </a:rPr>
              <a:t>khối</a:t>
            </a:r>
            <a:r>
              <a:rPr kumimoji="0" lang="en-US" sz="2800" b="0" i="0" u="none" strike="noStrike" cap="none" normalizeH="0" baseline="0" dirty="0">
                <a:ln>
                  <a:noFill/>
                </a:ln>
                <a:solidFill>
                  <a:schemeClr val="tx1"/>
                </a:solidFill>
                <a:effectLst/>
                <a:latin typeface="Times New Roman" panose="02020603050405020304" pitchFamily="18" charset="0"/>
                <a:ea typeface="Aptos"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ea typeface="Aptos" charset="0"/>
                <a:cs typeface="Times New Roman" panose="02020603050405020304" pitchFamily="18" charset="0"/>
              </a:rPr>
              <a:t>lượng</a:t>
            </a:r>
            <a:r>
              <a:rPr kumimoji="0" lang="en-US" sz="2800" b="0" i="0" u="none" strike="noStrike" cap="none" normalizeH="0" baseline="0" dirty="0">
                <a:ln>
                  <a:noFill/>
                </a:ln>
                <a:solidFill>
                  <a:schemeClr val="tx1"/>
                </a:solidFill>
                <a:effectLst/>
                <a:latin typeface="Times New Roman" panose="02020603050405020304" pitchFamily="18" charset="0"/>
                <a:ea typeface="Aptos"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ea typeface="Aptos" charset="0"/>
                <a:cs typeface="Times New Roman" panose="02020603050405020304" pitchFamily="18" charset="0"/>
              </a:rPr>
              <a:t>của</a:t>
            </a:r>
            <a:r>
              <a:rPr kumimoji="0" lang="en-US" sz="2800" b="0" i="0" u="none" strike="noStrike" cap="none" normalizeH="0" baseline="0" dirty="0">
                <a:ln>
                  <a:noFill/>
                </a:ln>
                <a:solidFill>
                  <a:schemeClr val="tx1"/>
                </a:solidFill>
                <a:effectLst/>
                <a:latin typeface="Times New Roman" panose="02020603050405020304" pitchFamily="18" charset="0"/>
                <a:ea typeface="Aptos"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ea typeface="Aptos" charset="0"/>
                <a:cs typeface="Times New Roman" panose="02020603050405020304" pitchFamily="18" charset="0"/>
              </a:rPr>
              <a:t>vật</a:t>
            </a:r>
            <a:r>
              <a:rPr kumimoji="0" lang="en-US" sz="2800" b="0" i="0" u="none" strike="noStrike" cap="none" normalizeH="0" baseline="0" dirty="0">
                <a:ln>
                  <a:noFill/>
                </a:ln>
                <a:solidFill>
                  <a:schemeClr val="tx1"/>
                </a:solidFill>
                <a:effectLst/>
                <a:latin typeface="Times New Roman" panose="02020603050405020304" pitchFamily="18" charset="0"/>
                <a:ea typeface="Aptos"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ea typeface="Aptos" charset="0"/>
                <a:cs typeface="Times New Roman" panose="02020603050405020304" pitchFamily="18" charset="0"/>
              </a:rPr>
              <a:t>đơn</a:t>
            </a:r>
            <a:r>
              <a:rPr kumimoji="0" lang="en-US" sz="2800" b="0" i="0" u="none" strike="noStrike" cap="none" normalizeH="0" baseline="0" dirty="0">
                <a:ln>
                  <a:noFill/>
                </a:ln>
                <a:solidFill>
                  <a:schemeClr val="tx1"/>
                </a:solidFill>
                <a:effectLst/>
                <a:latin typeface="Times New Roman" panose="02020603050405020304" pitchFamily="18" charset="0"/>
                <a:ea typeface="Aptos"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ea typeface="Aptos" charset="0"/>
                <a:cs typeface="Times New Roman" panose="02020603050405020304" pitchFamily="18" charset="0"/>
              </a:rPr>
              <a:t>vị</a:t>
            </a:r>
            <a:r>
              <a:rPr kumimoji="0" lang="en-US" sz="2800" b="0" i="0" u="none" strike="noStrike" cap="none" normalizeH="0" baseline="0" dirty="0">
                <a:ln>
                  <a:noFill/>
                </a:ln>
                <a:solidFill>
                  <a:schemeClr val="tx1"/>
                </a:solidFill>
                <a:effectLst/>
                <a:latin typeface="Times New Roman" panose="02020603050405020304" pitchFamily="18" charset="0"/>
                <a:ea typeface="Aptos"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ea typeface="Aptos" charset="0"/>
                <a:cs typeface="Times New Roman" panose="02020603050405020304" pitchFamily="18" charset="0"/>
              </a:rPr>
              <a:t>đo</a:t>
            </a:r>
            <a:r>
              <a:rPr kumimoji="0" lang="en-US" sz="2800" b="0" i="0" u="none" strike="noStrike" cap="none" normalizeH="0" baseline="0" dirty="0">
                <a:ln>
                  <a:noFill/>
                </a:ln>
                <a:solidFill>
                  <a:schemeClr val="tx1"/>
                </a:solidFill>
                <a:effectLst/>
                <a:latin typeface="Times New Roman" panose="02020603050405020304" pitchFamily="18" charset="0"/>
                <a:ea typeface="Aptos"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ea typeface="Aptos" charset="0"/>
                <a:cs typeface="Times New Roman" panose="02020603050405020304" pitchFamily="18" charset="0"/>
              </a:rPr>
              <a:t>là</a:t>
            </a:r>
            <a:r>
              <a:rPr kumimoji="0" lang="en-US" sz="2800" b="0" i="0" u="none" strike="noStrike" cap="none" normalizeH="0" baseline="0" dirty="0">
                <a:ln>
                  <a:noFill/>
                </a:ln>
                <a:solidFill>
                  <a:schemeClr val="tx1"/>
                </a:solidFill>
                <a:effectLst/>
                <a:latin typeface="Times New Roman" panose="02020603050405020304" pitchFamily="18" charset="0"/>
                <a:ea typeface="Aptos" charset="0"/>
                <a:cs typeface="Times New Roman" panose="02020603050405020304" pitchFamily="18" charset="0"/>
              </a:rPr>
              <a:t> kg</a:t>
            </a:r>
            <a:endPar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anose="02020603050405020304" pitchFamily="18" charset="0"/>
                <a:ea typeface="Aptos" charset="0"/>
                <a:cs typeface="Times New Roman" panose="02020603050405020304" pitchFamily="18" charset="0"/>
              </a:rPr>
              <a:t>		v </a:t>
            </a:r>
            <a:r>
              <a:rPr kumimoji="0" lang="en-US" sz="2800" b="0" i="0" u="none" strike="noStrike" cap="none" normalizeH="0" baseline="0" dirty="0" err="1">
                <a:ln>
                  <a:noFill/>
                </a:ln>
                <a:solidFill>
                  <a:schemeClr val="tx1"/>
                </a:solidFill>
                <a:effectLst/>
                <a:latin typeface="Times New Roman" panose="02020603050405020304" pitchFamily="18" charset="0"/>
                <a:ea typeface="Aptos" charset="0"/>
                <a:cs typeface="Times New Roman" panose="02020603050405020304" pitchFamily="18" charset="0"/>
              </a:rPr>
              <a:t>là</a:t>
            </a:r>
            <a:r>
              <a:rPr kumimoji="0" lang="en-US" sz="2800" b="0" i="0" u="none" strike="noStrike" cap="none" normalizeH="0" baseline="0" dirty="0">
                <a:ln>
                  <a:noFill/>
                </a:ln>
                <a:solidFill>
                  <a:schemeClr val="tx1"/>
                </a:solidFill>
                <a:effectLst/>
                <a:latin typeface="Times New Roman" panose="02020603050405020304" pitchFamily="18" charset="0"/>
                <a:ea typeface="Aptos"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ea typeface="Aptos" charset="0"/>
                <a:cs typeface="Times New Roman" panose="02020603050405020304" pitchFamily="18" charset="0"/>
              </a:rPr>
              <a:t>vận</a:t>
            </a:r>
            <a:r>
              <a:rPr kumimoji="0" lang="en-US" sz="2800" b="0" i="0" u="none" strike="noStrike" cap="none" normalizeH="0" baseline="0" dirty="0">
                <a:ln>
                  <a:noFill/>
                </a:ln>
                <a:solidFill>
                  <a:schemeClr val="tx1"/>
                </a:solidFill>
                <a:effectLst/>
                <a:latin typeface="Times New Roman" panose="02020603050405020304" pitchFamily="18" charset="0"/>
                <a:ea typeface="Aptos"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ea typeface="Aptos" charset="0"/>
                <a:cs typeface="Times New Roman" panose="02020603050405020304" pitchFamily="18" charset="0"/>
              </a:rPr>
              <a:t>tốc</a:t>
            </a:r>
            <a:r>
              <a:rPr kumimoji="0" lang="en-US" sz="2800" b="0" i="0" u="none" strike="noStrike" cap="none" normalizeH="0" baseline="0" dirty="0">
                <a:ln>
                  <a:noFill/>
                </a:ln>
                <a:solidFill>
                  <a:schemeClr val="tx1"/>
                </a:solidFill>
                <a:effectLst/>
                <a:latin typeface="Times New Roman" panose="02020603050405020304" pitchFamily="18" charset="0"/>
                <a:ea typeface="Aptos"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ea typeface="Aptos" charset="0"/>
                <a:cs typeface="Times New Roman" panose="02020603050405020304" pitchFamily="18" charset="0"/>
              </a:rPr>
              <a:t>của</a:t>
            </a:r>
            <a:r>
              <a:rPr kumimoji="0" lang="en-US" sz="2800" b="0" i="0" u="none" strike="noStrike" cap="none" normalizeH="0" baseline="0" dirty="0">
                <a:ln>
                  <a:noFill/>
                </a:ln>
                <a:solidFill>
                  <a:schemeClr val="tx1"/>
                </a:solidFill>
                <a:effectLst/>
                <a:latin typeface="Times New Roman" panose="02020603050405020304" pitchFamily="18" charset="0"/>
                <a:ea typeface="Aptos"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ea typeface="Aptos" charset="0"/>
                <a:cs typeface="Times New Roman" panose="02020603050405020304" pitchFamily="18" charset="0"/>
              </a:rPr>
              <a:t>vật</a:t>
            </a:r>
            <a:r>
              <a:rPr kumimoji="0" lang="en-US" sz="2800" b="0" i="0" u="none" strike="noStrike" cap="none" normalizeH="0" baseline="0" dirty="0">
                <a:ln>
                  <a:noFill/>
                </a:ln>
                <a:solidFill>
                  <a:schemeClr val="tx1"/>
                </a:solidFill>
                <a:effectLst/>
                <a:latin typeface="Times New Roman" panose="02020603050405020304" pitchFamily="18" charset="0"/>
                <a:ea typeface="Aptos"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ea typeface="Aptos" charset="0"/>
                <a:cs typeface="Times New Roman" panose="02020603050405020304" pitchFamily="18" charset="0"/>
              </a:rPr>
              <a:t>đơn</a:t>
            </a:r>
            <a:r>
              <a:rPr kumimoji="0" lang="en-US" sz="2800" b="0" i="0" u="none" strike="noStrike" cap="none" normalizeH="0" baseline="0" dirty="0">
                <a:ln>
                  <a:noFill/>
                </a:ln>
                <a:solidFill>
                  <a:schemeClr val="tx1"/>
                </a:solidFill>
                <a:effectLst/>
                <a:latin typeface="Times New Roman" panose="02020603050405020304" pitchFamily="18" charset="0"/>
                <a:ea typeface="Aptos"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ea typeface="Aptos" charset="0"/>
                <a:cs typeface="Times New Roman" panose="02020603050405020304" pitchFamily="18" charset="0"/>
              </a:rPr>
              <a:t>vị</a:t>
            </a:r>
            <a:r>
              <a:rPr kumimoji="0" lang="en-US" sz="2800" b="0" i="0" u="none" strike="noStrike" cap="none" normalizeH="0" baseline="0" dirty="0">
                <a:ln>
                  <a:noFill/>
                </a:ln>
                <a:solidFill>
                  <a:schemeClr val="tx1"/>
                </a:solidFill>
                <a:effectLst/>
                <a:latin typeface="Times New Roman" panose="02020603050405020304" pitchFamily="18" charset="0"/>
                <a:ea typeface="Aptos"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ea typeface="Aptos" charset="0"/>
                <a:cs typeface="Times New Roman" panose="02020603050405020304" pitchFamily="18" charset="0"/>
              </a:rPr>
              <a:t>đo</a:t>
            </a:r>
            <a:r>
              <a:rPr kumimoji="0" lang="en-US" sz="2800" b="0" i="0" u="none" strike="noStrike" cap="none" normalizeH="0" baseline="0" dirty="0">
                <a:ln>
                  <a:noFill/>
                </a:ln>
                <a:solidFill>
                  <a:schemeClr val="tx1"/>
                </a:solidFill>
                <a:effectLst/>
                <a:latin typeface="Times New Roman" panose="02020603050405020304" pitchFamily="18" charset="0"/>
                <a:ea typeface="Aptos"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ea typeface="Aptos" charset="0"/>
                <a:cs typeface="Times New Roman" panose="02020603050405020304" pitchFamily="18" charset="0"/>
              </a:rPr>
              <a:t>là</a:t>
            </a:r>
            <a:r>
              <a:rPr kumimoji="0" lang="en-US" sz="2800" b="0" i="0" u="none" strike="noStrike" cap="none" normalizeH="0" baseline="0" dirty="0">
                <a:ln>
                  <a:noFill/>
                </a:ln>
                <a:solidFill>
                  <a:schemeClr val="tx1"/>
                </a:solidFill>
                <a:effectLst/>
                <a:latin typeface="Times New Roman" panose="02020603050405020304" pitchFamily="18" charset="0"/>
                <a:ea typeface="Aptos" charset="0"/>
                <a:cs typeface="Times New Roman" panose="02020603050405020304" pitchFamily="18" charset="0"/>
              </a:rPr>
              <a:t> m/s</a:t>
            </a:r>
            <a:endPar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panose="020B0604020202020204" pitchFamily="34" charset="0"/>
                <a:ea typeface="Aptos" charset="0"/>
                <a:cs typeface="Times New Roman" panose="02020603050405020304" pitchFamily="18" charset="0"/>
              </a:rPr>
              <a:t>		</a:t>
            </a:r>
            <a:endParaRPr kumimoji="0" 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24" name="Object 23"/>
          <p:cNvGraphicFramePr>
            <a:graphicFrameLocks noChangeAspect="1"/>
          </p:cNvGraphicFramePr>
          <p:nvPr/>
        </p:nvGraphicFramePr>
        <p:xfrm>
          <a:off x="2475732" y="4617474"/>
          <a:ext cx="413242" cy="392229"/>
        </p:xfrm>
        <a:graphic>
          <a:graphicData uri="http://schemas.openxmlformats.org/presentationml/2006/ole">
            <mc:AlternateContent xmlns:mc="http://schemas.openxmlformats.org/markup-compatibility/2006">
              <mc:Choice xmlns:v="urn:schemas-microsoft-com:vml" Requires="v">
                <p:oleObj spid="_x0000_s3192" name="Equation" r:id="rId5" imgW="253800" imgH="241200" progId="Equation.DSMT4">
                  <p:embed/>
                </p:oleObj>
              </mc:Choice>
              <mc:Fallback>
                <p:oleObj name="Equation" r:id="rId5" imgW="253800" imgH="241200" progId="Equation.DSMT4">
                  <p:embed/>
                  <p:pic>
                    <p:nvPicPr>
                      <p:cNvPr id="0" name=""/>
                      <p:cNvPicPr/>
                      <p:nvPr/>
                    </p:nvPicPr>
                    <p:blipFill>
                      <a:blip r:embed="rId6"/>
                      <a:stretch>
                        <a:fillRect/>
                      </a:stretch>
                    </p:blipFill>
                    <p:spPr>
                      <a:xfrm>
                        <a:off x="2475732" y="4617474"/>
                        <a:ext cx="413242" cy="392229"/>
                      </a:xfrm>
                      <a:prstGeom prst="rect">
                        <a:avLst/>
                      </a:prstGeom>
                    </p:spPr>
                  </p:pic>
                </p:oleObj>
              </mc:Fallback>
            </mc:AlternateContent>
          </a:graphicData>
        </a:graphic>
      </p:graphicFrame>
      <p:sp>
        <p:nvSpPr>
          <p:cNvPr id="27" name="Rectangle 26"/>
          <p:cNvSpPr/>
          <p:nvPr/>
        </p:nvSpPr>
        <p:spPr>
          <a:xfrm>
            <a:off x="2864651" y="4551978"/>
            <a:ext cx="6282489" cy="523220"/>
          </a:xfrm>
          <a:prstGeom prst="rect">
            <a:avLst/>
          </a:prstGeom>
        </p:spPr>
        <p:txBody>
          <a:bodyPr wrap="none">
            <a:spAutoFit/>
          </a:bodyPr>
          <a:lstStyle/>
          <a:p>
            <a:r>
              <a:rPr lang="en-US" sz="2800" dirty="0" err="1">
                <a:latin typeface="Times New Roman" panose="02020603050405020304" pitchFamily="18" charset="0"/>
                <a:ea typeface="Aptos"/>
              </a:rPr>
              <a:t>là</a:t>
            </a:r>
            <a:r>
              <a:rPr lang="en-US" sz="2800" dirty="0">
                <a:latin typeface="Times New Roman" panose="02020603050405020304" pitchFamily="18" charset="0"/>
                <a:ea typeface="Aptos"/>
              </a:rPr>
              <a:t> </a:t>
            </a:r>
            <a:r>
              <a:rPr lang="en-US" sz="2800" dirty="0" err="1">
                <a:latin typeface="Times New Roman" panose="02020603050405020304" pitchFamily="18" charset="0"/>
                <a:ea typeface="Aptos"/>
              </a:rPr>
              <a:t>động</a:t>
            </a:r>
            <a:r>
              <a:rPr lang="en-US" sz="2800" dirty="0">
                <a:latin typeface="Times New Roman" panose="02020603050405020304" pitchFamily="18" charset="0"/>
                <a:ea typeface="Aptos"/>
              </a:rPr>
              <a:t> </a:t>
            </a:r>
            <a:r>
              <a:rPr lang="en-US" sz="2800" dirty="0" err="1">
                <a:latin typeface="Times New Roman" panose="02020603050405020304" pitchFamily="18" charset="0"/>
                <a:ea typeface="Aptos"/>
              </a:rPr>
              <a:t>năng</a:t>
            </a:r>
            <a:r>
              <a:rPr lang="en-US" sz="2800" dirty="0">
                <a:latin typeface="Times New Roman" panose="02020603050405020304" pitchFamily="18" charset="0"/>
                <a:ea typeface="Aptos"/>
              </a:rPr>
              <a:t> </a:t>
            </a:r>
            <a:r>
              <a:rPr lang="en-US" sz="2800" dirty="0" err="1">
                <a:latin typeface="Times New Roman" panose="02020603050405020304" pitchFamily="18" charset="0"/>
                <a:ea typeface="Aptos"/>
              </a:rPr>
              <a:t>của</a:t>
            </a:r>
            <a:r>
              <a:rPr lang="en-US" sz="2800" dirty="0">
                <a:latin typeface="Times New Roman" panose="02020603050405020304" pitchFamily="18" charset="0"/>
                <a:ea typeface="Aptos"/>
              </a:rPr>
              <a:t> </a:t>
            </a:r>
            <a:r>
              <a:rPr lang="en-US" sz="2800" dirty="0" err="1">
                <a:latin typeface="Times New Roman" panose="02020603050405020304" pitchFamily="18" charset="0"/>
                <a:ea typeface="Aptos"/>
              </a:rPr>
              <a:t>vật</a:t>
            </a:r>
            <a:r>
              <a:rPr lang="en-US" sz="2800" dirty="0">
                <a:latin typeface="Times New Roman" panose="02020603050405020304" pitchFamily="18" charset="0"/>
                <a:ea typeface="Aptos"/>
              </a:rPr>
              <a:t> , </a:t>
            </a:r>
            <a:r>
              <a:rPr lang="en-US" sz="2800" dirty="0" err="1">
                <a:latin typeface="Times New Roman" panose="02020603050405020304" pitchFamily="18" charset="0"/>
                <a:ea typeface="Aptos"/>
              </a:rPr>
              <a:t>đơn</a:t>
            </a:r>
            <a:r>
              <a:rPr lang="en-US" sz="2800" dirty="0">
                <a:latin typeface="Times New Roman" panose="02020603050405020304" pitchFamily="18" charset="0"/>
                <a:ea typeface="Aptos"/>
              </a:rPr>
              <a:t> </a:t>
            </a:r>
            <a:r>
              <a:rPr lang="en-US" sz="2800" dirty="0" err="1">
                <a:latin typeface="Times New Roman" panose="02020603050405020304" pitchFamily="18" charset="0"/>
                <a:ea typeface="Aptos"/>
              </a:rPr>
              <a:t>vị</a:t>
            </a:r>
            <a:r>
              <a:rPr lang="en-US" sz="2800" dirty="0">
                <a:latin typeface="Times New Roman" panose="02020603050405020304" pitchFamily="18" charset="0"/>
                <a:ea typeface="Aptos"/>
              </a:rPr>
              <a:t> </a:t>
            </a:r>
            <a:r>
              <a:rPr lang="en-US" sz="2800" dirty="0" err="1">
                <a:latin typeface="Times New Roman" panose="02020603050405020304" pitchFamily="18" charset="0"/>
                <a:ea typeface="Aptos"/>
              </a:rPr>
              <a:t>đo</a:t>
            </a:r>
            <a:r>
              <a:rPr lang="en-US" sz="2800" dirty="0">
                <a:latin typeface="Times New Roman" panose="02020603050405020304" pitchFamily="18" charset="0"/>
                <a:ea typeface="Aptos"/>
              </a:rPr>
              <a:t> </a:t>
            </a:r>
            <a:r>
              <a:rPr lang="en-US" sz="2800" dirty="0" err="1">
                <a:latin typeface="Times New Roman" panose="02020603050405020304" pitchFamily="18" charset="0"/>
                <a:ea typeface="Aptos"/>
              </a:rPr>
              <a:t>là</a:t>
            </a:r>
            <a:r>
              <a:rPr lang="en-US" sz="2800" dirty="0">
                <a:latin typeface="Times New Roman" panose="02020603050405020304" pitchFamily="18" charset="0"/>
                <a:ea typeface="Aptos"/>
              </a:rPr>
              <a:t> Jun (J).</a:t>
            </a:r>
            <a:endParaRPr lang="en-US" sz="2800" dirty="0"/>
          </a:p>
        </p:txBody>
      </p:sp>
      <p:graphicFrame>
        <p:nvGraphicFramePr>
          <p:cNvPr id="5" name="Object 4"/>
          <p:cNvGraphicFramePr>
            <a:graphicFrameLocks noChangeAspect="1"/>
          </p:cNvGraphicFramePr>
          <p:nvPr>
            <p:extLst>
              <p:ext uri="{D42A27DB-BD31-4B8C-83A1-F6EECF244321}">
                <p14:modId xmlns:p14="http://schemas.microsoft.com/office/powerpoint/2010/main" val="2402577669"/>
              </p:ext>
            </p:extLst>
          </p:nvPr>
        </p:nvGraphicFramePr>
        <p:xfrm>
          <a:off x="3621088" y="2548092"/>
          <a:ext cx="1162050" cy="1191846"/>
        </p:xfrm>
        <a:graphic>
          <a:graphicData uri="http://schemas.openxmlformats.org/presentationml/2006/ole">
            <mc:AlternateContent xmlns:mc="http://schemas.openxmlformats.org/markup-compatibility/2006">
              <mc:Choice xmlns:v="urn:schemas-microsoft-com:vml" Requires="v">
                <p:oleObj spid="_x0000_s3193" name="Equation" r:id="rId7" imgW="495000" imgH="507960" progId="Equation.DSMT4">
                  <p:embed/>
                </p:oleObj>
              </mc:Choice>
              <mc:Fallback>
                <p:oleObj name="Equation" r:id="rId7" imgW="495000" imgH="507960" progId="Equation.DSMT4">
                  <p:embed/>
                  <p:pic>
                    <p:nvPicPr>
                      <p:cNvPr id="0" name=""/>
                      <p:cNvPicPr/>
                      <p:nvPr/>
                    </p:nvPicPr>
                    <p:blipFill>
                      <a:blip r:embed="rId8"/>
                      <a:stretch>
                        <a:fillRect/>
                      </a:stretch>
                    </p:blipFill>
                    <p:spPr>
                      <a:xfrm>
                        <a:off x="3621088" y="2548092"/>
                        <a:ext cx="1162050" cy="1191846"/>
                      </a:xfrm>
                      <a:prstGeom prst="rect">
                        <a:avLst/>
                      </a:prstGeom>
                    </p:spPr>
                  </p:pic>
                </p:oleObj>
              </mc:Fallback>
            </mc:AlternateContent>
          </a:graphicData>
        </a:graphic>
      </p:graphicFrame>
      <p:pic>
        <p:nvPicPr>
          <p:cNvPr id="11" name="Picture 10"/>
          <p:cNvPicPr/>
          <p:nvPr/>
        </p:nvPicPr>
        <p:blipFill rotWithShape="1">
          <a:blip r:embed="rId9"/>
          <a:srcRect l="5087" t="32143" r="50877" b="15252"/>
          <a:stretch/>
        </p:blipFill>
        <p:spPr bwMode="auto">
          <a:xfrm rot="19748352">
            <a:off x="9274718" y="4655079"/>
            <a:ext cx="2024241" cy="1731605"/>
          </a:xfrm>
          <a:prstGeom prst="rect">
            <a:avLst/>
          </a:prstGeom>
          <a:ln>
            <a:noFill/>
          </a:ln>
          <a:extLst>
            <a:ext uri="{53640926-AAD7-44D8-BBD7-CCE9431645EC}">
              <a14:shadowObscured xmlns:a14="http://schemas.microsoft.com/office/drawing/2010/main"/>
            </a:ext>
          </a:extLst>
        </p:spPr>
      </p:pic>
      <p:sp>
        <p:nvSpPr>
          <p:cNvPr id="4" name="Rectangle 3"/>
          <p:cNvSpPr/>
          <p:nvPr/>
        </p:nvSpPr>
        <p:spPr>
          <a:xfrm>
            <a:off x="517770" y="750190"/>
            <a:ext cx="9459641" cy="553357"/>
          </a:xfrm>
          <a:prstGeom prst="rect">
            <a:avLst/>
          </a:prstGeom>
        </p:spPr>
        <p:txBody>
          <a:bodyPr wrap="none">
            <a:spAutoFit/>
          </a:bodyPr>
          <a:lstStyle/>
          <a:p>
            <a:pPr>
              <a:lnSpc>
                <a:spcPct val="107000"/>
              </a:lnSpc>
              <a:spcBef>
                <a:spcPts val="600"/>
              </a:spcBef>
              <a:spcAft>
                <a:spcPts val="600"/>
              </a:spcAft>
            </a:pPr>
            <a:r>
              <a:rPr lang="de-DE" sz="2800" kern="0" dirty="0">
                <a:latin typeface="Times New Roman" panose="02020603050405020304" pitchFamily="18" charset="0"/>
                <a:ea typeface="Calibri" panose="020F0502020204030204" pitchFamily="34" charset="0"/>
                <a:cs typeface="Times New Roman" panose="02020603050405020304" pitchFamily="18" charset="0"/>
              </a:rPr>
              <a:t>- Động năng là năng lượng mà một vật có được do chuyển động.</a:t>
            </a:r>
            <a:endParaRPr lang="en-US" sz="2800" kern="100" dirty="0">
              <a:effectLst/>
              <a:latin typeface="Times New Roman" panose="02020603050405020304" pitchFamily="18" charset="0"/>
              <a:ea typeface="Aptos"/>
              <a:cs typeface="Times New Roman" panose="02020603050405020304" pitchFamily="18" charset="0"/>
            </a:endParaRPr>
          </a:p>
        </p:txBody>
      </p:sp>
      <p:sp>
        <p:nvSpPr>
          <p:cNvPr id="14" name="Rectangle 13"/>
          <p:cNvSpPr/>
          <p:nvPr/>
        </p:nvSpPr>
        <p:spPr>
          <a:xfrm>
            <a:off x="517770" y="1400858"/>
            <a:ext cx="11410682" cy="553357"/>
          </a:xfrm>
          <a:prstGeom prst="rect">
            <a:avLst/>
          </a:prstGeom>
        </p:spPr>
        <p:txBody>
          <a:bodyPr wrap="square">
            <a:spAutoFit/>
          </a:bodyPr>
          <a:lstStyle/>
          <a:p>
            <a:pPr>
              <a:lnSpc>
                <a:spcPct val="107000"/>
              </a:lnSpc>
              <a:spcBef>
                <a:spcPts val="600"/>
              </a:spcBef>
              <a:spcAft>
                <a:spcPts val="600"/>
              </a:spcAft>
            </a:pPr>
            <a:r>
              <a:rPr lang="en-US" sz="2800" kern="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2800" kern="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0" dirty="0" err="1">
                <a:latin typeface="Times New Roman" panose="02020603050405020304" pitchFamily="18" charset="0"/>
                <a:ea typeface="Calibri" panose="020F0502020204030204" pitchFamily="34" charset="0"/>
                <a:cs typeface="Times New Roman" panose="02020603050405020304" pitchFamily="18" charset="0"/>
              </a:rPr>
              <a:t>năng</a:t>
            </a:r>
            <a:r>
              <a:rPr lang="en-US" sz="2800" kern="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kern="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800" kern="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2800" kern="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0" dirty="0" err="1">
                <a:latin typeface="Times New Roman" panose="02020603050405020304" pitchFamily="18" charset="0"/>
                <a:ea typeface="Calibri" panose="020F0502020204030204" pitchFamily="34" charset="0"/>
                <a:cs typeface="Times New Roman" panose="02020603050405020304" pitchFamily="18" charset="0"/>
              </a:rPr>
              <a:t>phụ</a:t>
            </a:r>
            <a:r>
              <a:rPr lang="en-US" sz="2800" kern="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0" dirty="0" err="1">
                <a:latin typeface="Times New Roman" panose="02020603050405020304" pitchFamily="18" charset="0"/>
                <a:ea typeface="Calibri" panose="020F0502020204030204" pitchFamily="34" charset="0"/>
                <a:cs typeface="Times New Roman" panose="02020603050405020304" pitchFamily="18" charset="0"/>
              </a:rPr>
              <a:t>thuộc</a:t>
            </a:r>
            <a:r>
              <a:rPr lang="en-US" sz="2800" kern="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0" dirty="0" err="1">
                <a:latin typeface="Times New Roman" panose="02020603050405020304" pitchFamily="18" charset="0"/>
                <a:ea typeface="Calibri" panose="020F0502020204030204" pitchFamily="34" charset="0"/>
                <a:cs typeface="Times New Roman" panose="02020603050405020304" pitchFamily="18" charset="0"/>
              </a:rPr>
              <a:t>vào</a:t>
            </a:r>
            <a:r>
              <a:rPr lang="en-US" sz="2800" kern="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0" dirty="0" err="1">
                <a:latin typeface="Times New Roman" panose="02020603050405020304" pitchFamily="18" charset="0"/>
                <a:ea typeface="Calibri" panose="020F0502020204030204" pitchFamily="34" charset="0"/>
                <a:cs typeface="Times New Roman" panose="02020603050405020304" pitchFamily="18" charset="0"/>
              </a:rPr>
              <a:t>khối</a:t>
            </a:r>
            <a:r>
              <a:rPr lang="en-US" sz="2800" kern="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0" dirty="0" err="1">
                <a:latin typeface="Times New Roman" panose="02020603050405020304" pitchFamily="18" charset="0"/>
                <a:ea typeface="Calibri" panose="020F0502020204030204" pitchFamily="34" charset="0"/>
                <a:cs typeface="Times New Roman" panose="02020603050405020304" pitchFamily="18" charset="0"/>
              </a:rPr>
              <a:t>lượng</a:t>
            </a:r>
            <a:r>
              <a:rPr lang="en-US" sz="2800" kern="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kern="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0" dirty="0" err="1">
                <a:latin typeface="Times New Roman" panose="02020603050405020304" pitchFamily="18" charset="0"/>
                <a:ea typeface="Calibri" panose="020F0502020204030204" pitchFamily="34" charset="0"/>
                <a:cs typeface="Times New Roman" panose="02020603050405020304" pitchFamily="18" charset="0"/>
              </a:rPr>
              <a:t>tốc</a:t>
            </a:r>
            <a:r>
              <a:rPr lang="en-US" sz="2800" kern="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0" dirty="0" err="1">
                <a:latin typeface="Times New Roman" panose="02020603050405020304" pitchFamily="18" charset="0"/>
                <a:ea typeface="Calibri" panose="020F0502020204030204" pitchFamily="34" charset="0"/>
                <a:cs typeface="Times New Roman" panose="02020603050405020304" pitchFamily="18" charset="0"/>
              </a:rPr>
              <a:t>độ</a:t>
            </a:r>
            <a:r>
              <a:rPr lang="en-US" sz="2800" kern="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kern="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0" dirty="0" err="1">
                <a:latin typeface="Times New Roman" panose="02020603050405020304" pitchFamily="18" charset="0"/>
                <a:ea typeface="Calibri" panose="020F0502020204030204" pitchFamily="34" charset="0"/>
                <a:cs typeface="Times New Roman" panose="02020603050405020304" pitchFamily="18" charset="0"/>
              </a:rPr>
              <a:t>nó</a:t>
            </a:r>
            <a:endParaRPr lang="en-US" sz="2800" kern="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37363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2000"/>
                                        <p:tgtEl>
                                          <p:spTgt spid="4"/>
                                        </p:tgtEl>
                                      </p:cBhvr>
                                    </p:animEffect>
                                  </p:childTnLst>
                                </p:cTn>
                              </p:par>
                            </p:childTnLst>
                          </p:cTn>
                        </p:par>
                        <p:par>
                          <p:cTn id="13" fill="hold">
                            <p:stCondLst>
                              <p:cond delay="2000"/>
                            </p:stCondLst>
                            <p:childTnLst>
                              <p:par>
                                <p:cTn id="14" presetID="16" presetClass="entr" presetSubtype="21"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20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par>
                                <p:cTn id="25" presetID="10"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par>
                                <p:cTn id="34" presetID="10" presetClass="entr" presetSubtype="0"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1" grpId="0"/>
      <p:bldP spid="27" grpId="0"/>
      <p:bldP spid="4"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oy, doll&#10;&#10;Description automatically generated">
            <a:extLst>
              <a:ext uri="{FF2B5EF4-FFF2-40B4-BE49-F238E27FC236}">
                <a16:creationId xmlns:a16="http://schemas.microsoft.com/office/drawing/2014/main" id="{7BFEE031-360F-4D5F-904A-32B86E7ACC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448927">
            <a:off x="9767240" y="-509079"/>
            <a:ext cx="2647330" cy="264733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582" y="145773"/>
            <a:ext cx="1245705" cy="1245705"/>
          </a:xfrm>
          <a:prstGeom prst="rect">
            <a:avLst/>
          </a:prstGeom>
        </p:spPr>
      </p:pic>
      <p:sp>
        <p:nvSpPr>
          <p:cNvPr id="4" name="TextBox 3"/>
          <p:cNvSpPr txBox="1"/>
          <p:nvPr/>
        </p:nvSpPr>
        <p:spPr>
          <a:xfrm>
            <a:off x="177577" y="1609827"/>
            <a:ext cx="9642283" cy="954107"/>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1</a:t>
            </a:r>
            <a:r>
              <a:rPr lang="en-US" sz="2800" dirty="0">
                <a:latin typeface="+mj-lt"/>
              </a:rPr>
              <a:t>. </a:t>
            </a:r>
            <a:r>
              <a:rPr lang="vi-VN" sz="2800" dirty="0">
                <a:latin typeface="+mj-lt"/>
              </a:rPr>
              <a:t>Động năng của một xe ô tô thay đổi như thế nào nếu tốc độ của xe tăng gấp đôi?</a:t>
            </a:r>
            <a:endParaRPr lang="en-US" sz="2800" dirty="0">
              <a:latin typeface="+mj-lt"/>
            </a:endParaRPr>
          </a:p>
        </p:txBody>
      </p:sp>
      <p:sp>
        <p:nvSpPr>
          <p:cNvPr id="5" name="TextBox 4"/>
          <p:cNvSpPr txBox="1"/>
          <p:nvPr/>
        </p:nvSpPr>
        <p:spPr>
          <a:xfrm>
            <a:off x="177578" y="2547175"/>
            <a:ext cx="11447730" cy="954107"/>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Tính động năng của quả bóng đá có khối lượng m = 0,45 kg, đang bay với tốc độ v = 10 m/s.</a:t>
            </a:r>
            <a:endParaRPr lang="en-US" sz="28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77578" y="3541500"/>
            <a:ext cx="11722874" cy="954107"/>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3</a:t>
            </a:r>
            <a:r>
              <a:rPr lang="en-US" sz="2800" dirty="0">
                <a:latin typeface="+mj-lt"/>
              </a:rPr>
              <a:t>. </a:t>
            </a:r>
            <a:r>
              <a:rPr lang="vi-VN" sz="2800" dirty="0">
                <a:latin typeface="+mj-lt"/>
              </a:rPr>
              <a:t>Khi chơi xích đu, động năng của người chơi thay đổi như thế nào trong khi chuyển động từ vị trí cao nhất A tới vị trí thấp nhất O?</a:t>
            </a:r>
            <a:endParaRPr lang="en-US" sz="2800" dirty="0">
              <a:latin typeface="+mj-lt"/>
            </a:endParaRP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17096" t="9937" r="8546" b="-2478"/>
          <a:stretch/>
        </p:blipFill>
        <p:spPr>
          <a:xfrm>
            <a:off x="3920531" y="4542089"/>
            <a:ext cx="3089869" cy="2322154"/>
          </a:xfrm>
          <a:prstGeom prst="rect">
            <a:avLst/>
          </a:prstGeom>
        </p:spPr>
      </p:pic>
    </p:spTree>
    <p:extLst>
      <p:ext uri="{BB962C8B-B14F-4D97-AF65-F5344CB8AC3E}">
        <p14:creationId xmlns:p14="http://schemas.microsoft.com/office/powerpoint/2010/main" val="267947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7873" y="155763"/>
            <a:ext cx="9966961" cy="954107"/>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1</a:t>
            </a:r>
            <a:r>
              <a:rPr lang="en-US" sz="2800" dirty="0">
                <a:latin typeface="+mj-lt"/>
              </a:rPr>
              <a:t>. </a:t>
            </a:r>
            <a:r>
              <a:rPr lang="vi-VN" sz="2800" dirty="0">
                <a:latin typeface="+mj-lt"/>
              </a:rPr>
              <a:t>Động năng của một xe ô tô thay đổi như thế nào nếu tốc độ của xe tăng gấp đôi?</a:t>
            </a:r>
            <a:endParaRPr lang="en-US" sz="2800" dirty="0">
              <a:latin typeface="+mj-lt"/>
            </a:endParaRPr>
          </a:p>
        </p:txBody>
      </p:sp>
      <p:sp>
        <p:nvSpPr>
          <p:cNvPr id="10" name="Rectangle 9"/>
          <p:cNvSpPr/>
          <p:nvPr/>
        </p:nvSpPr>
        <p:spPr>
          <a:xfrm>
            <a:off x="808382" y="1690721"/>
            <a:ext cx="11257723" cy="1081322"/>
          </a:xfrm>
          <a:prstGeom prst="rect">
            <a:avLst/>
          </a:prstGeom>
        </p:spPr>
        <p:txBody>
          <a:bodyPr wrap="square">
            <a:spAutoFit/>
          </a:bodyPr>
          <a:lstStyle/>
          <a:p>
            <a:pPr marL="66675" marR="60325" algn="just">
              <a:lnSpc>
                <a:spcPct val="120000"/>
              </a:lnSpc>
              <a:spcAft>
                <a:spcPts val="0"/>
              </a:spcAft>
              <a:tabLst>
                <a:tab pos="221615" algn="l"/>
              </a:tabLst>
            </a:pPr>
            <a:r>
              <a:rPr lang="de-DE" sz="2800" kern="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Động năng của một xe ô tô tăng gấp 4 lần nếu tốc độ của xe tăng gấp đôi vì:</a:t>
            </a:r>
          </a:p>
          <a:p>
            <a:pPr marL="66675" marR="60325" algn="just">
              <a:lnSpc>
                <a:spcPct val="120000"/>
              </a:lnSpc>
              <a:spcAft>
                <a:spcPts val="0"/>
              </a:spcAft>
              <a:tabLst>
                <a:tab pos="221615" algn="l"/>
              </a:tabLst>
            </a:pPr>
            <a:endParaRPr lang="en-US" sz="2800" kern="100" dirty="0">
              <a:effectLst/>
              <a:latin typeface="Times New Roman" panose="02020603050405020304" pitchFamily="18" charset="0"/>
              <a:ea typeface="Aptos"/>
              <a:cs typeface="Times New Roman" panose="02020603050405020304" pitchFamily="18" charset="0"/>
            </a:endParaRPr>
          </a:p>
        </p:txBody>
      </p:sp>
      <p:sp>
        <p:nvSpPr>
          <p:cNvPr id="14" name="TextBox 13"/>
          <p:cNvSpPr txBox="1"/>
          <p:nvPr/>
        </p:nvSpPr>
        <p:spPr>
          <a:xfrm>
            <a:off x="4738066" y="1024800"/>
            <a:ext cx="1934818" cy="523220"/>
          </a:xfrm>
          <a:prstGeom prst="rect">
            <a:avLst/>
          </a:prstGeom>
          <a:noFill/>
        </p:spPr>
        <p:txBody>
          <a:bodyPr wrap="squar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Lời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giải</a:t>
            </a:r>
            <a:r>
              <a:rPr lang="en-US" sz="2800" dirty="0">
                <a:solidFill>
                  <a:srgbClr val="FF0000"/>
                </a:solidFill>
                <a:latin typeface="Times New Roman" panose="02020603050405020304" pitchFamily="18" charset="0"/>
                <a:cs typeface="Times New Roman" panose="02020603050405020304" pitchFamily="18" charset="0"/>
              </a:rPr>
              <a:t> </a:t>
            </a:r>
          </a:p>
        </p:txBody>
      </p:sp>
      <p:sp>
        <p:nvSpPr>
          <p:cNvPr id="16" name="Rectangle 2"/>
          <p:cNvSpPr>
            <a:spLocks noChangeArrowheads="1"/>
          </p:cNvSpPr>
          <p:nvPr/>
        </p:nvSpPr>
        <p:spPr bwMode="auto">
          <a:xfrm>
            <a:off x="938622" y="2419177"/>
            <a:ext cx="317426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de-DE"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Động năng ban đầu</a:t>
            </a:r>
            <a:r>
              <a:rPr kumimoji="0" lang="de-DE"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de-DE"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graphicFrame>
        <p:nvGraphicFramePr>
          <p:cNvPr id="17" name="Object 16"/>
          <p:cNvGraphicFramePr>
            <a:graphicFrameLocks noChangeAspect="1"/>
          </p:cNvGraphicFramePr>
          <p:nvPr>
            <p:extLst>
              <p:ext uri="{D42A27DB-BD31-4B8C-83A1-F6EECF244321}">
                <p14:modId xmlns:p14="http://schemas.microsoft.com/office/powerpoint/2010/main" val="3670542038"/>
              </p:ext>
            </p:extLst>
          </p:nvPr>
        </p:nvGraphicFramePr>
        <p:xfrm>
          <a:off x="3902764" y="2344814"/>
          <a:ext cx="1464366" cy="801915"/>
        </p:xfrm>
        <a:graphic>
          <a:graphicData uri="http://schemas.openxmlformats.org/presentationml/2006/ole">
            <mc:AlternateContent xmlns:mc="http://schemas.openxmlformats.org/markup-compatibility/2006">
              <mc:Choice xmlns:v="urn:schemas-microsoft-com:vml" Requires="v">
                <p:oleObj spid="_x0000_s4176" name="Equation" r:id="rId3" imgW="812520" imgH="444240" progId="Equation.DSMT4">
                  <p:embed/>
                </p:oleObj>
              </mc:Choice>
              <mc:Fallback>
                <p:oleObj name="Equation" r:id="rId3" imgW="812520" imgH="444240" progId="Equation.DSMT4">
                  <p:embed/>
                  <p:pic>
                    <p:nvPicPr>
                      <p:cNvPr id="0" name="Object 1"/>
                      <p:cNvPicPr>
                        <a:picLocks noChangeAspect="1" noChangeArrowheads="1"/>
                      </p:cNvPicPr>
                      <p:nvPr/>
                    </p:nvPicPr>
                    <p:blipFill>
                      <a:blip r:embed="rId4"/>
                      <a:srcRect/>
                      <a:stretch>
                        <a:fillRect/>
                      </a:stretch>
                    </p:blipFill>
                    <p:spPr bwMode="auto">
                      <a:xfrm>
                        <a:off x="3902764" y="2344814"/>
                        <a:ext cx="1464366" cy="801915"/>
                      </a:xfrm>
                      <a:prstGeom prst="rect">
                        <a:avLst/>
                      </a:prstGeom>
                      <a:noFill/>
                    </p:spPr>
                  </p:pic>
                </p:oleObj>
              </mc:Fallback>
            </mc:AlternateContent>
          </a:graphicData>
        </a:graphic>
      </p:graphicFrame>
      <p:sp>
        <p:nvSpPr>
          <p:cNvPr id="18" name="Rectangle 3"/>
          <p:cNvSpPr>
            <a:spLocks noChangeArrowheads="1"/>
          </p:cNvSpPr>
          <p:nvPr/>
        </p:nvSpPr>
        <p:spPr bwMode="auto">
          <a:xfrm>
            <a:off x="3452606" y="303625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5"/>
          <p:cNvSpPr>
            <a:spLocks noChangeArrowheads="1"/>
          </p:cNvSpPr>
          <p:nvPr/>
        </p:nvSpPr>
        <p:spPr bwMode="auto">
          <a:xfrm>
            <a:off x="938622" y="3351088"/>
            <a:ext cx="573426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de-DE"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Động năng khi tốc độ xe tăng gấp đôi:</a:t>
            </a:r>
            <a:r>
              <a:rPr kumimoji="0" lang="de-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endParaRPr kumimoji="0" lang="de-DE" sz="1800" b="0" i="0" u="none" strike="noStrike" cap="none" normalizeH="0" baseline="0" dirty="0">
              <a:ln>
                <a:noFill/>
              </a:ln>
              <a:solidFill>
                <a:schemeClr val="tx1"/>
              </a:solidFill>
              <a:effectLst/>
              <a:latin typeface="Arial" panose="020B0604020202020204" pitchFamily="34" charset="0"/>
            </a:endParaRPr>
          </a:p>
        </p:txBody>
      </p:sp>
      <p:graphicFrame>
        <p:nvGraphicFramePr>
          <p:cNvPr id="22" name="Object 21"/>
          <p:cNvGraphicFramePr>
            <a:graphicFrameLocks noChangeAspect="1"/>
          </p:cNvGraphicFramePr>
          <p:nvPr>
            <p:extLst>
              <p:ext uri="{D42A27DB-BD31-4B8C-83A1-F6EECF244321}">
                <p14:modId xmlns:p14="http://schemas.microsoft.com/office/powerpoint/2010/main" val="2707745434"/>
              </p:ext>
            </p:extLst>
          </p:nvPr>
        </p:nvGraphicFramePr>
        <p:xfrm>
          <a:off x="6516755" y="3307435"/>
          <a:ext cx="4217506" cy="746174"/>
        </p:xfrm>
        <a:graphic>
          <a:graphicData uri="http://schemas.openxmlformats.org/presentationml/2006/ole">
            <mc:AlternateContent xmlns:mc="http://schemas.openxmlformats.org/markup-compatibility/2006">
              <mc:Choice xmlns:v="urn:schemas-microsoft-com:vml" Requires="v">
                <p:oleObj spid="_x0000_s4177" name="Equation" r:id="rId5" imgW="2463480" imgH="444240" progId="Equation.DSMT4">
                  <p:embed/>
                </p:oleObj>
              </mc:Choice>
              <mc:Fallback>
                <p:oleObj name="Equation" r:id="rId5" imgW="2463480" imgH="444240" progId="Equation.DSMT4">
                  <p:embed/>
                  <p:pic>
                    <p:nvPicPr>
                      <p:cNvPr id="0" name="Object 4"/>
                      <p:cNvPicPr>
                        <a:picLocks noChangeAspect="1" noChangeArrowheads="1"/>
                      </p:cNvPicPr>
                      <p:nvPr/>
                    </p:nvPicPr>
                    <p:blipFill>
                      <a:blip r:embed="rId6"/>
                      <a:srcRect/>
                      <a:stretch>
                        <a:fillRect/>
                      </a:stretch>
                    </p:blipFill>
                    <p:spPr bwMode="auto">
                      <a:xfrm>
                        <a:off x="6516755" y="3307435"/>
                        <a:ext cx="4217506" cy="746174"/>
                      </a:xfrm>
                      <a:prstGeom prst="rect">
                        <a:avLst/>
                      </a:prstGeom>
                      <a:noFill/>
                    </p:spPr>
                  </p:pic>
                </p:oleObj>
              </mc:Fallback>
            </mc:AlternateContent>
          </a:graphicData>
        </a:graphic>
      </p:graphicFrame>
      <p:sp>
        <p:nvSpPr>
          <p:cNvPr id="23" name="Rectangle 6"/>
          <p:cNvSpPr>
            <a:spLocks noChangeArrowheads="1"/>
          </p:cNvSpPr>
          <p:nvPr/>
        </p:nvSpPr>
        <p:spPr bwMode="auto">
          <a:xfrm>
            <a:off x="875058" y="449848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4" name="Picture 23"/>
          <p:cNvPicPr/>
          <p:nvPr/>
        </p:nvPicPr>
        <p:blipFill rotWithShape="1">
          <a:blip r:embed="rId7"/>
          <a:srcRect l="58910" t="27089" r="24252" b="31647"/>
          <a:stretch/>
        </p:blipFill>
        <p:spPr bwMode="auto">
          <a:xfrm>
            <a:off x="134027" y="-1"/>
            <a:ext cx="1204444" cy="169072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64383056"/>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86609" y="337880"/>
            <a:ext cx="9289774" cy="954107"/>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Tính động năng của quả bóng đá có khối lượng m = 0,45 kg, đang bay với tốc độ v = 10 m/s.</a:t>
            </a:r>
            <a:endParaRPr lang="en-US" sz="28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21835" y="2517891"/>
            <a:ext cx="11722874" cy="954107"/>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3</a:t>
            </a:r>
            <a:r>
              <a:rPr lang="en-US" sz="2800" dirty="0">
                <a:latin typeface="+mj-lt"/>
              </a:rPr>
              <a:t>. </a:t>
            </a:r>
            <a:r>
              <a:rPr lang="vi-VN" sz="2800" dirty="0">
                <a:latin typeface="+mj-lt"/>
              </a:rPr>
              <a:t>Khi chơi xích đu, động năng của người chơi thay đổi như thế nào trong khi chuyển động từ vị trí cao nhất A tới vị trí thấp nhất O?</a:t>
            </a:r>
            <a:endParaRPr lang="en-US" sz="2800" dirty="0">
              <a:latin typeface="+mj-lt"/>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7096" t="9937" r="8546" b="-2478"/>
          <a:stretch/>
        </p:blipFill>
        <p:spPr>
          <a:xfrm>
            <a:off x="7678439" y="3931499"/>
            <a:ext cx="3411927" cy="2564193"/>
          </a:xfrm>
          <a:prstGeom prst="rect">
            <a:avLst/>
          </a:prstGeom>
        </p:spPr>
      </p:pic>
      <p:pic>
        <p:nvPicPr>
          <p:cNvPr id="8" name="Picture 7"/>
          <p:cNvPicPr/>
          <p:nvPr/>
        </p:nvPicPr>
        <p:blipFill rotWithShape="1">
          <a:blip r:embed="rId4"/>
          <a:srcRect l="58910" t="27089" r="24252" b="31647"/>
          <a:stretch/>
        </p:blipFill>
        <p:spPr bwMode="auto">
          <a:xfrm>
            <a:off x="321835" y="6361"/>
            <a:ext cx="1864774" cy="1809990"/>
          </a:xfrm>
          <a:prstGeom prst="rect">
            <a:avLst/>
          </a:prstGeom>
          <a:ln>
            <a:noFill/>
          </a:ln>
          <a:extLst>
            <a:ext uri="{53640926-AAD7-44D8-BBD7-CCE9431645EC}">
              <a14:shadowObscured xmlns:a14="http://schemas.microsoft.com/office/drawing/2010/main"/>
            </a:ext>
          </a:extLst>
        </p:spPr>
      </p:pic>
      <p:sp>
        <p:nvSpPr>
          <p:cNvPr id="9" name="TextBox 8"/>
          <p:cNvSpPr txBox="1"/>
          <p:nvPr/>
        </p:nvSpPr>
        <p:spPr>
          <a:xfrm>
            <a:off x="5486262" y="1244015"/>
            <a:ext cx="3737113" cy="523220"/>
          </a:xfrm>
          <a:prstGeom prst="rect">
            <a:avLst/>
          </a:prstGeom>
          <a:noFill/>
        </p:spPr>
        <p:txBody>
          <a:bodyPr wrap="squar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Lời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giải</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1407947" y="1777754"/>
            <a:ext cx="4642615" cy="523220"/>
          </a:xfrm>
          <a:prstGeom prst="rect">
            <a:avLst/>
          </a:prstGeom>
        </p:spPr>
        <p:txBody>
          <a:bodyPr wrap="square">
            <a:spAutoFit/>
          </a:bodyPr>
          <a:lstStyle/>
          <a:p>
            <a:r>
              <a:rPr lang="de-DE" sz="2800" kern="0" dirty="0">
                <a:solidFill>
                  <a:srgbClr val="FF0000"/>
                </a:solidFill>
                <a:latin typeface="Times New Roman" panose="02020603050405020304" pitchFamily="18" charset="0"/>
                <a:ea typeface="Times New Roman" panose="02020603050405020304" pitchFamily="18" charset="0"/>
              </a:rPr>
              <a:t>Động năng của quả bóng đá là </a:t>
            </a:r>
            <a:endParaRPr lang="en-US" sz="2800" dirty="0">
              <a:solidFill>
                <a:srgbClr val="FF0000"/>
              </a:solidFill>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2223158735"/>
              </p:ext>
            </p:extLst>
          </p:nvPr>
        </p:nvGraphicFramePr>
        <p:xfrm>
          <a:off x="5941392" y="1709914"/>
          <a:ext cx="4408487" cy="741362"/>
        </p:xfrm>
        <a:graphic>
          <a:graphicData uri="http://schemas.openxmlformats.org/presentationml/2006/ole">
            <mc:AlternateContent xmlns:mc="http://schemas.openxmlformats.org/markup-compatibility/2006">
              <mc:Choice xmlns:v="urn:schemas-microsoft-com:vml" Requires="v">
                <p:oleObj spid="_x0000_s5161" name="Equation" r:id="rId5" imgW="2641320" imgH="444240" progId="Equation.DSMT4">
                  <p:embed/>
                </p:oleObj>
              </mc:Choice>
              <mc:Fallback>
                <p:oleObj name="Equation" r:id="rId5" imgW="2641320" imgH="444240" progId="Equation.DSMT4">
                  <p:embed/>
                  <p:pic>
                    <p:nvPicPr>
                      <p:cNvPr id="0" name=""/>
                      <p:cNvPicPr/>
                      <p:nvPr/>
                    </p:nvPicPr>
                    <p:blipFill>
                      <a:blip r:embed="rId6"/>
                      <a:stretch>
                        <a:fillRect/>
                      </a:stretch>
                    </p:blipFill>
                    <p:spPr>
                      <a:xfrm>
                        <a:off x="5941392" y="1709914"/>
                        <a:ext cx="4408487" cy="741362"/>
                      </a:xfrm>
                      <a:prstGeom prst="rect">
                        <a:avLst/>
                      </a:prstGeom>
                    </p:spPr>
                  </p:pic>
                </p:oleObj>
              </mc:Fallback>
            </mc:AlternateContent>
          </a:graphicData>
        </a:graphic>
      </p:graphicFrame>
      <p:sp>
        <p:nvSpPr>
          <p:cNvPr id="19" name="TextBox 18"/>
          <p:cNvSpPr txBox="1"/>
          <p:nvPr/>
        </p:nvSpPr>
        <p:spPr>
          <a:xfrm>
            <a:off x="5342570" y="3512009"/>
            <a:ext cx="3737113" cy="523220"/>
          </a:xfrm>
          <a:prstGeom prst="rect">
            <a:avLst/>
          </a:prstGeom>
          <a:noFill/>
        </p:spPr>
        <p:txBody>
          <a:bodyPr wrap="squar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Lời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giải</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22" name="Rectangle 21"/>
          <p:cNvSpPr/>
          <p:nvPr/>
        </p:nvSpPr>
        <p:spPr>
          <a:xfrm>
            <a:off x="321834" y="4150797"/>
            <a:ext cx="7189309" cy="1126462"/>
          </a:xfrm>
          <a:prstGeom prst="rect">
            <a:avLst/>
          </a:prstGeom>
        </p:spPr>
        <p:txBody>
          <a:bodyPr wrap="square">
            <a:spAutoFit/>
          </a:bodyPr>
          <a:lstStyle/>
          <a:p>
            <a:pPr marL="66675" marR="60325" algn="just">
              <a:lnSpc>
                <a:spcPct val="120000"/>
              </a:lnSpc>
              <a:spcAft>
                <a:spcPts val="0"/>
              </a:spcAft>
              <a:tabLst>
                <a:tab pos="221615" algn="l"/>
              </a:tabLst>
            </a:pPr>
            <a:r>
              <a:rPr lang="de-DE" sz="2800" kern="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Tại vị trí A: tốc độ của người chơi bằng 0 nên động năng bằng 0.</a:t>
            </a:r>
            <a:endParaRPr lang="en-US" sz="2800" kern="100" dirty="0">
              <a:solidFill>
                <a:srgbClr val="FF0000"/>
              </a:solidFill>
              <a:effectLst/>
              <a:latin typeface="Times New Roman" panose="02020603050405020304" pitchFamily="18" charset="0"/>
              <a:ea typeface="Aptos"/>
              <a:cs typeface="Times New Roman" panose="02020603050405020304" pitchFamily="18" charset="0"/>
            </a:endParaRPr>
          </a:p>
        </p:txBody>
      </p:sp>
      <p:sp>
        <p:nvSpPr>
          <p:cNvPr id="25" name="Rectangle 24"/>
          <p:cNvSpPr/>
          <p:nvPr/>
        </p:nvSpPr>
        <p:spPr>
          <a:xfrm>
            <a:off x="325310" y="5277259"/>
            <a:ext cx="7185833" cy="1126462"/>
          </a:xfrm>
          <a:prstGeom prst="rect">
            <a:avLst/>
          </a:prstGeom>
        </p:spPr>
        <p:txBody>
          <a:bodyPr wrap="square">
            <a:spAutoFit/>
          </a:bodyPr>
          <a:lstStyle/>
          <a:p>
            <a:pPr marL="66675" marR="60325" algn="just">
              <a:lnSpc>
                <a:spcPct val="120000"/>
              </a:lnSpc>
              <a:spcAft>
                <a:spcPts val="0"/>
              </a:spcAft>
              <a:tabLst>
                <a:tab pos="221615" algn="l"/>
              </a:tabLst>
            </a:pPr>
            <a:r>
              <a:rPr lang="de-DE" sz="2800" kern="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Tại vị trí O: tốc độ của người chơi lớn hơn 0 nên động năng lớn hơn 0.</a:t>
            </a:r>
            <a:endParaRPr lang="en-US" sz="2800" kern="100" dirty="0">
              <a:solidFill>
                <a:srgbClr val="FF0000"/>
              </a:solidFill>
              <a:effectLst/>
              <a:latin typeface="Times New Roman" panose="02020603050405020304" pitchFamily="18" charset="0"/>
              <a:ea typeface="Aptos"/>
              <a:cs typeface="Times New Roman" panose="02020603050405020304" pitchFamily="18" charset="0"/>
            </a:endParaRPr>
          </a:p>
        </p:txBody>
      </p:sp>
    </p:spTree>
    <p:extLst>
      <p:ext uri="{BB962C8B-B14F-4D97-AF65-F5344CB8AC3E}">
        <p14:creationId xmlns:p14="http://schemas.microsoft.com/office/powerpoint/2010/main" val="14944969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133" name="Group 5126">
            <a:extLst>
              <a:ext uri="{FF2B5EF4-FFF2-40B4-BE49-F238E27FC236}">
                <a16:creationId xmlns:a16="http://schemas.microsoft.com/office/drawing/2014/main" id="{26176824-7946-6969-3841-DD5C101DF42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7622"/>
            <a:ext cx="12192000" cy="6894986"/>
            <a:chOff x="0" y="-7622"/>
            <a:chExt cx="12192000" cy="6894986"/>
          </a:xfrm>
        </p:grpSpPr>
        <p:sp>
          <p:nvSpPr>
            <p:cNvPr id="5134" name="Rectangle 5127">
              <a:extLst>
                <a:ext uri="{FF2B5EF4-FFF2-40B4-BE49-F238E27FC236}">
                  <a16:creationId xmlns:a16="http://schemas.microsoft.com/office/drawing/2014/main" id="{C5675077-BFF1-36B0-EA6D-B4599DBA723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0800000">
              <a:off x="0" y="-7621"/>
              <a:ext cx="12192000" cy="6887364"/>
            </a:xfrm>
            <a:prstGeom prst="rect">
              <a:avLst/>
            </a:prstGeom>
            <a:gradFill>
              <a:gsLst>
                <a:gs pos="8000">
                  <a:schemeClr val="accent5"/>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35" name="Rectangle 5128">
              <a:extLst>
                <a:ext uri="{FF2B5EF4-FFF2-40B4-BE49-F238E27FC236}">
                  <a16:creationId xmlns:a16="http://schemas.microsoft.com/office/drawing/2014/main" id="{F637796C-75D6-BAA5-036C-0E9E7F85B75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99" y="0"/>
              <a:ext cx="8216919" cy="6887364"/>
            </a:xfrm>
            <a:prstGeom prst="rect">
              <a:avLst/>
            </a:prstGeom>
            <a:gradFill flip="none" rotWithShape="1">
              <a:gsLst>
                <a:gs pos="0">
                  <a:schemeClr val="accent5">
                    <a:lumMod val="75000"/>
                    <a:alpha val="79000"/>
                  </a:schemeClr>
                </a:gs>
                <a:gs pos="40000">
                  <a:schemeClr val="accent5">
                    <a:lumMod val="60000"/>
                    <a:lumOff val="40000"/>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6" name="Rectangle 5129">
              <a:extLst>
                <a:ext uri="{FF2B5EF4-FFF2-40B4-BE49-F238E27FC236}">
                  <a16:creationId xmlns:a16="http://schemas.microsoft.com/office/drawing/2014/main" id="{6BFBD50A-DBB5-04FA-45B9-183C84E4C98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739978" y="-7622"/>
              <a:ext cx="8451623" cy="6887367"/>
            </a:xfrm>
            <a:prstGeom prst="rect">
              <a:avLst/>
            </a:prstGeom>
            <a:gradFill>
              <a:gsLst>
                <a:gs pos="0">
                  <a:schemeClr val="accent5">
                    <a:lumMod val="75000"/>
                    <a:alpha val="67000"/>
                  </a:schemeClr>
                </a:gs>
                <a:gs pos="60000">
                  <a:schemeClr val="accent5">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7" name="Rectangle 5130">
              <a:extLst>
                <a:ext uri="{FF2B5EF4-FFF2-40B4-BE49-F238E27FC236}">
                  <a16:creationId xmlns:a16="http://schemas.microsoft.com/office/drawing/2014/main" id="{E2659E1E-0E9F-DC4F-40A9-CFA17EDF781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0800000">
              <a:off x="8217318" y="7059"/>
              <a:ext cx="3974283" cy="6872683"/>
            </a:xfrm>
            <a:prstGeom prst="rect">
              <a:avLst/>
            </a:prstGeom>
            <a:gradFill flip="none" rotWithShape="1">
              <a:gsLst>
                <a:gs pos="0">
                  <a:schemeClr val="accent2">
                    <a:alpha val="64000"/>
                  </a:schemeClr>
                </a:gs>
                <a:gs pos="41000">
                  <a:schemeClr val="accent2">
                    <a:alpha val="0"/>
                  </a:schemeClr>
                </a:gs>
              </a:gsLst>
              <a:lin ang="1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pic>
        <p:nvPicPr>
          <p:cNvPr id="5122" name="Picture 2" descr="Chia sẻ hơn 186 hình nền powerpoint đẹp về khoa học siêu hot - curveshanoi">
            <a:extLst>
              <a:ext uri="{FF2B5EF4-FFF2-40B4-BE49-F238E27FC236}">
                <a16:creationId xmlns:a16="http://schemas.microsoft.com/office/drawing/2014/main" id="{FA77B486-4E09-4080-EB9A-77859E2515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 b="1440"/>
          <a:stretch/>
        </p:blipFill>
        <p:spPr bwMode="auto">
          <a:xfrm>
            <a:off x="126673" y="126612"/>
            <a:ext cx="11938653" cy="661889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8F13711-44A1-2C8B-5208-49D4D5F7DDF6}"/>
              </a:ext>
            </a:extLst>
          </p:cNvPr>
          <p:cNvSpPr txBox="1"/>
          <p:nvPr/>
        </p:nvSpPr>
        <p:spPr>
          <a:xfrm>
            <a:off x="2302143" y="2665996"/>
            <a:ext cx="7587714" cy="1292049"/>
          </a:xfrm>
          <a:prstGeom prst="rect">
            <a:avLst/>
          </a:prstGeom>
          <a:gradFill flip="none" rotWithShape="1">
            <a:gsLst>
              <a:gs pos="0">
                <a:srgbClr val="E1F3F7">
                  <a:shade val="30000"/>
                  <a:satMod val="115000"/>
                </a:srgbClr>
              </a:gs>
              <a:gs pos="50000">
                <a:srgbClr val="E1F3F7">
                  <a:shade val="67500"/>
                  <a:satMod val="115000"/>
                </a:srgbClr>
              </a:gs>
              <a:gs pos="100000">
                <a:srgbClr val="E1F3F7">
                  <a:shade val="100000"/>
                  <a:satMod val="115000"/>
                </a:srgbClr>
              </a:gs>
            </a:gsLst>
            <a:lin ang="8100000" scaled="1"/>
            <a:tileRect/>
          </a:gradFill>
        </p:spPr>
        <p:txBody>
          <a:bodyPr wrap="square">
            <a:prstTxWarp prst="textWave1">
              <a:avLst/>
            </a:prstTxWarp>
            <a:spAutoFit/>
            <a:scene3d>
              <a:camera prst="obliqueBottomRight"/>
              <a:lightRig rig="threePt" dir="t"/>
            </a:scene3d>
            <a:sp3d extrusionH="57150">
              <a:bevelT w="69850" h="69850" prst="divot"/>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6600" b="1" spc="50" dirty="0">
                <a:ln w="9525" cmpd="sng">
                  <a:solidFill>
                    <a:schemeClr val="accent1"/>
                  </a:solidFill>
                  <a:prstDash val="solid"/>
                </a:ln>
                <a:solidFill>
                  <a:srgbClr val="FF0000"/>
                </a:solidFill>
                <a:effectLst>
                  <a:glow rad="139700">
                    <a:schemeClr val="accent1">
                      <a:satMod val="175000"/>
                      <a:alpha val="40000"/>
                    </a:schemeClr>
                  </a:glow>
                  <a:reflection blurRad="6350" stA="60000" endA="900" endPos="60000" dist="60007" dir="5400000" sy="-100000" algn="bl" rotWithShape="0"/>
                </a:effectLst>
                <a:latin typeface="Arno Pro Smbd SmText" panose="02020702040506020403" pitchFamily="18" charset="0"/>
              </a:rPr>
              <a:t>II. THẾ NĂNG</a:t>
            </a:r>
            <a:endParaRPr kumimoji="0" lang="en-US" sz="6600" b="1" i="0" u="none" strike="noStrike" kern="1200" spc="50" normalizeH="0" baseline="0" noProof="0" dirty="0">
              <a:ln w="9525" cmpd="sng">
                <a:solidFill>
                  <a:schemeClr val="accent1"/>
                </a:solidFill>
                <a:prstDash val="solid"/>
              </a:ln>
              <a:solidFill>
                <a:srgbClr val="FF0000"/>
              </a:solidFill>
              <a:effectLst>
                <a:glow rad="139700">
                  <a:schemeClr val="accent1">
                    <a:satMod val="175000"/>
                    <a:alpha val="40000"/>
                  </a:schemeClr>
                </a:glow>
                <a:reflection blurRad="6350" stA="60000" endA="900" endPos="60000" dist="60007" dir="5400000" sy="-100000" algn="bl" rotWithShape="0"/>
              </a:effectLst>
              <a:uLnTx/>
              <a:uFillTx/>
              <a:latin typeface="Arno Pro Smbd SmText" panose="02020702040506020403" pitchFamily="18" charset="0"/>
              <a:ea typeface="+mn-ea"/>
              <a:cs typeface="+mn-cs"/>
            </a:endParaRPr>
          </a:p>
        </p:txBody>
      </p:sp>
    </p:spTree>
    <p:extLst>
      <p:ext uri="{BB962C8B-B14F-4D97-AF65-F5344CB8AC3E}">
        <p14:creationId xmlns:p14="http://schemas.microsoft.com/office/powerpoint/2010/main" val="42405541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CE4367F-4D0B-73A1-ED6D-13F8A8261BF8}"/>
              </a:ext>
            </a:extLst>
          </p:cNvPr>
          <p:cNvPicPr>
            <a:picLocks noChangeAspect="1"/>
          </p:cNvPicPr>
          <p:nvPr/>
        </p:nvPicPr>
        <p:blipFill>
          <a:blip r:embed="rId5"/>
          <a:stretch>
            <a:fillRect/>
          </a:stretch>
        </p:blipFill>
        <p:spPr>
          <a:xfrm>
            <a:off x="6096000" y="24081"/>
            <a:ext cx="6217920" cy="3479447"/>
          </a:xfrm>
          <a:prstGeom prst="rect">
            <a:avLst/>
          </a:prstGeom>
        </p:spPr>
      </p:pic>
      <p:pic>
        <p:nvPicPr>
          <p:cNvPr id="8" name="Picture 7">
            <a:extLst>
              <a:ext uri="{FF2B5EF4-FFF2-40B4-BE49-F238E27FC236}">
                <a16:creationId xmlns:a16="http://schemas.microsoft.com/office/drawing/2014/main" id="{96631EDB-4D31-5E4B-B516-2BEC8F37F065}"/>
              </a:ext>
            </a:extLst>
          </p:cNvPr>
          <p:cNvPicPr>
            <a:picLocks noChangeAspect="1"/>
          </p:cNvPicPr>
          <p:nvPr/>
        </p:nvPicPr>
        <p:blipFill>
          <a:blip r:embed="rId6"/>
          <a:stretch>
            <a:fillRect/>
          </a:stretch>
        </p:blipFill>
        <p:spPr>
          <a:xfrm>
            <a:off x="6096000" y="3425656"/>
            <a:ext cx="6217920" cy="3428998"/>
          </a:xfrm>
          <a:prstGeom prst="rect">
            <a:avLst/>
          </a:prstGeom>
        </p:spPr>
      </p:pic>
      <p:pic>
        <p:nvPicPr>
          <p:cNvPr id="10" name="Picture 9">
            <a:extLst>
              <a:ext uri="{FF2B5EF4-FFF2-40B4-BE49-F238E27FC236}">
                <a16:creationId xmlns:a16="http://schemas.microsoft.com/office/drawing/2014/main" id="{D22DE80C-4C2A-A1D9-0A7D-0799AD8A865B}"/>
              </a:ext>
            </a:extLst>
          </p:cNvPr>
          <p:cNvPicPr>
            <a:picLocks noChangeAspect="1"/>
          </p:cNvPicPr>
          <p:nvPr/>
        </p:nvPicPr>
        <p:blipFill>
          <a:blip r:embed="rId7"/>
          <a:stretch>
            <a:fillRect/>
          </a:stretch>
        </p:blipFill>
        <p:spPr>
          <a:xfrm>
            <a:off x="-2975" y="3432344"/>
            <a:ext cx="6098975" cy="3428999"/>
          </a:xfrm>
          <a:prstGeom prst="rect">
            <a:avLst/>
          </a:prstGeom>
        </p:spPr>
      </p:pic>
      <p:sp>
        <p:nvSpPr>
          <p:cNvPr id="11" name="Rectangle 2">
            <a:extLst>
              <a:ext uri="{FF2B5EF4-FFF2-40B4-BE49-F238E27FC236}">
                <a16:creationId xmlns:a16="http://schemas.microsoft.com/office/drawing/2014/main" id="{61852EF1-A912-9626-7357-318C8C228BDF}"/>
              </a:ext>
            </a:extLst>
          </p:cNvPr>
          <p:cNvSpPr>
            <a:spLocks noChangeArrowheads="1"/>
          </p:cNvSpPr>
          <p:nvPr/>
        </p:nvSpPr>
        <p:spPr bwMode="auto">
          <a:xfrm>
            <a:off x="160360" y="649746"/>
            <a:ext cx="3977371"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5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5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Thời</a:t>
            </a:r>
            <a:r>
              <a:rPr kumimoji="0" lang="en-US" altLang="en-US" sz="25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5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gian</a:t>
            </a:r>
            <a:r>
              <a:rPr kumimoji="0" lang="en-US" altLang="en-US" sz="25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10 </a:t>
            </a:r>
            <a:r>
              <a:rPr kumimoji="0" lang="en-US" altLang="en-US" sz="25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phút</a:t>
            </a:r>
            <a:r>
              <a:rPr kumimoji="0" lang="en-US" altLang="en-US" sz="25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4 </a:t>
            </a:r>
            <a:r>
              <a:rPr kumimoji="0" lang="en-US" altLang="en-US" sz="25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nhóm</a:t>
            </a:r>
            <a:endParaRPr kumimoji="0" lang="en-US" altLang="en-US" sz="25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graphicFrame>
        <p:nvGraphicFramePr>
          <p:cNvPr id="12" name="Object 11">
            <a:extLst>
              <a:ext uri="{FF2B5EF4-FFF2-40B4-BE49-F238E27FC236}">
                <a16:creationId xmlns:a16="http://schemas.microsoft.com/office/drawing/2014/main" id="{9C149A19-4B78-B796-986B-3894CEB980D6}"/>
              </a:ext>
            </a:extLst>
          </p:cNvPr>
          <p:cNvGraphicFramePr>
            <a:graphicFrameLocks noChangeAspect="1"/>
          </p:cNvGraphicFramePr>
          <p:nvPr>
            <p:extLst>
              <p:ext uri="{D42A27DB-BD31-4B8C-83A1-F6EECF244321}">
                <p14:modId xmlns:p14="http://schemas.microsoft.com/office/powerpoint/2010/main" val="2461175365"/>
              </p:ext>
            </p:extLst>
          </p:nvPr>
        </p:nvGraphicFramePr>
        <p:xfrm>
          <a:off x="635346" y="1330940"/>
          <a:ext cx="4332476" cy="1260844"/>
        </p:xfrm>
        <a:graphic>
          <a:graphicData uri="http://schemas.openxmlformats.org/presentationml/2006/ole">
            <mc:AlternateContent xmlns:mc="http://schemas.openxmlformats.org/markup-compatibility/2006">
              <mc:Choice xmlns:v="urn:schemas-microsoft-com:vml" Requires="v">
                <p:oleObj spid="_x0000_s6185" name="Bitmap Image" r:id="rId8" imgW="3067478" imgH="905001" progId="Paint.Picture">
                  <p:embed/>
                </p:oleObj>
              </mc:Choice>
              <mc:Fallback>
                <p:oleObj name="Bitmap Image" r:id="rId8" imgW="3067478" imgH="905001" progId="Paint.Picture">
                  <p:embed/>
                  <p:pic>
                    <p:nvPicPr>
                      <p:cNvPr id="0" name="Object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5346" y="1330940"/>
                        <a:ext cx="4332476" cy="1260844"/>
                      </a:xfrm>
                      <a:prstGeom prst="rect">
                        <a:avLst/>
                      </a:prstGeom>
                      <a:noFill/>
                    </p:spPr>
                  </p:pic>
                </p:oleObj>
              </mc:Fallback>
            </mc:AlternateContent>
          </a:graphicData>
        </a:graphic>
      </p:graphicFrame>
      <p:pic>
        <p:nvPicPr>
          <p:cNvPr id="16" name="Picture 15">
            <a:extLst>
              <a:ext uri="{FF2B5EF4-FFF2-40B4-BE49-F238E27FC236}">
                <a16:creationId xmlns:a16="http://schemas.microsoft.com/office/drawing/2014/main" id="{F3A62544-DDF6-8584-1CC5-98BE498B16A8}"/>
              </a:ext>
            </a:extLst>
          </p:cNvPr>
          <p:cNvPicPr>
            <a:picLocks noChangeAspect="1"/>
          </p:cNvPicPr>
          <p:nvPr/>
        </p:nvPicPr>
        <p:blipFill>
          <a:blip r:embed="rId10"/>
          <a:stretch>
            <a:fillRect/>
          </a:stretch>
        </p:blipFill>
        <p:spPr>
          <a:xfrm>
            <a:off x="545035" y="24081"/>
            <a:ext cx="4844049" cy="681194"/>
          </a:xfrm>
          <a:prstGeom prst="rect">
            <a:avLst/>
          </a:prstGeom>
        </p:spPr>
      </p:pic>
      <p:sp>
        <p:nvSpPr>
          <p:cNvPr id="20" name="Rectangle: Rounded Corners 19">
            <a:extLst>
              <a:ext uri="{FF2B5EF4-FFF2-40B4-BE49-F238E27FC236}">
                <a16:creationId xmlns:a16="http://schemas.microsoft.com/office/drawing/2014/main" id="{838455A9-7B5E-93EE-8FB6-6F1B550EE47A}"/>
              </a:ext>
            </a:extLst>
          </p:cNvPr>
          <p:cNvSpPr/>
          <p:nvPr/>
        </p:nvSpPr>
        <p:spPr>
          <a:xfrm>
            <a:off x="172361" y="2800668"/>
            <a:ext cx="5873195" cy="47705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440E9C0E-F51D-DED6-CFE6-0384667C80D8}"/>
              </a:ext>
            </a:extLst>
          </p:cNvPr>
          <p:cNvSpPr/>
          <p:nvPr/>
        </p:nvSpPr>
        <p:spPr>
          <a:xfrm>
            <a:off x="172361" y="2802341"/>
            <a:ext cx="5873195" cy="47705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utoShape 4" descr="Nhãn dán gif. Hình ảnh động 3D được dựng một phần về chú ếch Kermit đang nhảy một điệu nhảy cứng nhắc, sôi động, vô cảm.">
            <a:extLst>
              <a:ext uri="{FF2B5EF4-FFF2-40B4-BE49-F238E27FC236}">
                <a16:creationId xmlns:a16="http://schemas.microsoft.com/office/drawing/2014/main" id="{19D99338-2AD9-4663-C1AF-7932F052C7E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 name="family-weekend-loop-119715">
            <a:hlinkClick r:id="" action="ppaction://media"/>
            <a:extLst>
              <a:ext uri="{FF2B5EF4-FFF2-40B4-BE49-F238E27FC236}">
                <a16:creationId xmlns:a16="http://schemas.microsoft.com/office/drawing/2014/main" id="{5FD1E560-AC54-6DF0-3314-67B84E346231}"/>
              </a:ext>
            </a:extLst>
          </p:cNvPr>
          <p:cNvPicPr>
            <a:picLocks noChangeAspect="1"/>
          </p:cNvPicPr>
          <p:nvPr>
            <a:audioFile r:link="rId3"/>
            <p:extLst>
              <p:ext uri="{DAA4B4D4-6D71-4841-9C94-3DE7FCFB9230}">
                <p14:media xmlns:p14="http://schemas.microsoft.com/office/powerpoint/2010/main" r:embed="rId2"/>
              </p:ext>
            </p:extLst>
          </p:nvPr>
        </p:nvPicPr>
        <p:blipFill>
          <a:blip r:embed="rId11"/>
          <a:stretch>
            <a:fillRect/>
          </a:stretch>
        </p:blipFill>
        <p:spPr>
          <a:xfrm>
            <a:off x="11856720" y="6224319"/>
            <a:ext cx="609600" cy="609600"/>
          </a:xfrm>
          <a:prstGeom prst="rect">
            <a:avLst/>
          </a:prstGeom>
        </p:spPr>
      </p:pic>
    </p:spTree>
    <p:extLst>
      <p:ext uri="{BB962C8B-B14F-4D97-AF65-F5344CB8AC3E}">
        <p14:creationId xmlns:p14="http://schemas.microsoft.com/office/powerpoint/2010/main" val="32112089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600000"/>
                                        <p:tgtEl>
                                          <p:spTgt spid="20"/>
                                        </p:tgtEl>
                                      </p:cBhvr>
                                    </p:animEffect>
                                  </p:childTnLst>
                                </p:cTn>
                              </p:par>
                            </p:childTnLst>
                          </p:cTn>
                        </p:par>
                        <p:par>
                          <p:cTn id="23" fill="hold">
                            <p:stCondLst>
                              <p:cond delay="600000"/>
                            </p:stCondLst>
                            <p:childTnLst>
                              <p:par>
                                <p:cTn id="24" presetID="1" presetClass="mediacall" presetSubtype="0" fill="hold" nodeType="afterEffect">
                                  <p:stCondLst>
                                    <p:cond delay="0"/>
                                  </p:stCondLst>
                                  <p:childTnLst>
                                    <p:cmd type="call" cmd="playFrom(0.0)">
                                      <p:cBhvr>
                                        <p:cTn id="25" dur="1703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6" fill="hold" display="0">
                  <p:stCondLst>
                    <p:cond delay="indefinite"/>
                  </p:stCondLst>
                  <p:endCondLst>
                    <p:cond evt="onStopAudio" delay="0">
                      <p:tgtEl>
                        <p:sldTgt/>
                      </p:tgtEl>
                    </p:cond>
                  </p:endCondLst>
                </p:cTn>
                <p:tgtEl>
                  <p:spTgt spid="2"/>
                </p:tgtEl>
              </p:cMediaNode>
            </p:audio>
          </p:childTnLst>
        </p:cTn>
      </p:par>
    </p:tnLst>
    <p:bldLst>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BB75C0-DC3E-95EB-F9F8-EF1B35E60A8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8889" b="21270"/>
          <a:stretch/>
        </p:blipFill>
        <p:spPr>
          <a:xfrm>
            <a:off x="1929202" y="1900824"/>
            <a:ext cx="8142938" cy="4872837"/>
          </a:xfrm>
          <a:prstGeom prst="rect">
            <a:avLst/>
          </a:prstGeom>
        </p:spPr>
      </p:pic>
      <p:sp>
        <p:nvSpPr>
          <p:cNvPr id="2" name="TextBox 1">
            <a:extLst>
              <a:ext uri="{FF2B5EF4-FFF2-40B4-BE49-F238E27FC236}">
                <a16:creationId xmlns:a16="http://schemas.microsoft.com/office/drawing/2014/main" id="{045066AB-C314-6158-5DD4-1B4ED154D6FC}"/>
              </a:ext>
            </a:extLst>
          </p:cNvPr>
          <p:cNvSpPr txBox="1"/>
          <p:nvPr/>
        </p:nvSpPr>
        <p:spPr>
          <a:xfrm>
            <a:off x="1615099" y="783964"/>
            <a:ext cx="831013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err="1">
                <a:solidFill>
                  <a:srgbClr val="002C74"/>
                </a:solidFill>
                <a:latin typeface="Times New Roman" panose="02020603050405020304" pitchFamily="18" charset="0"/>
                <a:cs typeface="Times New Roman" panose="02020603050405020304" pitchFamily="18" charset="0"/>
              </a:rPr>
              <a:t>Động</a:t>
            </a:r>
            <a:r>
              <a:rPr lang="en-US" sz="3600" dirty="0">
                <a:solidFill>
                  <a:srgbClr val="002C74"/>
                </a:solidFill>
                <a:latin typeface="Times New Roman" panose="02020603050405020304" pitchFamily="18" charset="0"/>
                <a:cs typeface="Times New Roman" panose="02020603050405020304" pitchFamily="18" charset="0"/>
              </a:rPr>
              <a:t> </a:t>
            </a:r>
            <a:r>
              <a:rPr lang="en-US" sz="3600" dirty="0" err="1">
                <a:solidFill>
                  <a:srgbClr val="002C74"/>
                </a:solidFill>
                <a:latin typeface="Times New Roman" panose="02020603050405020304" pitchFamily="18" charset="0"/>
                <a:cs typeface="Times New Roman" panose="02020603050405020304" pitchFamily="18" charset="0"/>
              </a:rPr>
              <a:t>năng</a:t>
            </a:r>
            <a:r>
              <a:rPr lang="en-US" sz="3600" dirty="0">
                <a:solidFill>
                  <a:srgbClr val="002C74"/>
                </a:solidFill>
                <a:latin typeface="Times New Roman" panose="02020603050405020304" pitchFamily="18" charset="0"/>
                <a:cs typeface="Times New Roman" panose="02020603050405020304" pitchFamily="18" charset="0"/>
              </a:rPr>
              <a:t> </a:t>
            </a:r>
            <a:r>
              <a:rPr lang="en-US" sz="3600" dirty="0" err="1">
                <a:solidFill>
                  <a:srgbClr val="002C74"/>
                </a:solidFill>
                <a:latin typeface="Times New Roman" panose="02020603050405020304" pitchFamily="18" charset="0"/>
                <a:cs typeface="Times New Roman" panose="02020603050405020304" pitchFamily="18" charset="0"/>
              </a:rPr>
              <a:t>của</a:t>
            </a:r>
            <a:r>
              <a:rPr lang="en-US" sz="3600" dirty="0">
                <a:solidFill>
                  <a:srgbClr val="002C74"/>
                </a:solidFill>
                <a:latin typeface="Times New Roman" panose="02020603050405020304" pitchFamily="18" charset="0"/>
                <a:cs typeface="Times New Roman" panose="02020603050405020304" pitchFamily="18" charset="0"/>
              </a:rPr>
              <a:t> </a:t>
            </a:r>
            <a:r>
              <a:rPr lang="en-US" sz="3600" dirty="0" err="1">
                <a:solidFill>
                  <a:srgbClr val="002C74"/>
                </a:solidFill>
                <a:latin typeface="Times New Roman" panose="02020603050405020304" pitchFamily="18" charset="0"/>
                <a:cs typeface="Times New Roman" panose="02020603050405020304" pitchFamily="18" charset="0"/>
              </a:rPr>
              <a:t>người</a:t>
            </a:r>
            <a:r>
              <a:rPr lang="en-US" sz="3600" dirty="0">
                <a:solidFill>
                  <a:srgbClr val="002C74"/>
                </a:solidFill>
                <a:latin typeface="Times New Roman" panose="02020603050405020304" pitchFamily="18" charset="0"/>
                <a:cs typeface="Times New Roman" panose="02020603050405020304" pitchFamily="18" charset="0"/>
              </a:rPr>
              <a:t> </a:t>
            </a:r>
            <a:r>
              <a:rPr lang="en-US" sz="3600" dirty="0" err="1">
                <a:solidFill>
                  <a:srgbClr val="002C74"/>
                </a:solidFill>
                <a:latin typeface="Times New Roman" panose="02020603050405020304" pitchFamily="18" charset="0"/>
                <a:cs typeface="Times New Roman" panose="02020603050405020304" pitchFamily="18" charset="0"/>
              </a:rPr>
              <a:t>chơi</a:t>
            </a:r>
            <a:r>
              <a:rPr lang="en-US" sz="3600" dirty="0">
                <a:solidFill>
                  <a:srgbClr val="002C74"/>
                </a:solidFill>
                <a:latin typeface="Times New Roman" panose="02020603050405020304" pitchFamily="18" charset="0"/>
                <a:cs typeface="Times New Roman" panose="02020603050405020304" pitchFamily="18" charset="0"/>
              </a:rPr>
              <a:t> </a:t>
            </a:r>
            <a:r>
              <a:rPr lang="en-US" sz="3600" dirty="0" err="1">
                <a:solidFill>
                  <a:srgbClr val="002C74"/>
                </a:solidFill>
                <a:latin typeface="Times New Roman" panose="02020603050405020304" pitchFamily="18" charset="0"/>
                <a:cs typeface="Times New Roman" panose="02020603050405020304" pitchFamily="18" charset="0"/>
              </a:rPr>
              <a:t>xích</a:t>
            </a:r>
            <a:r>
              <a:rPr lang="en-US" sz="3600" dirty="0">
                <a:solidFill>
                  <a:srgbClr val="002C74"/>
                </a:solidFill>
                <a:latin typeface="Times New Roman" panose="02020603050405020304" pitchFamily="18" charset="0"/>
                <a:cs typeface="Times New Roman" panose="02020603050405020304" pitchFamily="18" charset="0"/>
              </a:rPr>
              <a:t> </a:t>
            </a:r>
            <a:r>
              <a:rPr lang="en-US" sz="3600" dirty="0" err="1">
                <a:solidFill>
                  <a:srgbClr val="002C74"/>
                </a:solidFill>
                <a:latin typeface="Times New Roman" panose="02020603050405020304" pitchFamily="18" charset="0"/>
                <a:cs typeface="Times New Roman" panose="02020603050405020304" pitchFamily="18" charset="0"/>
              </a:rPr>
              <a:t>đu</a:t>
            </a:r>
            <a:r>
              <a:rPr lang="en-US" sz="3600" dirty="0">
                <a:solidFill>
                  <a:srgbClr val="002C74"/>
                </a:solidFill>
                <a:latin typeface="Times New Roman" panose="02020603050405020304" pitchFamily="18" charset="0"/>
                <a:cs typeface="Times New Roman" panose="02020603050405020304" pitchFamily="18" charset="0"/>
              </a:rPr>
              <a:t> </a:t>
            </a:r>
            <a:r>
              <a:rPr lang="en-US" sz="3600" dirty="0" err="1">
                <a:solidFill>
                  <a:srgbClr val="002C74"/>
                </a:solidFill>
                <a:latin typeface="Times New Roman" panose="02020603050405020304" pitchFamily="18" charset="0"/>
                <a:cs typeface="Times New Roman" panose="02020603050405020304" pitchFamily="18" charset="0"/>
              </a:rPr>
              <a:t>thay</a:t>
            </a:r>
            <a:r>
              <a:rPr lang="en-US" sz="3600" dirty="0">
                <a:solidFill>
                  <a:srgbClr val="002C74"/>
                </a:solidFill>
                <a:latin typeface="Times New Roman" panose="02020603050405020304" pitchFamily="18" charset="0"/>
                <a:cs typeface="Times New Roman" panose="02020603050405020304" pitchFamily="18" charset="0"/>
              </a:rPr>
              <a:t> </a:t>
            </a:r>
            <a:r>
              <a:rPr lang="en-US" sz="3600" dirty="0" err="1">
                <a:solidFill>
                  <a:srgbClr val="002C74"/>
                </a:solidFill>
                <a:latin typeface="Times New Roman" panose="02020603050405020304" pitchFamily="18" charset="0"/>
                <a:cs typeface="Times New Roman" panose="02020603050405020304" pitchFamily="18" charset="0"/>
              </a:rPr>
              <a:t>đổi</a:t>
            </a:r>
            <a:r>
              <a:rPr lang="en-US" sz="3600" dirty="0">
                <a:solidFill>
                  <a:srgbClr val="002C74"/>
                </a:solidFill>
                <a:latin typeface="Times New Roman" panose="02020603050405020304" pitchFamily="18" charset="0"/>
                <a:cs typeface="Times New Roman" panose="02020603050405020304" pitchFamily="18" charset="0"/>
              </a:rPr>
              <a:t> </a:t>
            </a:r>
            <a:r>
              <a:rPr lang="en-US" sz="3600" dirty="0" err="1">
                <a:solidFill>
                  <a:srgbClr val="002C74"/>
                </a:solidFill>
                <a:latin typeface="Times New Roman" panose="02020603050405020304" pitchFamily="18" charset="0"/>
                <a:cs typeface="Times New Roman" panose="02020603050405020304" pitchFamily="18" charset="0"/>
              </a:rPr>
              <a:t>như</a:t>
            </a:r>
            <a:r>
              <a:rPr lang="en-US" sz="3600" dirty="0">
                <a:solidFill>
                  <a:srgbClr val="002C74"/>
                </a:solidFill>
                <a:latin typeface="Times New Roman" panose="02020603050405020304" pitchFamily="18" charset="0"/>
                <a:cs typeface="Times New Roman" panose="02020603050405020304" pitchFamily="18" charset="0"/>
              </a:rPr>
              <a:t> </a:t>
            </a:r>
            <a:r>
              <a:rPr lang="en-US" sz="3600" dirty="0" err="1">
                <a:solidFill>
                  <a:srgbClr val="002C74"/>
                </a:solidFill>
                <a:latin typeface="Times New Roman" panose="02020603050405020304" pitchFamily="18" charset="0"/>
                <a:cs typeface="Times New Roman" panose="02020603050405020304" pitchFamily="18" charset="0"/>
              </a:rPr>
              <a:t>thế</a:t>
            </a:r>
            <a:r>
              <a:rPr lang="en-US" sz="3600" dirty="0">
                <a:solidFill>
                  <a:srgbClr val="002C74"/>
                </a:solidFill>
                <a:latin typeface="Times New Roman" panose="02020603050405020304" pitchFamily="18" charset="0"/>
                <a:cs typeface="Times New Roman" panose="02020603050405020304" pitchFamily="18" charset="0"/>
              </a:rPr>
              <a:t> </a:t>
            </a:r>
            <a:r>
              <a:rPr lang="en-US" sz="3600" dirty="0" err="1">
                <a:solidFill>
                  <a:srgbClr val="002C74"/>
                </a:solidFill>
                <a:latin typeface="Times New Roman" panose="02020603050405020304" pitchFamily="18" charset="0"/>
                <a:cs typeface="Times New Roman" panose="02020603050405020304" pitchFamily="18" charset="0"/>
              </a:rPr>
              <a:t>nào</a:t>
            </a:r>
            <a:r>
              <a:rPr lang="en-US" sz="3600" dirty="0">
                <a:solidFill>
                  <a:srgbClr val="002C74"/>
                </a:solidFill>
                <a:latin typeface="Times New Roman" panose="02020603050405020304" pitchFamily="18" charset="0"/>
                <a:cs typeface="Times New Roman" panose="02020603050405020304" pitchFamily="18" charset="0"/>
              </a:rPr>
              <a:t> ở </a:t>
            </a:r>
            <a:r>
              <a:rPr lang="en-US" sz="3600" dirty="0" err="1">
                <a:solidFill>
                  <a:srgbClr val="002C74"/>
                </a:solidFill>
                <a:latin typeface="Times New Roman" panose="02020603050405020304" pitchFamily="18" charset="0"/>
                <a:cs typeface="Times New Roman" panose="02020603050405020304" pitchFamily="18" charset="0"/>
              </a:rPr>
              <a:t>các</a:t>
            </a:r>
            <a:r>
              <a:rPr lang="en-US" sz="3600" dirty="0">
                <a:solidFill>
                  <a:srgbClr val="002C74"/>
                </a:solidFill>
                <a:latin typeface="Times New Roman" panose="02020603050405020304" pitchFamily="18" charset="0"/>
                <a:cs typeface="Times New Roman" panose="02020603050405020304" pitchFamily="18" charset="0"/>
              </a:rPr>
              <a:t> </a:t>
            </a:r>
            <a:r>
              <a:rPr lang="en-US" sz="3600" dirty="0" err="1">
                <a:solidFill>
                  <a:srgbClr val="002C74"/>
                </a:solidFill>
                <a:latin typeface="Times New Roman" panose="02020603050405020304" pitchFamily="18" charset="0"/>
                <a:cs typeface="Times New Roman" panose="02020603050405020304" pitchFamily="18" charset="0"/>
              </a:rPr>
              <a:t>vị</a:t>
            </a:r>
            <a:r>
              <a:rPr lang="en-US" sz="3600" dirty="0">
                <a:solidFill>
                  <a:srgbClr val="002C74"/>
                </a:solidFill>
                <a:latin typeface="Times New Roman" panose="02020603050405020304" pitchFamily="18" charset="0"/>
                <a:cs typeface="Times New Roman" panose="02020603050405020304" pitchFamily="18" charset="0"/>
              </a:rPr>
              <a:t> </a:t>
            </a:r>
            <a:r>
              <a:rPr lang="en-US" sz="3600" dirty="0" err="1">
                <a:solidFill>
                  <a:srgbClr val="002C74"/>
                </a:solidFill>
                <a:latin typeface="Times New Roman" panose="02020603050405020304" pitchFamily="18" charset="0"/>
                <a:cs typeface="Times New Roman" panose="02020603050405020304" pitchFamily="18" charset="0"/>
              </a:rPr>
              <a:t>trí</a:t>
            </a:r>
            <a:r>
              <a:rPr lang="en-US" sz="3600" dirty="0">
                <a:solidFill>
                  <a:srgbClr val="002C74"/>
                </a:solidFill>
                <a:latin typeface="Times New Roman" panose="02020603050405020304" pitchFamily="18" charset="0"/>
                <a:cs typeface="Times New Roman" panose="02020603050405020304" pitchFamily="18" charset="0"/>
              </a:rPr>
              <a:t> </a:t>
            </a:r>
            <a:r>
              <a:rPr lang="en-US" sz="3600" dirty="0" err="1">
                <a:solidFill>
                  <a:srgbClr val="002C74"/>
                </a:solidFill>
                <a:latin typeface="Times New Roman" panose="02020603050405020304" pitchFamily="18" charset="0"/>
                <a:cs typeface="Times New Roman" panose="02020603050405020304" pitchFamily="18" charset="0"/>
              </a:rPr>
              <a:t>khác</a:t>
            </a:r>
            <a:r>
              <a:rPr lang="en-US" sz="3600" dirty="0">
                <a:solidFill>
                  <a:srgbClr val="002C74"/>
                </a:solidFill>
                <a:latin typeface="Times New Roman" panose="02020603050405020304" pitchFamily="18" charset="0"/>
                <a:cs typeface="Times New Roman" panose="02020603050405020304" pitchFamily="18" charset="0"/>
              </a:rPr>
              <a:t> </a:t>
            </a:r>
            <a:r>
              <a:rPr lang="en-US" sz="3600" dirty="0" err="1">
                <a:solidFill>
                  <a:srgbClr val="002C74"/>
                </a:solidFill>
                <a:latin typeface="Times New Roman" panose="02020603050405020304" pitchFamily="18" charset="0"/>
                <a:cs typeface="Times New Roman" panose="02020603050405020304" pitchFamily="18" charset="0"/>
              </a:rPr>
              <a:t>nhau</a:t>
            </a:r>
            <a:r>
              <a:rPr lang="en-US" sz="3600" dirty="0">
                <a:solidFill>
                  <a:srgbClr val="002C74"/>
                </a:solidFill>
                <a:latin typeface="Times New Roman" panose="02020603050405020304" pitchFamily="18" charset="0"/>
                <a:cs typeface="Times New Roman" panose="02020603050405020304" pitchFamily="18" charset="0"/>
              </a:rPr>
              <a:t>?</a:t>
            </a:r>
            <a:endParaRPr kumimoji="0" lang="en-US" sz="3600" b="0" i="0" u="none" strike="noStrike" kern="1200" cap="none" spc="0" normalizeH="0" baseline="0" noProof="0" dirty="0">
              <a:ln>
                <a:noFill/>
              </a:ln>
              <a:solidFill>
                <a:srgbClr val="002C74"/>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19077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B98788-B6C7-864D-7C1E-1D2881D8FF74}"/>
              </a:ext>
            </a:extLst>
          </p:cNvPr>
          <p:cNvPicPr>
            <a:picLocks noChangeAspect="1"/>
          </p:cNvPicPr>
          <p:nvPr/>
        </p:nvPicPr>
        <p:blipFill>
          <a:blip r:embed="rId2"/>
          <a:stretch>
            <a:fillRect/>
          </a:stretch>
        </p:blipFill>
        <p:spPr>
          <a:xfrm>
            <a:off x="-47232" y="-58313"/>
            <a:ext cx="6142204" cy="6815919"/>
          </a:xfrm>
          <a:prstGeom prst="rect">
            <a:avLst/>
          </a:prstGeom>
        </p:spPr>
      </p:pic>
      <p:sp>
        <p:nvSpPr>
          <p:cNvPr id="5" name="TextBox 4">
            <a:extLst>
              <a:ext uri="{FF2B5EF4-FFF2-40B4-BE49-F238E27FC236}">
                <a16:creationId xmlns:a16="http://schemas.microsoft.com/office/drawing/2014/main" id="{1ADD0104-B5C3-14A2-E9F3-7F195E0C4309}"/>
              </a:ext>
            </a:extLst>
          </p:cNvPr>
          <p:cNvSpPr txBox="1"/>
          <p:nvPr/>
        </p:nvSpPr>
        <p:spPr>
          <a:xfrm>
            <a:off x="241159" y="1003859"/>
            <a:ext cx="5565421" cy="5440657"/>
          </a:xfrm>
          <a:prstGeom prst="rect">
            <a:avLst/>
          </a:prstGeom>
          <a:noFill/>
        </p:spPr>
        <p:txBody>
          <a:bodyPr wrap="square">
            <a:spAutoFit/>
          </a:bodyPr>
          <a:lstStyle/>
          <a:p>
            <a:pPr>
              <a:lnSpc>
                <a:spcPct val="107000"/>
              </a:lnSpc>
              <a:spcBef>
                <a:spcPts val="600"/>
              </a:spcBef>
              <a:spcAft>
                <a:spcPts val="600"/>
              </a:spcAft>
              <a:tabLst>
                <a:tab pos="1207770" algn="l"/>
              </a:tabLst>
            </a:pPr>
            <a:r>
              <a:rPr kumimoji="0" lang="en-US" sz="2500" b="1" i="0" u="none" strike="noStrike" kern="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vi-VN" sz="2500" b="1" i="0" u="none" strike="noStrike" kern="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 </a:t>
            </a:r>
            <a:r>
              <a:rPr lang="en-US" sz="28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Nêu</a:t>
            </a:r>
            <a:r>
              <a:rPr lang="en-US" sz="28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khái</a:t>
            </a:r>
            <a:r>
              <a:rPr lang="en-US" sz="28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niệm</a:t>
            </a:r>
            <a:r>
              <a:rPr lang="en-US" sz="28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en-US" sz="28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năng</a:t>
            </a:r>
            <a:r>
              <a:rPr lang="en-US" sz="28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28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8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vi-VN" sz="28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ts val="600"/>
              </a:spcBef>
              <a:spcAft>
                <a:spcPts val="600"/>
              </a:spcAft>
              <a:tabLst>
                <a:tab pos="1207770" algn="l"/>
              </a:tabLst>
            </a:pPr>
            <a:r>
              <a:rPr kumimoji="0" lang="en-US" sz="2800" b="1" i="0" u="none" strike="noStrike" kern="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vi-VN" sz="2800" b="1" i="0" u="none" strike="noStrike" kern="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 </a:t>
            </a:r>
            <a:r>
              <a:rPr lang="vi-VN" sz="2800" kern="100" dirty="0">
                <a:effectLst/>
                <a:latin typeface="Times New Roman" panose="02020603050405020304" pitchFamily="18" charset="0"/>
                <a:ea typeface="Aptos" panose="020B0004020202020204" pitchFamily="34" charset="0"/>
                <a:cs typeface="Times New Roman" panose="02020603050405020304" pitchFamily="18" charset="0"/>
              </a:rPr>
              <a:t>Dựa vào sơ đồ đập thủy điện (hình 2.3 SGK/tr16), em hãy giải thích vì sao để khai thác được tối đa thế năng của nước trong hồ chứa, người ta thường bố trí sao cho vị trí đặt máy phát điện càng thấp so với mực nước của hồ chứa.</a:t>
            </a:r>
          </a:p>
          <a:p>
            <a:pPr>
              <a:lnSpc>
                <a:spcPct val="107000"/>
              </a:lnSpc>
              <a:spcBef>
                <a:spcPts val="600"/>
              </a:spcBef>
              <a:spcAft>
                <a:spcPts val="600"/>
              </a:spcAft>
              <a:tabLst>
                <a:tab pos="1207770" algn="l"/>
              </a:tabLst>
            </a:pPr>
            <a:endParaRPr lang="en-US" sz="28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7000"/>
              </a:lnSpc>
              <a:spcBef>
                <a:spcPts val="600"/>
              </a:spcBef>
              <a:spcAft>
                <a:spcPts val="600"/>
              </a:spcAft>
              <a:buClrTx/>
              <a:buSzTx/>
              <a:buFontTx/>
              <a:buNone/>
              <a:tabLst>
                <a:tab pos="1207770" algn="l"/>
              </a:tabLst>
              <a:defRPr/>
            </a:pPr>
            <a:endParaRPr kumimoji="0" lang="en-US" sz="18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B0BF1654-F13B-2826-7FC9-B82D2079B3EE}"/>
              </a:ext>
            </a:extLst>
          </p:cNvPr>
          <p:cNvSpPr txBox="1"/>
          <p:nvPr/>
        </p:nvSpPr>
        <p:spPr>
          <a:xfrm>
            <a:off x="831629" y="172862"/>
            <a:ext cx="5092700"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srgbClr val="0000CC"/>
                </a:solidFill>
                <a:effectLst/>
                <a:uLnTx/>
                <a:uFillTx/>
                <a:latin typeface="Arno Pro Smbd SmText" panose="02020702040506020403" pitchFamily="18" charset="0"/>
                <a:ea typeface="+mn-ea"/>
                <a:cs typeface="+mn-cs"/>
              </a:rPr>
              <a:t>Phiếu</a:t>
            </a:r>
            <a:r>
              <a:rPr kumimoji="0" lang="en-US" sz="4800" b="0" i="0" u="none" strike="noStrike" kern="1200" cap="none" spc="0" normalizeH="0" baseline="0" noProof="0" dirty="0">
                <a:ln>
                  <a:noFill/>
                </a:ln>
                <a:solidFill>
                  <a:srgbClr val="0000CC"/>
                </a:solidFill>
                <a:effectLst/>
                <a:uLnTx/>
                <a:uFillTx/>
                <a:latin typeface="Arno Pro Smbd SmText" panose="02020702040506020403" pitchFamily="18" charset="0"/>
                <a:ea typeface="+mn-ea"/>
                <a:cs typeface="+mn-cs"/>
              </a:rPr>
              <a:t> </a:t>
            </a:r>
            <a:r>
              <a:rPr kumimoji="0" lang="en-US" sz="4800" b="0" i="0" u="none" strike="noStrike" kern="1200" cap="none" spc="0" normalizeH="0" baseline="0" noProof="0" dirty="0" err="1">
                <a:ln>
                  <a:noFill/>
                </a:ln>
                <a:solidFill>
                  <a:srgbClr val="0000CC"/>
                </a:solidFill>
                <a:effectLst/>
                <a:uLnTx/>
                <a:uFillTx/>
                <a:latin typeface="Arno Pro Smbd SmText" panose="02020702040506020403" pitchFamily="18" charset="0"/>
                <a:ea typeface="+mn-ea"/>
                <a:cs typeface="+mn-cs"/>
              </a:rPr>
              <a:t>học</a:t>
            </a:r>
            <a:r>
              <a:rPr kumimoji="0" lang="en-US" sz="4800" b="0" i="0" u="none" strike="noStrike" kern="1200" cap="none" spc="0" normalizeH="0" baseline="0" noProof="0" dirty="0">
                <a:ln>
                  <a:noFill/>
                </a:ln>
                <a:solidFill>
                  <a:srgbClr val="0000CC"/>
                </a:solidFill>
                <a:effectLst/>
                <a:uLnTx/>
                <a:uFillTx/>
                <a:latin typeface="Arno Pro Smbd SmText" panose="02020702040506020403" pitchFamily="18" charset="0"/>
                <a:ea typeface="+mn-ea"/>
                <a:cs typeface="+mn-cs"/>
              </a:rPr>
              <a:t> </a:t>
            </a:r>
            <a:r>
              <a:rPr kumimoji="0" lang="en-US" sz="4800" b="0" i="0" u="none" strike="noStrike" kern="1200" cap="none" spc="0" normalizeH="0" baseline="0" noProof="0" dirty="0" err="1">
                <a:ln>
                  <a:noFill/>
                </a:ln>
                <a:solidFill>
                  <a:srgbClr val="0000CC"/>
                </a:solidFill>
                <a:effectLst/>
                <a:uLnTx/>
                <a:uFillTx/>
                <a:latin typeface="Arno Pro Smbd SmText" panose="02020702040506020403" pitchFamily="18" charset="0"/>
                <a:ea typeface="+mn-ea"/>
                <a:cs typeface="+mn-cs"/>
              </a:rPr>
              <a:t>tập</a:t>
            </a:r>
            <a:r>
              <a:rPr kumimoji="0" lang="en-US" sz="4800" b="0" i="0" u="none" strike="noStrike" kern="1200" cap="none" spc="0" normalizeH="0" baseline="0" noProof="0" dirty="0">
                <a:ln>
                  <a:noFill/>
                </a:ln>
                <a:solidFill>
                  <a:srgbClr val="0000CC"/>
                </a:solidFill>
                <a:effectLst/>
                <a:uLnTx/>
                <a:uFillTx/>
                <a:latin typeface="Arno Pro Smbd SmText" panose="02020702040506020403" pitchFamily="18" charset="0"/>
                <a:ea typeface="+mn-ea"/>
                <a:cs typeface="+mn-cs"/>
              </a:rPr>
              <a:t> </a:t>
            </a:r>
            <a:r>
              <a:rPr kumimoji="0" lang="en-US" sz="4800" b="0" i="0" u="none" strike="noStrike" kern="1200" cap="none" spc="0" normalizeH="0" baseline="0" noProof="0" dirty="0" err="1">
                <a:ln>
                  <a:noFill/>
                </a:ln>
                <a:solidFill>
                  <a:srgbClr val="0000CC"/>
                </a:solidFill>
                <a:effectLst/>
                <a:uLnTx/>
                <a:uFillTx/>
                <a:latin typeface="Arno Pro Smbd SmText" panose="02020702040506020403" pitchFamily="18" charset="0"/>
                <a:ea typeface="+mn-ea"/>
                <a:cs typeface="+mn-cs"/>
              </a:rPr>
              <a:t>số</a:t>
            </a:r>
            <a:r>
              <a:rPr kumimoji="0" lang="en-US" sz="4800" b="0" i="0" u="none" strike="noStrike" kern="1200" cap="none" spc="0" normalizeH="0" baseline="0" noProof="0" dirty="0">
                <a:ln>
                  <a:noFill/>
                </a:ln>
                <a:solidFill>
                  <a:srgbClr val="0000CC"/>
                </a:solidFill>
                <a:effectLst/>
                <a:uLnTx/>
                <a:uFillTx/>
                <a:latin typeface="Arno Pro Smbd SmText" panose="02020702040506020403" pitchFamily="18" charset="0"/>
                <a:ea typeface="+mn-ea"/>
                <a:cs typeface="+mn-cs"/>
              </a:rPr>
              <a:t> </a:t>
            </a:r>
            <a:r>
              <a:rPr kumimoji="0" lang="vi-VN" sz="4800" b="0" i="0" u="none" strike="noStrike" kern="1200" cap="none" spc="0" normalizeH="0" baseline="0" noProof="0" dirty="0">
                <a:ln>
                  <a:noFill/>
                </a:ln>
                <a:solidFill>
                  <a:srgbClr val="0000CC"/>
                </a:solidFill>
                <a:effectLst/>
                <a:uLnTx/>
                <a:uFillTx/>
                <a:latin typeface="Arno Pro Smbd SmText" panose="02020702040506020403" pitchFamily="18" charset="0"/>
                <a:ea typeface="+mn-ea"/>
                <a:cs typeface="+mn-cs"/>
              </a:rPr>
              <a:t>2</a:t>
            </a:r>
            <a:endParaRPr kumimoji="0" lang="en-US" sz="4800" b="0" i="0" u="none" strike="noStrike" kern="1200" cap="none" spc="0" normalizeH="0" baseline="0" noProof="0" dirty="0">
              <a:ln>
                <a:noFill/>
              </a:ln>
              <a:solidFill>
                <a:srgbClr val="0000CC"/>
              </a:solidFill>
              <a:effectLst/>
              <a:uLnTx/>
              <a:uFillTx/>
              <a:latin typeface="Arno Pro Smbd SmText" panose="02020702040506020403" pitchFamily="18" charset="0"/>
              <a:ea typeface="+mn-ea"/>
              <a:cs typeface="+mn-cs"/>
            </a:endParaRPr>
          </a:p>
        </p:txBody>
      </p:sp>
      <p:pic>
        <p:nvPicPr>
          <p:cNvPr id="4" name="Picture 3">
            <a:extLst>
              <a:ext uri="{FF2B5EF4-FFF2-40B4-BE49-F238E27FC236}">
                <a16:creationId xmlns:a16="http://schemas.microsoft.com/office/drawing/2014/main" id="{38C6480B-D8E8-D1AB-76D3-67ADD7488801}"/>
              </a:ext>
            </a:extLst>
          </p:cNvPr>
          <p:cNvPicPr>
            <a:picLocks noChangeAspect="1"/>
          </p:cNvPicPr>
          <p:nvPr/>
        </p:nvPicPr>
        <p:blipFill>
          <a:blip r:embed="rId3"/>
          <a:stretch>
            <a:fillRect/>
          </a:stretch>
        </p:blipFill>
        <p:spPr>
          <a:xfrm>
            <a:off x="6094972" y="-90502"/>
            <a:ext cx="6097028" cy="6948502"/>
          </a:xfrm>
          <a:prstGeom prst="rect">
            <a:avLst/>
          </a:prstGeom>
        </p:spPr>
      </p:pic>
      <p:sp>
        <p:nvSpPr>
          <p:cNvPr id="6" name="TextBox 5">
            <a:extLst>
              <a:ext uri="{FF2B5EF4-FFF2-40B4-BE49-F238E27FC236}">
                <a16:creationId xmlns:a16="http://schemas.microsoft.com/office/drawing/2014/main" id="{C360AE02-BA2F-FE99-2BDE-5EC3AD6DE1E4}"/>
              </a:ext>
            </a:extLst>
          </p:cNvPr>
          <p:cNvSpPr txBox="1"/>
          <p:nvPr/>
        </p:nvSpPr>
        <p:spPr>
          <a:xfrm>
            <a:off x="8505098" y="5049"/>
            <a:ext cx="1844122"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srgbClr val="0000CC"/>
                </a:solidFill>
                <a:effectLst/>
                <a:uLnTx/>
                <a:uFillTx/>
                <a:latin typeface="Arno Pro Smbd SmText" panose="02020702040506020403" pitchFamily="18" charset="0"/>
                <a:ea typeface="+mn-ea"/>
                <a:cs typeface="+mn-cs"/>
              </a:rPr>
              <a:t>Đáp án</a:t>
            </a:r>
            <a:endParaRPr kumimoji="0" lang="en-US" sz="4400" b="0" i="0" u="none" strike="noStrike" kern="1200" cap="none" spc="0" normalizeH="0" baseline="0" noProof="0" dirty="0">
              <a:ln>
                <a:noFill/>
              </a:ln>
              <a:solidFill>
                <a:srgbClr val="0000CC"/>
              </a:solidFill>
              <a:effectLst/>
              <a:uLnTx/>
              <a:uFillTx/>
              <a:latin typeface="Arno Pro Smbd SmText" panose="02020702040506020403" pitchFamily="18" charset="0"/>
              <a:ea typeface="+mn-ea"/>
              <a:cs typeface="+mn-cs"/>
            </a:endParaRPr>
          </a:p>
        </p:txBody>
      </p:sp>
      <p:sp>
        <p:nvSpPr>
          <p:cNvPr id="9" name="TextBox 8">
            <a:extLst>
              <a:ext uri="{FF2B5EF4-FFF2-40B4-BE49-F238E27FC236}">
                <a16:creationId xmlns:a16="http://schemas.microsoft.com/office/drawing/2014/main" id="{FF61FD9B-6DA8-7AFF-D0A8-30A40CADE60E}"/>
              </a:ext>
            </a:extLst>
          </p:cNvPr>
          <p:cNvSpPr txBox="1"/>
          <p:nvPr/>
        </p:nvSpPr>
        <p:spPr>
          <a:xfrm>
            <a:off x="6329186" y="1211191"/>
            <a:ext cx="5862814" cy="267765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vi-VN" sz="2800" b="1" i="0" u="none" strike="noStrike" kern="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Thế năng trọng trường (gọi tắt là thế năng) là năng lượng của một vật khi nó ở độ cao nhất định so với mặt đất hoặc so với một vị trí được chọn làm gốc để tính độ cao.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11" name="TextBox 10">
            <a:extLst>
              <a:ext uri="{FF2B5EF4-FFF2-40B4-BE49-F238E27FC236}">
                <a16:creationId xmlns:a16="http://schemas.microsoft.com/office/drawing/2014/main" id="{076219EB-1B67-7550-4C01-92204BBF20BF}"/>
              </a:ext>
            </a:extLst>
          </p:cNvPr>
          <p:cNvSpPr txBox="1"/>
          <p:nvPr/>
        </p:nvSpPr>
        <p:spPr>
          <a:xfrm>
            <a:off x="6329186" y="3848494"/>
            <a:ext cx="5772503"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Câu 2:</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Đặt máy phát càng thấp so với mực nước hồ chứa thì thế năng càng lớn</a:t>
            </a:r>
            <a:endPar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56036164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Nền Vật Lý, Vật Lý Vector Nền Và Tập Tin Tải về ...">
            <a:extLst>
              <a:ext uri="{FF2B5EF4-FFF2-40B4-BE49-F238E27FC236}">
                <a16:creationId xmlns:a16="http://schemas.microsoft.com/office/drawing/2014/main" id="{A6574144-7FB0-CE47-55B5-87A1EBEB92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6238754" cy="681274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ADD0104-B5C3-14A2-E9F3-7F195E0C4309}"/>
              </a:ext>
            </a:extLst>
          </p:cNvPr>
          <p:cNvSpPr txBox="1"/>
          <p:nvPr/>
        </p:nvSpPr>
        <p:spPr>
          <a:xfrm>
            <a:off x="99821" y="1013877"/>
            <a:ext cx="5996179" cy="4233082"/>
          </a:xfrm>
          <a:prstGeom prst="rect">
            <a:avLst/>
          </a:prstGeom>
          <a:noFill/>
        </p:spPr>
        <p:txBody>
          <a:bodyPr wrap="square">
            <a:spAutoFit/>
          </a:bodyPr>
          <a:lstStyle/>
          <a:p>
            <a:pPr>
              <a:lnSpc>
                <a:spcPct val="107000"/>
              </a:lnSpc>
              <a:spcBef>
                <a:spcPts val="600"/>
              </a:spcBef>
              <a:spcAft>
                <a:spcPts val="600"/>
              </a:spcAft>
              <a:tabLst>
                <a:tab pos="1207770" algn="l"/>
              </a:tabLst>
            </a:pPr>
            <a:r>
              <a:rPr lang="en-US" sz="2400" b="1"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1:</a:t>
            </a:r>
            <a:r>
              <a:rPr lang="en-US" sz="24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Vậy</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thuộc</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nSpc>
                <a:spcPct val="107000"/>
              </a:lnSpc>
              <a:spcBef>
                <a:spcPts val="600"/>
              </a:spcBef>
              <a:spcAft>
                <a:spcPts val="600"/>
              </a:spcAft>
              <a:tabLst>
                <a:tab pos="1207770" algn="l"/>
              </a:tabLst>
            </a:pPr>
            <a:r>
              <a:rPr lang="en-US" sz="2400" b="1"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So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sánh</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so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gốc</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khối</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gấp</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3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khối</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nSpc>
                <a:spcPct val="107000"/>
              </a:lnSpc>
              <a:spcBef>
                <a:spcPts val="600"/>
              </a:spcBef>
              <a:spcAft>
                <a:spcPts val="600"/>
              </a:spcAft>
              <a:tabLst>
                <a:tab pos="1207770" algn="l"/>
              </a:tabLst>
            </a:pPr>
            <a:endParaRPr lang="en-US" sz="16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B0BF1654-F13B-2826-7FC9-B82D2079B3EE}"/>
              </a:ext>
            </a:extLst>
          </p:cNvPr>
          <p:cNvSpPr txBox="1"/>
          <p:nvPr/>
        </p:nvSpPr>
        <p:spPr>
          <a:xfrm>
            <a:off x="1523805" y="305991"/>
            <a:ext cx="509270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000CC"/>
                </a:solidFill>
                <a:effectLst/>
                <a:uLnTx/>
                <a:uFillTx/>
                <a:latin typeface="Arno Pro Smbd SmText" panose="02020702040506020403" pitchFamily="18" charset="0"/>
                <a:ea typeface="+mn-ea"/>
                <a:cs typeface="+mn-cs"/>
              </a:rPr>
              <a:t>Phiếu</a:t>
            </a:r>
            <a:r>
              <a:rPr kumimoji="0" lang="en-US" sz="4000" b="0" i="0" u="none" strike="noStrike" kern="1200" cap="none" spc="0" normalizeH="0" baseline="0" noProof="0" dirty="0">
                <a:ln>
                  <a:noFill/>
                </a:ln>
                <a:solidFill>
                  <a:srgbClr val="0000CC"/>
                </a:solidFill>
                <a:effectLst/>
                <a:uLnTx/>
                <a:uFillTx/>
                <a:latin typeface="Arno Pro Smbd SmText" panose="02020702040506020403" pitchFamily="18" charset="0"/>
                <a:ea typeface="+mn-ea"/>
                <a:cs typeface="+mn-cs"/>
              </a:rPr>
              <a:t> </a:t>
            </a:r>
            <a:r>
              <a:rPr kumimoji="0" lang="en-US" sz="4000" b="0" i="0" u="none" strike="noStrike" kern="1200" cap="none" spc="0" normalizeH="0" baseline="0" noProof="0" dirty="0" err="1">
                <a:ln>
                  <a:noFill/>
                </a:ln>
                <a:solidFill>
                  <a:srgbClr val="0000CC"/>
                </a:solidFill>
                <a:effectLst/>
                <a:uLnTx/>
                <a:uFillTx/>
                <a:latin typeface="Arno Pro Smbd SmText" panose="02020702040506020403" pitchFamily="18" charset="0"/>
                <a:ea typeface="+mn-ea"/>
                <a:cs typeface="+mn-cs"/>
              </a:rPr>
              <a:t>học</a:t>
            </a:r>
            <a:r>
              <a:rPr kumimoji="0" lang="en-US" sz="4000" b="0" i="0" u="none" strike="noStrike" kern="1200" cap="none" spc="0" normalizeH="0" baseline="0" noProof="0" dirty="0">
                <a:ln>
                  <a:noFill/>
                </a:ln>
                <a:solidFill>
                  <a:srgbClr val="0000CC"/>
                </a:solidFill>
                <a:effectLst/>
                <a:uLnTx/>
                <a:uFillTx/>
                <a:latin typeface="Arno Pro Smbd SmText" panose="02020702040506020403" pitchFamily="18" charset="0"/>
                <a:ea typeface="+mn-ea"/>
                <a:cs typeface="+mn-cs"/>
              </a:rPr>
              <a:t> </a:t>
            </a:r>
            <a:r>
              <a:rPr kumimoji="0" lang="en-US" sz="4000" b="0" i="0" u="none" strike="noStrike" kern="1200" cap="none" spc="0" normalizeH="0" baseline="0" noProof="0" dirty="0" err="1">
                <a:ln>
                  <a:noFill/>
                </a:ln>
                <a:solidFill>
                  <a:srgbClr val="0000CC"/>
                </a:solidFill>
                <a:effectLst/>
                <a:uLnTx/>
                <a:uFillTx/>
                <a:latin typeface="Arno Pro Smbd SmText" panose="02020702040506020403" pitchFamily="18" charset="0"/>
                <a:ea typeface="+mn-ea"/>
                <a:cs typeface="+mn-cs"/>
              </a:rPr>
              <a:t>tập</a:t>
            </a:r>
            <a:r>
              <a:rPr kumimoji="0" lang="en-US" sz="4000" b="0" i="0" u="none" strike="noStrike" kern="1200" cap="none" spc="0" normalizeH="0" baseline="0" noProof="0" dirty="0">
                <a:ln>
                  <a:noFill/>
                </a:ln>
                <a:solidFill>
                  <a:srgbClr val="0000CC"/>
                </a:solidFill>
                <a:effectLst/>
                <a:uLnTx/>
                <a:uFillTx/>
                <a:latin typeface="Arno Pro Smbd SmText" panose="02020702040506020403" pitchFamily="18" charset="0"/>
                <a:ea typeface="+mn-ea"/>
                <a:cs typeface="+mn-cs"/>
              </a:rPr>
              <a:t> </a:t>
            </a:r>
            <a:r>
              <a:rPr kumimoji="0" lang="en-US" sz="4000" b="0" i="0" u="none" strike="noStrike" kern="1200" cap="none" spc="0" normalizeH="0" baseline="0" noProof="0" dirty="0" err="1">
                <a:ln>
                  <a:noFill/>
                </a:ln>
                <a:solidFill>
                  <a:srgbClr val="0000CC"/>
                </a:solidFill>
                <a:effectLst/>
                <a:uLnTx/>
                <a:uFillTx/>
                <a:latin typeface="Arno Pro Smbd SmText" panose="02020702040506020403" pitchFamily="18" charset="0"/>
                <a:ea typeface="+mn-ea"/>
                <a:cs typeface="+mn-cs"/>
              </a:rPr>
              <a:t>số</a:t>
            </a:r>
            <a:r>
              <a:rPr kumimoji="0" lang="en-US" sz="4000" b="0" i="0" u="none" strike="noStrike" kern="1200" cap="none" spc="0" normalizeH="0" baseline="0" noProof="0" dirty="0">
                <a:ln>
                  <a:noFill/>
                </a:ln>
                <a:solidFill>
                  <a:srgbClr val="0000CC"/>
                </a:solidFill>
                <a:effectLst/>
                <a:uLnTx/>
                <a:uFillTx/>
                <a:latin typeface="Arno Pro Smbd SmText" panose="02020702040506020403" pitchFamily="18" charset="0"/>
                <a:ea typeface="+mn-ea"/>
                <a:cs typeface="+mn-cs"/>
              </a:rPr>
              <a:t> 3</a:t>
            </a:r>
          </a:p>
        </p:txBody>
      </p:sp>
      <p:pic>
        <p:nvPicPr>
          <p:cNvPr id="2" name="Picture 1">
            <a:extLst>
              <a:ext uri="{FF2B5EF4-FFF2-40B4-BE49-F238E27FC236}">
                <a16:creationId xmlns:a16="http://schemas.microsoft.com/office/drawing/2014/main" id="{BB5BF456-5A19-496F-EA9A-BE14357D2B66}"/>
              </a:ext>
            </a:extLst>
          </p:cNvPr>
          <p:cNvPicPr>
            <a:picLocks noChangeAspect="1"/>
          </p:cNvPicPr>
          <p:nvPr/>
        </p:nvPicPr>
        <p:blipFill>
          <a:blip r:embed="rId4"/>
          <a:stretch>
            <a:fillRect/>
          </a:stretch>
        </p:blipFill>
        <p:spPr>
          <a:xfrm>
            <a:off x="6180705" y="0"/>
            <a:ext cx="6097028" cy="6948502"/>
          </a:xfrm>
          <a:prstGeom prst="rect">
            <a:avLst/>
          </a:prstGeom>
        </p:spPr>
      </p:pic>
      <p:sp>
        <p:nvSpPr>
          <p:cNvPr id="4" name="TextBox 3">
            <a:extLst>
              <a:ext uri="{FF2B5EF4-FFF2-40B4-BE49-F238E27FC236}">
                <a16:creationId xmlns:a16="http://schemas.microsoft.com/office/drawing/2014/main" id="{590366A1-973C-1772-782F-251DD125DE36}"/>
              </a:ext>
            </a:extLst>
          </p:cNvPr>
          <p:cNvSpPr txBox="1"/>
          <p:nvPr/>
        </p:nvSpPr>
        <p:spPr>
          <a:xfrm>
            <a:off x="8505098" y="5049"/>
            <a:ext cx="1844122"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4000" dirty="0">
                <a:solidFill>
                  <a:srgbClr val="0000CC"/>
                </a:solidFill>
                <a:latin typeface="Arno Pro Smbd SmText" panose="02020702040506020403" pitchFamily="18" charset="0"/>
              </a:rPr>
              <a:t>Đáp án</a:t>
            </a:r>
            <a:endParaRPr kumimoji="0" lang="en-US" sz="4000" b="0" i="0" u="none" strike="noStrike" kern="1200" cap="none" spc="0" normalizeH="0" baseline="0" noProof="0" dirty="0">
              <a:ln>
                <a:noFill/>
              </a:ln>
              <a:solidFill>
                <a:srgbClr val="0000CC"/>
              </a:solidFill>
              <a:effectLst/>
              <a:uLnTx/>
              <a:uFillTx/>
              <a:latin typeface="Arno Pro Smbd SmText" panose="02020702040506020403" pitchFamily="18" charset="0"/>
              <a:ea typeface="+mn-ea"/>
              <a:cs typeface="+mn-cs"/>
            </a:endParaRPr>
          </a:p>
        </p:txBody>
      </p:sp>
      <p:sp>
        <p:nvSpPr>
          <p:cNvPr id="8" name="TextBox 7">
            <a:extLst>
              <a:ext uri="{FF2B5EF4-FFF2-40B4-BE49-F238E27FC236}">
                <a16:creationId xmlns:a16="http://schemas.microsoft.com/office/drawing/2014/main" id="{1EA48A5A-1EA7-E3EA-424F-10D862331C49}"/>
              </a:ext>
            </a:extLst>
          </p:cNvPr>
          <p:cNvSpPr txBox="1"/>
          <p:nvPr/>
        </p:nvSpPr>
        <p:spPr>
          <a:xfrm>
            <a:off x="6379144" y="914295"/>
            <a:ext cx="5853425" cy="2123658"/>
          </a:xfrm>
          <a:prstGeom prst="rect">
            <a:avLst/>
          </a:prstGeom>
          <a:noFill/>
        </p:spPr>
        <p:txBody>
          <a:bodyPr wrap="square">
            <a:spAutoFit/>
          </a:bodyPr>
          <a:lstStyle/>
          <a:p>
            <a:r>
              <a:rPr lang="en-US" sz="2200" b="1"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2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1:</a:t>
            </a:r>
            <a:r>
              <a:rPr lang="vi-VN" sz="2200" kern="0" dirty="0">
                <a:effectLst/>
                <a:latin typeface="Times New Roman" panose="02020603050405020304" pitchFamily="18" charset="0"/>
                <a:ea typeface="Times New Roman" panose="02020603050405020304" pitchFamily="18" charset="0"/>
                <a:cs typeface="Times New Roman" panose="02020603050405020304" pitchFamily="18" charset="0"/>
              </a:rPr>
              <a:t>+ Công thức:                     với P = 10m</a:t>
            </a:r>
          </a:p>
          <a:p>
            <a:r>
              <a:rPr lang="vi-VN" sz="2200" kern="0" dirty="0">
                <a:effectLst/>
                <a:latin typeface="Times New Roman" panose="02020603050405020304" pitchFamily="18" charset="0"/>
                <a:ea typeface="Times New Roman" panose="02020603050405020304" pitchFamily="18" charset="0"/>
                <a:cs typeface="Times New Roman" panose="02020603050405020304" pitchFamily="18" charset="0"/>
              </a:rPr>
              <a:t>Trong đó</a:t>
            </a:r>
            <a:r>
              <a:rPr lang="vi-VN" sz="2200" kern="0" dirty="0">
                <a:latin typeface="Times New Roman" panose="02020603050405020304" pitchFamily="18" charset="0"/>
                <a:ea typeface="Times New Roman" panose="02020603050405020304" pitchFamily="18" charset="0"/>
                <a:cs typeface="Times New Roman" panose="02020603050405020304" pitchFamily="18" charset="0"/>
              </a:rPr>
              <a:t>: </a:t>
            </a:r>
          </a:p>
          <a:p>
            <a:r>
              <a:rPr lang="vi-VN" sz="2200" kern="0" dirty="0">
                <a:latin typeface="Times New Roman" panose="02020603050405020304" pitchFamily="18" charset="0"/>
                <a:ea typeface="Times New Roman" panose="02020603050405020304" pitchFamily="18" charset="0"/>
                <a:cs typeface="Times New Roman" panose="02020603050405020304" pitchFamily="18" charset="0"/>
              </a:rPr>
              <a:t>- P là trọng lượng của vật (N)</a:t>
            </a:r>
          </a:p>
          <a:p>
            <a:r>
              <a:rPr lang="vi-VN" sz="2200" kern="0" dirty="0">
                <a:latin typeface="Times New Roman" panose="02020603050405020304" pitchFamily="18" charset="0"/>
                <a:ea typeface="Times New Roman" panose="02020603050405020304" pitchFamily="18" charset="0"/>
                <a:cs typeface="Times New Roman" panose="02020603050405020304" pitchFamily="18" charset="0"/>
              </a:rPr>
              <a:t>- m là khối lượng của vật (kg)</a:t>
            </a:r>
          </a:p>
          <a:p>
            <a:r>
              <a:rPr lang="vi-VN" sz="2200" kern="0" dirty="0">
                <a:latin typeface="Times New Roman" panose="02020603050405020304" pitchFamily="18" charset="0"/>
                <a:ea typeface="Times New Roman" panose="02020603050405020304" pitchFamily="18" charset="0"/>
                <a:cs typeface="Times New Roman" panose="02020603050405020304" pitchFamily="18" charset="0"/>
              </a:rPr>
              <a:t>- h là độ cao của vật so với vị trí chọn làm gốc (m)</a:t>
            </a:r>
          </a:p>
          <a:p>
            <a:r>
              <a:rPr lang="vi-VN" sz="2200" kern="0" dirty="0">
                <a:latin typeface="Times New Roman" panose="02020603050405020304" pitchFamily="18" charset="0"/>
                <a:ea typeface="Times New Roman" panose="02020603050405020304" pitchFamily="18" charset="0"/>
                <a:cs typeface="Times New Roman" panose="02020603050405020304" pitchFamily="18" charset="0"/>
              </a:rPr>
              <a:t>- Wt là thế năng trọng trường của vật (J)</a:t>
            </a:r>
            <a:endParaRPr lang="vi-VN" sz="2200" kern="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Rectangle 4">
            <a:extLst>
              <a:ext uri="{FF2B5EF4-FFF2-40B4-BE49-F238E27FC236}">
                <a16:creationId xmlns:a16="http://schemas.microsoft.com/office/drawing/2014/main" id="{80AEE033-87D2-217A-49C3-DF9CB620B671}"/>
              </a:ext>
            </a:extLst>
          </p:cNvPr>
          <p:cNvSpPr>
            <a:spLocks noChangeArrowheads="1"/>
          </p:cNvSpPr>
          <p:nvPr/>
        </p:nvSpPr>
        <p:spPr bwMode="auto">
          <a:xfrm>
            <a:off x="374971"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a:extLst>
              <a:ext uri="{FF2B5EF4-FFF2-40B4-BE49-F238E27FC236}">
                <a16:creationId xmlns:a16="http://schemas.microsoft.com/office/drawing/2014/main" id="{D1176B16-A953-AE1F-DFE1-511A72AAC2CB}"/>
              </a:ext>
            </a:extLst>
          </p:cNvPr>
          <p:cNvGraphicFramePr>
            <a:graphicFrameLocks noChangeAspect="1"/>
          </p:cNvGraphicFramePr>
          <p:nvPr>
            <p:extLst>
              <p:ext uri="{D42A27DB-BD31-4B8C-83A1-F6EECF244321}">
                <p14:modId xmlns:p14="http://schemas.microsoft.com/office/powerpoint/2010/main" val="3076005343"/>
              </p:ext>
            </p:extLst>
          </p:nvPr>
        </p:nvGraphicFramePr>
        <p:xfrm>
          <a:off x="8980775" y="971878"/>
          <a:ext cx="1086655" cy="382625"/>
        </p:xfrm>
        <a:graphic>
          <a:graphicData uri="http://schemas.openxmlformats.org/presentationml/2006/ole">
            <mc:AlternateContent xmlns:mc="http://schemas.openxmlformats.org/markup-compatibility/2006">
              <mc:Choice xmlns:v="urn:schemas-microsoft-com:vml" Requires="v">
                <p:oleObj spid="_x0000_s7326" name="Equation" r:id="rId5" imgW="672808" imgH="241195" progId="Equation.DSMT4">
                  <p:embed/>
                </p:oleObj>
              </mc:Choice>
              <mc:Fallback>
                <p:oleObj name="Equation" r:id="rId5" imgW="672808" imgH="241195"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80775" y="971878"/>
                        <a:ext cx="1086655" cy="382625"/>
                      </a:xfrm>
                      <a:prstGeom prst="rect">
                        <a:avLst/>
                      </a:prstGeom>
                      <a:noFill/>
                    </p:spPr>
                  </p:pic>
                </p:oleObj>
              </mc:Fallback>
            </mc:AlternateContent>
          </a:graphicData>
        </a:graphic>
      </p:graphicFrame>
      <p:sp>
        <p:nvSpPr>
          <p:cNvPr id="12" name="TextBox 11">
            <a:extLst>
              <a:ext uri="{FF2B5EF4-FFF2-40B4-BE49-F238E27FC236}">
                <a16:creationId xmlns:a16="http://schemas.microsoft.com/office/drawing/2014/main" id="{3E09FAD8-BF7C-24D6-3228-5C4ABB870153}"/>
              </a:ext>
            </a:extLst>
          </p:cNvPr>
          <p:cNvSpPr txBox="1"/>
          <p:nvPr/>
        </p:nvSpPr>
        <p:spPr>
          <a:xfrm>
            <a:off x="6442460" y="3060344"/>
            <a:ext cx="5573518" cy="707886"/>
          </a:xfrm>
          <a:prstGeom prst="rect">
            <a:avLst/>
          </a:prstGeom>
          <a:noFill/>
        </p:spPr>
        <p:txBody>
          <a:bodyPr wrap="square">
            <a:spAutoFit/>
          </a:bodyPr>
          <a:lstStyle/>
          <a:p>
            <a:r>
              <a:rPr lang="en-US" sz="2000" kern="0" dirty="0" err="1">
                <a:solidFill>
                  <a:srgbClr val="000000"/>
                </a:solidFill>
                <a:effectLst/>
                <a:latin typeface="Times New Roman" panose="02020603050405020304" pitchFamily="18" charset="0"/>
                <a:ea typeface="Calibri" panose="020F0502020204030204" pitchFamily="34" charset="0"/>
              </a:rPr>
              <a:t>Giá</a:t>
            </a:r>
            <a:r>
              <a:rPr lang="en-US" sz="2000" kern="0" dirty="0">
                <a:solidFill>
                  <a:srgbClr val="000000"/>
                </a:solidFill>
                <a:effectLst/>
                <a:latin typeface="Times New Roman" panose="02020603050405020304" pitchFamily="18" charset="0"/>
                <a:ea typeface="Calibri" panose="020F0502020204030204" pitchFamily="34" charset="0"/>
              </a:rPr>
              <a:t> </a:t>
            </a:r>
            <a:r>
              <a:rPr lang="en-US" sz="2000" kern="0" dirty="0" err="1">
                <a:solidFill>
                  <a:srgbClr val="000000"/>
                </a:solidFill>
                <a:effectLst/>
                <a:latin typeface="Times New Roman" panose="02020603050405020304" pitchFamily="18" charset="0"/>
                <a:ea typeface="Calibri" panose="020F0502020204030204" pitchFamily="34" charset="0"/>
              </a:rPr>
              <a:t>trị</a:t>
            </a:r>
            <a:r>
              <a:rPr lang="en-US" sz="2000" kern="0" dirty="0">
                <a:solidFill>
                  <a:srgbClr val="000000"/>
                </a:solidFill>
                <a:effectLst/>
                <a:latin typeface="Times New Roman" panose="02020603050405020304" pitchFamily="18" charset="0"/>
                <a:ea typeface="Calibri" panose="020F0502020204030204" pitchFamily="34" charset="0"/>
              </a:rPr>
              <a:t> </a:t>
            </a:r>
            <a:r>
              <a:rPr lang="en-US" sz="2000" kern="0" dirty="0" err="1">
                <a:solidFill>
                  <a:srgbClr val="000000"/>
                </a:solidFill>
                <a:effectLst/>
                <a:latin typeface="Times New Roman" panose="02020603050405020304" pitchFamily="18" charset="0"/>
                <a:ea typeface="Calibri" panose="020F0502020204030204" pitchFamily="34" charset="0"/>
              </a:rPr>
              <a:t>của</a:t>
            </a:r>
            <a:r>
              <a:rPr lang="en-US" sz="2000" kern="0" dirty="0">
                <a:solidFill>
                  <a:srgbClr val="000000"/>
                </a:solidFill>
                <a:effectLst/>
                <a:latin typeface="Times New Roman" panose="02020603050405020304" pitchFamily="18" charset="0"/>
                <a:ea typeface="Calibri" panose="020F0502020204030204" pitchFamily="34" charset="0"/>
              </a:rPr>
              <a:t> </a:t>
            </a:r>
            <a:r>
              <a:rPr lang="en-US" sz="2000" kern="0" dirty="0" err="1">
                <a:solidFill>
                  <a:srgbClr val="000000"/>
                </a:solidFill>
                <a:effectLst/>
                <a:latin typeface="Times New Roman" panose="02020603050405020304" pitchFamily="18" charset="0"/>
                <a:ea typeface="Calibri" panose="020F0502020204030204" pitchFamily="34" charset="0"/>
              </a:rPr>
              <a:t>thế</a:t>
            </a:r>
            <a:r>
              <a:rPr lang="en-US" sz="2000" kern="0" dirty="0">
                <a:solidFill>
                  <a:srgbClr val="000000"/>
                </a:solidFill>
                <a:effectLst/>
                <a:latin typeface="Times New Roman" panose="02020603050405020304" pitchFamily="18" charset="0"/>
                <a:ea typeface="Calibri" panose="020F0502020204030204" pitchFamily="34" charset="0"/>
              </a:rPr>
              <a:t> </a:t>
            </a:r>
            <a:r>
              <a:rPr lang="en-US" sz="2000" kern="0" dirty="0" err="1">
                <a:solidFill>
                  <a:srgbClr val="000000"/>
                </a:solidFill>
                <a:effectLst/>
                <a:latin typeface="Times New Roman" panose="02020603050405020304" pitchFamily="18" charset="0"/>
                <a:ea typeface="Calibri" panose="020F0502020204030204" pitchFamily="34" charset="0"/>
              </a:rPr>
              <a:t>năng</a:t>
            </a:r>
            <a:r>
              <a:rPr lang="en-US" sz="2000" kern="0" dirty="0">
                <a:solidFill>
                  <a:srgbClr val="000000"/>
                </a:solidFill>
                <a:effectLst/>
                <a:latin typeface="Times New Roman" panose="02020603050405020304" pitchFamily="18" charset="0"/>
                <a:ea typeface="Calibri" panose="020F0502020204030204" pitchFamily="34" charset="0"/>
              </a:rPr>
              <a:t> </a:t>
            </a:r>
            <a:r>
              <a:rPr lang="en-US" sz="2000" kern="0" dirty="0" err="1">
                <a:solidFill>
                  <a:srgbClr val="000000"/>
                </a:solidFill>
                <a:effectLst/>
                <a:latin typeface="Times New Roman" panose="02020603050405020304" pitchFamily="18" charset="0"/>
                <a:ea typeface="Calibri" panose="020F0502020204030204" pitchFamily="34" charset="0"/>
              </a:rPr>
              <a:t>phụ</a:t>
            </a:r>
            <a:r>
              <a:rPr lang="en-US" sz="2000" kern="0" dirty="0">
                <a:solidFill>
                  <a:srgbClr val="000000"/>
                </a:solidFill>
                <a:effectLst/>
                <a:latin typeface="Times New Roman" panose="02020603050405020304" pitchFamily="18" charset="0"/>
                <a:ea typeface="Calibri" panose="020F0502020204030204" pitchFamily="34" charset="0"/>
              </a:rPr>
              <a:t> </a:t>
            </a:r>
            <a:r>
              <a:rPr lang="en-US" sz="2000" kern="0" dirty="0" err="1">
                <a:solidFill>
                  <a:srgbClr val="000000"/>
                </a:solidFill>
                <a:effectLst/>
                <a:latin typeface="Times New Roman" panose="02020603050405020304" pitchFamily="18" charset="0"/>
                <a:ea typeface="Calibri" panose="020F0502020204030204" pitchFamily="34" charset="0"/>
              </a:rPr>
              <a:t>thuộc</a:t>
            </a:r>
            <a:r>
              <a:rPr lang="en-US" sz="2000" kern="0" dirty="0">
                <a:solidFill>
                  <a:srgbClr val="000000"/>
                </a:solidFill>
                <a:effectLst/>
                <a:latin typeface="Times New Roman" panose="02020603050405020304" pitchFamily="18" charset="0"/>
                <a:ea typeface="Calibri" panose="020F0502020204030204" pitchFamily="34" charset="0"/>
              </a:rPr>
              <a:t> </a:t>
            </a:r>
            <a:r>
              <a:rPr lang="en-US" sz="2000" kern="0" dirty="0" err="1">
                <a:solidFill>
                  <a:srgbClr val="000000"/>
                </a:solidFill>
                <a:effectLst/>
                <a:latin typeface="Times New Roman" panose="02020603050405020304" pitchFamily="18" charset="0"/>
                <a:ea typeface="Calibri" panose="020F0502020204030204" pitchFamily="34" charset="0"/>
              </a:rPr>
              <a:t>vào</a:t>
            </a:r>
            <a:r>
              <a:rPr lang="en-US" sz="2000" kern="0" dirty="0">
                <a:solidFill>
                  <a:srgbClr val="000000"/>
                </a:solidFill>
                <a:effectLst/>
                <a:latin typeface="Times New Roman" panose="02020603050405020304" pitchFamily="18" charset="0"/>
                <a:ea typeface="Calibri" panose="020F0502020204030204" pitchFamily="34" charset="0"/>
              </a:rPr>
              <a:t> </a:t>
            </a:r>
            <a:r>
              <a:rPr lang="en-US" sz="2000" kern="0" dirty="0" err="1">
                <a:solidFill>
                  <a:srgbClr val="000000"/>
                </a:solidFill>
                <a:effectLst/>
                <a:latin typeface="Times New Roman" panose="02020603050405020304" pitchFamily="18" charset="0"/>
                <a:ea typeface="Calibri" panose="020F0502020204030204" pitchFamily="34" charset="0"/>
              </a:rPr>
              <a:t>gốc</a:t>
            </a:r>
            <a:r>
              <a:rPr lang="en-US" sz="2000" kern="0" dirty="0">
                <a:solidFill>
                  <a:srgbClr val="000000"/>
                </a:solidFill>
                <a:effectLst/>
                <a:latin typeface="Times New Roman" panose="02020603050405020304" pitchFamily="18" charset="0"/>
                <a:ea typeface="Calibri" panose="020F0502020204030204" pitchFamily="34" charset="0"/>
              </a:rPr>
              <a:t> </a:t>
            </a:r>
            <a:r>
              <a:rPr lang="en-US" sz="2000" kern="0" dirty="0" err="1">
                <a:solidFill>
                  <a:srgbClr val="000000"/>
                </a:solidFill>
                <a:effectLst/>
                <a:latin typeface="Times New Roman" panose="02020603050405020304" pitchFamily="18" charset="0"/>
                <a:ea typeface="Calibri" panose="020F0502020204030204" pitchFamily="34" charset="0"/>
              </a:rPr>
              <a:t>chọn</a:t>
            </a:r>
            <a:r>
              <a:rPr lang="en-US" sz="2000" kern="0" dirty="0">
                <a:solidFill>
                  <a:srgbClr val="000000"/>
                </a:solidFill>
                <a:effectLst/>
                <a:latin typeface="Times New Roman" panose="02020603050405020304" pitchFamily="18" charset="0"/>
                <a:ea typeface="Calibri" panose="020F0502020204030204" pitchFamily="34" charset="0"/>
              </a:rPr>
              <a:t> </a:t>
            </a:r>
            <a:r>
              <a:rPr lang="en-US" sz="2000" kern="0" dirty="0" err="1">
                <a:solidFill>
                  <a:srgbClr val="000000"/>
                </a:solidFill>
                <a:effectLst/>
                <a:latin typeface="Times New Roman" panose="02020603050405020304" pitchFamily="18" charset="0"/>
                <a:ea typeface="Calibri" panose="020F0502020204030204" pitchFamily="34" charset="0"/>
              </a:rPr>
              <a:t>để</a:t>
            </a:r>
            <a:r>
              <a:rPr lang="en-US" sz="2000" kern="0" dirty="0">
                <a:solidFill>
                  <a:srgbClr val="000000"/>
                </a:solidFill>
                <a:effectLst/>
                <a:latin typeface="Times New Roman" panose="02020603050405020304" pitchFamily="18" charset="0"/>
                <a:ea typeface="Calibri" panose="020F0502020204030204" pitchFamily="34" charset="0"/>
              </a:rPr>
              <a:t> </a:t>
            </a:r>
            <a:r>
              <a:rPr lang="en-US" sz="2000" kern="0" dirty="0" err="1">
                <a:solidFill>
                  <a:srgbClr val="000000"/>
                </a:solidFill>
                <a:effectLst/>
                <a:latin typeface="Times New Roman" panose="02020603050405020304" pitchFamily="18" charset="0"/>
                <a:ea typeface="Calibri" panose="020F0502020204030204" pitchFamily="34" charset="0"/>
              </a:rPr>
              <a:t>tính</a:t>
            </a:r>
            <a:r>
              <a:rPr lang="en-US" sz="2000" kern="0" dirty="0">
                <a:solidFill>
                  <a:srgbClr val="000000"/>
                </a:solidFill>
                <a:effectLst/>
                <a:latin typeface="Times New Roman" panose="02020603050405020304" pitchFamily="18" charset="0"/>
                <a:ea typeface="Calibri" panose="020F0502020204030204" pitchFamily="34" charset="0"/>
              </a:rPr>
              <a:t> </a:t>
            </a:r>
            <a:r>
              <a:rPr lang="en-US" sz="2000" kern="0" dirty="0" err="1">
                <a:solidFill>
                  <a:srgbClr val="000000"/>
                </a:solidFill>
                <a:effectLst/>
                <a:latin typeface="Times New Roman" panose="02020603050405020304" pitchFamily="18" charset="0"/>
                <a:ea typeface="Calibri" panose="020F0502020204030204" pitchFamily="34" charset="0"/>
              </a:rPr>
              <a:t>độ</a:t>
            </a:r>
            <a:r>
              <a:rPr lang="en-US" sz="2000" kern="0" dirty="0">
                <a:solidFill>
                  <a:srgbClr val="000000"/>
                </a:solidFill>
                <a:effectLst/>
                <a:latin typeface="Times New Roman" panose="02020603050405020304" pitchFamily="18" charset="0"/>
                <a:ea typeface="Calibri" panose="020F0502020204030204" pitchFamily="34" charset="0"/>
              </a:rPr>
              <a:t> </a:t>
            </a:r>
            <a:r>
              <a:rPr lang="en-US" sz="2000" kern="0" dirty="0" err="1">
                <a:solidFill>
                  <a:srgbClr val="000000"/>
                </a:solidFill>
                <a:effectLst/>
                <a:latin typeface="Times New Roman" panose="02020603050405020304" pitchFamily="18" charset="0"/>
                <a:ea typeface="Calibri" panose="020F0502020204030204" pitchFamily="34" charset="0"/>
              </a:rPr>
              <a:t>cao</a:t>
            </a:r>
            <a:r>
              <a:rPr lang="en-US" sz="2000" kern="0" dirty="0">
                <a:solidFill>
                  <a:srgbClr val="000000"/>
                </a:solidFill>
                <a:effectLst/>
                <a:latin typeface="Times New Roman" panose="02020603050405020304" pitchFamily="18" charset="0"/>
                <a:ea typeface="Calibri" panose="020F0502020204030204" pitchFamily="34" charset="0"/>
              </a:rPr>
              <a:t> (</a:t>
            </a:r>
            <a:r>
              <a:rPr lang="en-US" sz="2000" kern="0" dirty="0" err="1">
                <a:solidFill>
                  <a:srgbClr val="000000"/>
                </a:solidFill>
                <a:effectLst/>
                <a:latin typeface="Times New Roman" panose="02020603050405020304" pitchFamily="18" charset="0"/>
                <a:ea typeface="Calibri" panose="020F0502020204030204" pitchFamily="34" charset="0"/>
              </a:rPr>
              <a:t>gốc</a:t>
            </a:r>
            <a:r>
              <a:rPr lang="en-US" sz="2000" kern="0" dirty="0">
                <a:solidFill>
                  <a:srgbClr val="000000"/>
                </a:solidFill>
                <a:effectLst/>
                <a:latin typeface="Times New Roman" panose="02020603050405020304" pitchFamily="18" charset="0"/>
                <a:ea typeface="Calibri" panose="020F0502020204030204" pitchFamily="34" charset="0"/>
              </a:rPr>
              <a:t> </a:t>
            </a:r>
            <a:r>
              <a:rPr lang="en-US" sz="2000" kern="0" dirty="0" err="1">
                <a:solidFill>
                  <a:srgbClr val="000000"/>
                </a:solidFill>
                <a:effectLst/>
                <a:latin typeface="Times New Roman" panose="02020603050405020304" pitchFamily="18" charset="0"/>
                <a:ea typeface="Calibri" panose="020F0502020204030204" pitchFamily="34" charset="0"/>
              </a:rPr>
              <a:t>thế</a:t>
            </a:r>
            <a:r>
              <a:rPr lang="en-US" sz="2000" kern="0" dirty="0">
                <a:solidFill>
                  <a:srgbClr val="000000"/>
                </a:solidFill>
                <a:effectLst/>
                <a:latin typeface="Times New Roman" panose="02020603050405020304" pitchFamily="18" charset="0"/>
                <a:ea typeface="Calibri" panose="020F0502020204030204" pitchFamily="34" charset="0"/>
              </a:rPr>
              <a:t> </a:t>
            </a:r>
            <a:r>
              <a:rPr lang="en-US" sz="2000" kern="0" dirty="0" err="1">
                <a:solidFill>
                  <a:srgbClr val="000000"/>
                </a:solidFill>
                <a:effectLst/>
                <a:latin typeface="Times New Roman" panose="02020603050405020304" pitchFamily="18" charset="0"/>
                <a:ea typeface="Calibri" panose="020F0502020204030204" pitchFamily="34" charset="0"/>
              </a:rPr>
              <a:t>năng</a:t>
            </a:r>
            <a:r>
              <a:rPr lang="en-US" sz="2000" kern="0" dirty="0">
                <a:solidFill>
                  <a:srgbClr val="000000"/>
                </a:solidFill>
                <a:effectLst/>
                <a:latin typeface="Times New Roman" panose="02020603050405020304" pitchFamily="18" charset="0"/>
                <a:ea typeface="Calibri" panose="020F0502020204030204" pitchFamily="34" charset="0"/>
              </a:rPr>
              <a:t>) </a:t>
            </a:r>
            <a:r>
              <a:rPr lang="en-US" sz="2000" kern="0" dirty="0" err="1">
                <a:solidFill>
                  <a:srgbClr val="000000"/>
                </a:solidFill>
                <a:effectLst/>
                <a:latin typeface="Times New Roman" panose="02020603050405020304" pitchFamily="18" charset="0"/>
                <a:ea typeface="Calibri" panose="020F0502020204030204" pitchFamily="34" charset="0"/>
              </a:rPr>
              <a:t>và</a:t>
            </a:r>
            <a:r>
              <a:rPr lang="en-US" sz="2000" kern="0" dirty="0">
                <a:solidFill>
                  <a:srgbClr val="000000"/>
                </a:solidFill>
                <a:effectLst/>
                <a:latin typeface="Times New Roman" panose="02020603050405020304" pitchFamily="18" charset="0"/>
                <a:ea typeface="Calibri" panose="020F0502020204030204" pitchFamily="34" charset="0"/>
              </a:rPr>
              <a:t> </a:t>
            </a:r>
            <a:r>
              <a:rPr lang="en-US" sz="2000" kern="0" dirty="0" err="1">
                <a:solidFill>
                  <a:srgbClr val="000000"/>
                </a:solidFill>
                <a:effectLst/>
                <a:latin typeface="Times New Roman" panose="02020603050405020304" pitchFamily="18" charset="0"/>
                <a:ea typeface="Calibri" panose="020F0502020204030204" pitchFamily="34" charset="0"/>
              </a:rPr>
              <a:t>khối</a:t>
            </a:r>
            <a:r>
              <a:rPr lang="en-US" sz="2000" kern="0" dirty="0">
                <a:solidFill>
                  <a:srgbClr val="000000"/>
                </a:solidFill>
                <a:effectLst/>
                <a:latin typeface="Times New Roman" panose="02020603050405020304" pitchFamily="18" charset="0"/>
                <a:ea typeface="Calibri" panose="020F0502020204030204" pitchFamily="34" charset="0"/>
              </a:rPr>
              <a:t> </a:t>
            </a:r>
            <a:r>
              <a:rPr lang="en-US" sz="2000" kern="0" dirty="0" err="1">
                <a:solidFill>
                  <a:srgbClr val="000000"/>
                </a:solidFill>
                <a:effectLst/>
                <a:latin typeface="Times New Roman" panose="02020603050405020304" pitchFamily="18" charset="0"/>
                <a:ea typeface="Calibri" panose="020F0502020204030204" pitchFamily="34" charset="0"/>
              </a:rPr>
              <a:t>lượng</a:t>
            </a:r>
            <a:r>
              <a:rPr lang="en-US" sz="2000" kern="0" dirty="0">
                <a:solidFill>
                  <a:srgbClr val="000000"/>
                </a:solidFill>
                <a:effectLst/>
                <a:latin typeface="Times New Roman" panose="02020603050405020304" pitchFamily="18" charset="0"/>
                <a:ea typeface="Calibri" panose="020F0502020204030204" pitchFamily="34" charset="0"/>
              </a:rPr>
              <a:t> </a:t>
            </a:r>
            <a:r>
              <a:rPr lang="en-US" sz="2000" kern="0" dirty="0" err="1">
                <a:solidFill>
                  <a:srgbClr val="000000"/>
                </a:solidFill>
                <a:effectLst/>
                <a:latin typeface="Times New Roman" panose="02020603050405020304" pitchFamily="18" charset="0"/>
                <a:ea typeface="Calibri" panose="020F0502020204030204" pitchFamily="34" charset="0"/>
              </a:rPr>
              <a:t>của</a:t>
            </a:r>
            <a:r>
              <a:rPr lang="en-US" sz="2000" kern="0" dirty="0">
                <a:solidFill>
                  <a:srgbClr val="000000"/>
                </a:solidFill>
                <a:effectLst/>
                <a:latin typeface="Times New Roman" panose="02020603050405020304" pitchFamily="18" charset="0"/>
                <a:ea typeface="Calibri" panose="020F0502020204030204" pitchFamily="34" charset="0"/>
              </a:rPr>
              <a:t> </a:t>
            </a:r>
            <a:r>
              <a:rPr lang="en-US" sz="2000" kern="0" dirty="0" err="1">
                <a:solidFill>
                  <a:srgbClr val="000000"/>
                </a:solidFill>
                <a:effectLst/>
                <a:latin typeface="Times New Roman" panose="02020603050405020304" pitchFamily="18" charset="0"/>
                <a:ea typeface="Calibri" panose="020F0502020204030204" pitchFamily="34" charset="0"/>
              </a:rPr>
              <a:t>vật</a:t>
            </a:r>
            <a:r>
              <a:rPr lang="en-US" sz="2000" kern="0" dirty="0">
                <a:solidFill>
                  <a:srgbClr val="000000"/>
                </a:solidFill>
                <a:effectLst/>
                <a:latin typeface="Times New Roman" panose="02020603050405020304" pitchFamily="18" charset="0"/>
                <a:ea typeface="Calibri" panose="020F0502020204030204" pitchFamily="34" charset="0"/>
              </a:rPr>
              <a:t>.</a:t>
            </a:r>
            <a:endParaRPr lang="en-US" sz="2800" dirty="0"/>
          </a:p>
        </p:txBody>
      </p:sp>
      <p:sp>
        <p:nvSpPr>
          <p:cNvPr id="14" name="TextBox 13">
            <a:extLst>
              <a:ext uri="{FF2B5EF4-FFF2-40B4-BE49-F238E27FC236}">
                <a16:creationId xmlns:a16="http://schemas.microsoft.com/office/drawing/2014/main" id="{184FA198-6B0A-A4C9-8847-36795C680D11}"/>
              </a:ext>
            </a:extLst>
          </p:cNvPr>
          <p:cNvSpPr txBox="1"/>
          <p:nvPr/>
        </p:nvSpPr>
        <p:spPr>
          <a:xfrm>
            <a:off x="6470971" y="3762121"/>
            <a:ext cx="5621208" cy="2462213"/>
          </a:xfrm>
          <a:prstGeom prst="rect">
            <a:avLst/>
          </a:prstGeom>
          <a:noFill/>
        </p:spPr>
        <p:txBody>
          <a:bodyPr wrap="square">
            <a:spAutoFit/>
          </a:bodyPr>
          <a:lstStyle/>
          <a:p>
            <a:r>
              <a:rPr lang="en-US" sz="2200" b="1"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2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2:</a:t>
            </a:r>
            <a:r>
              <a:rPr lang="vi-VN" sz="2200" kern="0" dirty="0">
                <a:latin typeface="Times New Roman" panose="02020603050405020304" pitchFamily="18" charset="0"/>
                <a:cs typeface="Times New Roman" panose="02020603050405020304" pitchFamily="18" charset="0"/>
              </a:rPr>
              <a:t> Thế năng trọng trường của vật thứ nhất:</a:t>
            </a:r>
          </a:p>
          <a:p>
            <a:r>
              <a:rPr lang="vi-VN" sz="2200" kern="0" dirty="0">
                <a:latin typeface="Times New Roman" panose="02020603050405020304" pitchFamily="18" charset="0"/>
                <a:cs typeface="Times New Roman" panose="02020603050405020304" pitchFamily="18" charset="0"/>
              </a:rPr>
              <a:t>                                                                 (1)</a:t>
            </a:r>
          </a:p>
          <a:p>
            <a:pPr marL="0" marR="0" lvl="0" indent="0" algn="l" defTabSz="914400" rtl="0" eaLnBrk="1" fontAlgn="auto" latinLnBrk="0" hangingPunct="1">
              <a:lnSpc>
                <a:spcPct val="100000"/>
              </a:lnSpc>
              <a:spcBef>
                <a:spcPts val="0"/>
              </a:spcBef>
              <a:spcAft>
                <a:spcPts val="0"/>
              </a:spcAft>
              <a:buClrTx/>
              <a:buSzTx/>
              <a:buFontTx/>
              <a:buNone/>
              <a:tabLst/>
              <a:defRPr/>
            </a:pPr>
            <a:r>
              <a:rPr lang="vi-VN" sz="400" kern="0" dirty="0">
                <a:solidFill>
                  <a:prstClr val="black"/>
                </a:solidFill>
                <a:latin typeface="Times New Roman" panose="02020603050405020304" pitchFamily="18"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Thế năng trọng trường của vật thứ hai:</a:t>
            </a:r>
          </a:p>
          <a:p>
            <a:r>
              <a:rPr lang="vi-VN" sz="2200" kern="0" dirty="0">
                <a:latin typeface="Times New Roman" panose="02020603050405020304" pitchFamily="18" charset="0"/>
                <a:cs typeface="Times New Roman" panose="02020603050405020304" pitchFamily="18" charset="0"/>
              </a:rPr>
              <a:t>                                                                 (2)</a:t>
            </a:r>
          </a:p>
          <a:p>
            <a:endParaRPr lang="vi-VN" sz="1200" kern="0" dirty="0">
              <a:latin typeface="Times New Roman" panose="02020603050405020304" pitchFamily="18" charset="0"/>
              <a:cs typeface="Times New Roman" panose="02020603050405020304" pitchFamily="18" charset="0"/>
            </a:endParaRPr>
          </a:p>
          <a:p>
            <a:r>
              <a:rPr lang="vi-VN" sz="2200" kern="0" dirty="0">
                <a:latin typeface="Times New Roman" panose="02020603050405020304" pitchFamily="18" charset="0"/>
                <a:cs typeface="Times New Roman" panose="02020603050405020304" pitchFamily="18" charset="0"/>
              </a:rPr>
              <a:t>Từ (1) và (2), suy ra:</a:t>
            </a:r>
          </a:p>
          <a:p>
            <a:endParaRPr lang="en-US" sz="2200" dirty="0"/>
          </a:p>
        </p:txBody>
      </p:sp>
      <p:graphicFrame>
        <p:nvGraphicFramePr>
          <p:cNvPr id="15" name="Object 14">
            <a:extLst>
              <a:ext uri="{FF2B5EF4-FFF2-40B4-BE49-F238E27FC236}">
                <a16:creationId xmlns:a16="http://schemas.microsoft.com/office/drawing/2014/main" id="{03E62F84-395D-2C07-AFFF-CE5200E293AD}"/>
              </a:ext>
            </a:extLst>
          </p:cNvPr>
          <p:cNvGraphicFramePr>
            <a:graphicFrameLocks noChangeAspect="1"/>
          </p:cNvGraphicFramePr>
          <p:nvPr>
            <p:extLst>
              <p:ext uri="{D42A27DB-BD31-4B8C-83A1-F6EECF244321}">
                <p14:modId xmlns:p14="http://schemas.microsoft.com/office/powerpoint/2010/main" val="667796930"/>
              </p:ext>
            </p:extLst>
          </p:nvPr>
        </p:nvGraphicFramePr>
        <p:xfrm>
          <a:off x="7599942" y="4163895"/>
          <a:ext cx="2713102" cy="399243"/>
        </p:xfrm>
        <a:graphic>
          <a:graphicData uri="http://schemas.openxmlformats.org/presentationml/2006/ole">
            <mc:AlternateContent xmlns:mc="http://schemas.openxmlformats.org/markup-compatibility/2006">
              <mc:Choice xmlns:v="urn:schemas-microsoft-com:vml" Requires="v">
                <p:oleObj spid="_x0000_s7327" name="Equation" r:id="rId7" imgW="1612800" imgH="241200" progId="Equation.DSMT4">
                  <p:embed/>
                </p:oleObj>
              </mc:Choice>
              <mc:Fallback>
                <p:oleObj name="Equation" r:id="rId7" imgW="1612800" imgH="241200" progId="Equation.DSMT4">
                  <p:embed/>
                  <p:pic>
                    <p:nvPicPr>
                      <p:cNvPr id="10" name="Object 9">
                        <a:extLst>
                          <a:ext uri="{FF2B5EF4-FFF2-40B4-BE49-F238E27FC236}">
                            <a16:creationId xmlns:a16="http://schemas.microsoft.com/office/drawing/2014/main" id="{D1176B16-A953-AE1F-DFE1-511A72AAC2CB}"/>
                          </a:ext>
                        </a:extLst>
                      </p:cNvPr>
                      <p:cNvPicPr>
                        <a:picLocks noChangeAspect="1" noChangeArrowheads="1"/>
                      </p:cNvPicPr>
                      <p:nvPr/>
                    </p:nvPicPr>
                    <p:blipFill>
                      <a:blip r:embed="rId8"/>
                      <a:srcRect/>
                      <a:stretch>
                        <a:fillRect/>
                      </a:stretch>
                    </p:blipFill>
                    <p:spPr bwMode="auto">
                      <a:xfrm>
                        <a:off x="7599942" y="4163895"/>
                        <a:ext cx="2713102" cy="399243"/>
                      </a:xfrm>
                      <a:prstGeom prst="rect">
                        <a:avLst/>
                      </a:prstGeom>
                      <a:noFill/>
                    </p:spPr>
                  </p:pic>
                </p:oleObj>
              </mc:Fallback>
            </mc:AlternateContent>
          </a:graphicData>
        </a:graphic>
      </p:graphicFrame>
      <p:graphicFrame>
        <p:nvGraphicFramePr>
          <p:cNvPr id="16" name="Object 15">
            <a:extLst>
              <a:ext uri="{FF2B5EF4-FFF2-40B4-BE49-F238E27FC236}">
                <a16:creationId xmlns:a16="http://schemas.microsoft.com/office/drawing/2014/main" id="{DE7CDAB1-61BC-AE5E-4CD0-D5134C44B590}"/>
              </a:ext>
            </a:extLst>
          </p:cNvPr>
          <p:cNvGraphicFramePr>
            <a:graphicFrameLocks noChangeAspect="1"/>
          </p:cNvGraphicFramePr>
          <p:nvPr>
            <p:extLst>
              <p:ext uri="{D42A27DB-BD31-4B8C-83A1-F6EECF244321}">
                <p14:modId xmlns:p14="http://schemas.microsoft.com/office/powerpoint/2010/main" val="2360529550"/>
              </p:ext>
            </p:extLst>
          </p:nvPr>
        </p:nvGraphicFramePr>
        <p:xfrm>
          <a:off x="7616352" y="4964912"/>
          <a:ext cx="1500121" cy="378832"/>
        </p:xfrm>
        <a:graphic>
          <a:graphicData uri="http://schemas.openxmlformats.org/presentationml/2006/ole">
            <mc:AlternateContent xmlns:mc="http://schemas.openxmlformats.org/markup-compatibility/2006">
              <mc:Choice xmlns:v="urn:schemas-microsoft-com:vml" Requires="v">
                <p:oleObj spid="_x0000_s7328" name="Equation" r:id="rId9" imgW="939600" imgH="241200" progId="Equation.DSMT4">
                  <p:embed/>
                </p:oleObj>
              </mc:Choice>
              <mc:Fallback>
                <p:oleObj name="Equation" r:id="rId9" imgW="939600" imgH="241200" progId="Equation.DSMT4">
                  <p:embed/>
                  <p:pic>
                    <p:nvPicPr>
                      <p:cNvPr id="15" name="Object 14">
                        <a:extLst>
                          <a:ext uri="{FF2B5EF4-FFF2-40B4-BE49-F238E27FC236}">
                            <a16:creationId xmlns:a16="http://schemas.microsoft.com/office/drawing/2014/main" id="{03E62F84-395D-2C07-AFFF-CE5200E293AD}"/>
                          </a:ext>
                        </a:extLst>
                      </p:cNvPr>
                      <p:cNvPicPr>
                        <a:picLocks noChangeAspect="1" noChangeArrowheads="1"/>
                      </p:cNvPicPr>
                      <p:nvPr/>
                    </p:nvPicPr>
                    <p:blipFill>
                      <a:blip r:embed="rId10"/>
                      <a:srcRect/>
                      <a:stretch>
                        <a:fillRect/>
                      </a:stretch>
                    </p:blipFill>
                    <p:spPr bwMode="auto">
                      <a:xfrm>
                        <a:off x="7616352" y="4964912"/>
                        <a:ext cx="1500121" cy="378832"/>
                      </a:xfrm>
                      <a:prstGeom prst="rect">
                        <a:avLst/>
                      </a:prstGeom>
                      <a:noFill/>
                    </p:spPr>
                  </p:pic>
                </p:oleObj>
              </mc:Fallback>
            </mc:AlternateContent>
          </a:graphicData>
        </a:graphic>
      </p:graphicFrame>
      <p:graphicFrame>
        <p:nvGraphicFramePr>
          <p:cNvPr id="17" name="Object 16">
            <a:extLst>
              <a:ext uri="{FF2B5EF4-FFF2-40B4-BE49-F238E27FC236}">
                <a16:creationId xmlns:a16="http://schemas.microsoft.com/office/drawing/2014/main" id="{CCC692D0-1425-61A7-AB5B-7ABAB215C043}"/>
              </a:ext>
            </a:extLst>
          </p:cNvPr>
          <p:cNvGraphicFramePr>
            <a:graphicFrameLocks noChangeAspect="1"/>
          </p:cNvGraphicFramePr>
          <p:nvPr>
            <p:extLst>
              <p:ext uri="{D42A27DB-BD31-4B8C-83A1-F6EECF244321}">
                <p14:modId xmlns:p14="http://schemas.microsoft.com/office/powerpoint/2010/main" val="435607935"/>
              </p:ext>
            </p:extLst>
          </p:nvPr>
        </p:nvGraphicFramePr>
        <p:xfrm>
          <a:off x="9116473" y="5354469"/>
          <a:ext cx="1232747" cy="369182"/>
        </p:xfrm>
        <a:graphic>
          <a:graphicData uri="http://schemas.openxmlformats.org/presentationml/2006/ole">
            <mc:AlternateContent xmlns:mc="http://schemas.openxmlformats.org/markup-compatibility/2006">
              <mc:Choice xmlns:v="urn:schemas-microsoft-com:vml" Requires="v">
                <p:oleObj spid="_x0000_s7329" name="Equation" r:id="rId11" imgW="799920" imgH="241200" progId="Equation.DSMT4">
                  <p:embed/>
                </p:oleObj>
              </mc:Choice>
              <mc:Fallback>
                <p:oleObj name="Equation" r:id="rId11" imgW="799920" imgH="241200" progId="Equation.DSMT4">
                  <p:embed/>
                  <p:pic>
                    <p:nvPicPr>
                      <p:cNvPr id="16" name="Object 15">
                        <a:extLst>
                          <a:ext uri="{FF2B5EF4-FFF2-40B4-BE49-F238E27FC236}">
                            <a16:creationId xmlns:a16="http://schemas.microsoft.com/office/drawing/2014/main" id="{DE7CDAB1-61BC-AE5E-4CD0-D5134C44B590}"/>
                          </a:ext>
                        </a:extLst>
                      </p:cNvPr>
                      <p:cNvPicPr>
                        <a:picLocks noChangeAspect="1" noChangeArrowheads="1"/>
                      </p:cNvPicPr>
                      <p:nvPr/>
                    </p:nvPicPr>
                    <p:blipFill>
                      <a:blip r:embed="rId12"/>
                      <a:srcRect/>
                      <a:stretch>
                        <a:fillRect/>
                      </a:stretch>
                    </p:blipFill>
                    <p:spPr bwMode="auto">
                      <a:xfrm>
                        <a:off x="9116473" y="5354469"/>
                        <a:ext cx="1232747" cy="369182"/>
                      </a:xfrm>
                      <a:prstGeom prst="rect">
                        <a:avLst/>
                      </a:prstGeom>
                      <a:noFill/>
                    </p:spPr>
                  </p:pic>
                </p:oleObj>
              </mc:Fallback>
            </mc:AlternateContent>
          </a:graphicData>
        </a:graphic>
      </p:graphicFrame>
    </p:spTree>
    <p:extLst>
      <p:ext uri="{BB962C8B-B14F-4D97-AF65-F5344CB8AC3E}">
        <p14:creationId xmlns:p14="http://schemas.microsoft.com/office/powerpoint/2010/main" val="35097065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randombar(horizont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randombar(horizontal)">
                                      <p:cBhvr>
                                        <p:cTn id="20" dur="500"/>
                                        <p:tgtEl>
                                          <p:spTgt spid="14"/>
                                        </p:tgtEl>
                                      </p:cBhvr>
                                    </p:animEffect>
                                  </p:childTnLst>
                                </p:cTn>
                              </p:par>
                              <p:par>
                                <p:cTn id="21" presetID="14" presetClass="entr" presetSubtype="1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randombar(horizontal)">
                                      <p:cBhvr>
                                        <p:cTn id="23" dur="500"/>
                                        <p:tgtEl>
                                          <p:spTgt spid="15"/>
                                        </p:tgtEl>
                                      </p:cBhvr>
                                    </p:animEffect>
                                  </p:childTnLst>
                                </p:cTn>
                              </p:par>
                              <p:par>
                                <p:cTn id="24" presetID="14" presetClass="entr" presetSubtype="1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randombar(horizontal)">
                                      <p:cBhvr>
                                        <p:cTn id="26" dur="500"/>
                                        <p:tgtEl>
                                          <p:spTgt spid="16"/>
                                        </p:tgtEl>
                                      </p:cBhvr>
                                    </p:animEffect>
                                  </p:childTnLst>
                                </p:cTn>
                              </p:par>
                              <p:par>
                                <p:cTn id="27" presetID="14" presetClass="entr" presetSubtype="1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randombar(horizontal)">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B98788-B6C7-864D-7C1E-1D2881D8FF74}"/>
              </a:ext>
            </a:extLst>
          </p:cNvPr>
          <p:cNvPicPr>
            <a:picLocks noChangeAspect="1"/>
          </p:cNvPicPr>
          <p:nvPr/>
        </p:nvPicPr>
        <p:blipFill>
          <a:blip r:embed="rId3"/>
          <a:stretch>
            <a:fillRect/>
          </a:stretch>
        </p:blipFill>
        <p:spPr>
          <a:xfrm>
            <a:off x="-47232" y="-58313"/>
            <a:ext cx="6142204" cy="6815919"/>
          </a:xfrm>
          <a:prstGeom prst="rect">
            <a:avLst/>
          </a:prstGeom>
        </p:spPr>
      </p:pic>
      <p:sp>
        <p:nvSpPr>
          <p:cNvPr id="5" name="TextBox 4">
            <a:extLst>
              <a:ext uri="{FF2B5EF4-FFF2-40B4-BE49-F238E27FC236}">
                <a16:creationId xmlns:a16="http://schemas.microsoft.com/office/drawing/2014/main" id="{1ADD0104-B5C3-14A2-E9F3-7F195E0C4309}"/>
              </a:ext>
            </a:extLst>
          </p:cNvPr>
          <p:cNvSpPr txBox="1"/>
          <p:nvPr/>
        </p:nvSpPr>
        <p:spPr>
          <a:xfrm>
            <a:off x="241159" y="1003859"/>
            <a:ext cx="5565421" cy="4946932"/>
          </a:xfrm>
          <a:prstGeom prst="rect">
            <a:avLst/>
          </a:prstGeom>
          <a:noFill/>
        </p:spPr>
        <p:txBody>
          <a:bodyPr wrap="square">
            <a:spAutoFit/>
          </a:bodyPr>
          <a:lstStyle/>
          <a:p>
            <a:pPr>
              <a:lnSpc>
                <a:spcPct val="107000"/>
              </a:lnSpc>
              <a:spcBef>
                <a:spcPts val="600"/>
              </a:spcBef>
              <a:spcAft>
                <a:spcPts val="600"/>
              </a:spcAft>
              <a:tabLst>
                <a:tab pos="1207770" algn="l"/>
              </a:tabLst>
            </a:pPr>
            <a:r>
              <a:rPr lang="en-US" sz="2500" b="1"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5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5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kern="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5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kern="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5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kern="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5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kern="0" dirty="0" err="1">
                <a:effectLst/>
                <a:latin typeface="Times New Roman" panose="02020603050405020304" pitchFamily="18" charset="0"/>
                <a:ea typeface="Times New Roman" panose="02020603050405020304" pitchFamily="18" charset="0"/>
                <a:cs typeface="Times New Roman" panose="02020603050405020304" pitchFamily="18" charset="0"/>
              </a:rPr>
              <a:t>vác</a:t>
            </a:r>
            <a:r>
              <a:rPr lang="en-US" sz="25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kern="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500" kern="0" dirty="0">
                <a:effectLst/>
                <a:latin typeface="Times New Roman" panose="02020603050405020304" pitchFamily="18" charset="0"/>
                <a:ea typeface="Times New Roman" panose="02020603050405020304" pitchFamily="18" charset="0"/>
                <a:cs typeface="Times New Roman" panose="02020603050405020304" pitchFamily="18" charset="0"/>
              </a:rPr>
              <a:t> bao xi </a:t>
            </a:r>
            <a:r>
              <a:rPr lang="en-US" sz="2500" kern="0" dirty="0" err="1">
                <a:effectLst/>
                <a:latin typeface="Times New Roman" panose="02020603050405020304" pitchFamily="18" charset="0"/>
                <a:ea typeface="Times New Roman" panose="02020603050405020304" pitchFamily="18" charset="0"/>
                <a:cs typeface="Times New Roman" panose="02020603050405020304" pitchFamily="18" charset="0"/>
              </a:rPr>
              <a:t>măng</a:t>
            </a:r>
            <a:r>
              <a:rPr lang="en-US" sz="25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kern="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5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kern="0" dirty="0" err="1">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5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kern="0" dirty="0" err="1">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500" kern="0" dirty="0">
                <a:effectLst/>
                <a:latin typeface="Times New Roman" panose="02020603050405020304" pitchFamily="18" charset="0"/>
                <a:ea typeface="Times New Roman" panose="02020603050405020304" pitchFamily="18" charset="0"/>
                <a:cs typeface="Times New Roman" panose="02020603050405020304" pitchFamily="18" charset="0"/>
              </a:rPr>
              <a:t> 500N </a:t>
            </a:r>
            <a:r>
              <a:rPr lang="en-US" sz="2500" kern="0"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5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kern="0" dirty="0" err="1">
                <a:effectLst/>
                <a:latin typeface="Times New Roman" panose="02020603050405020304" pitchFamily="18" charset="0"/>
                <a:ea typeface="Times New Roman" panose="02020603050405020304" pitchFamily="18" charset="0"/>
                <a:cs typeface="Times New Roman" panose="02020603050405020304" pitchFamily="18" charset="0"/>
              </a:rPr>
              <a:t>vai</a:t>
            </a:r>
            <a:r>
              <a:rPr lang="en-US" sz="25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kern="0" dirty="0" err="1">
                <a:effectLst/>
                <a:latin typeface="Times New Roman" panose="02020603050405020304" pitchFamily="18" charset="0"/>
                <a:ea typeface="Times New Roman" panose="02020603050405020304" pitchFamily="18" charset="0"/>
                <a:cs typeface="Times New Roman" panose="02020603050405020304" pitchFamily="18" charset="0"/>
              </a:rPr>
              <a:t>đứng</a:t>
            </a:r>
            <a:r>
              <a:rPr lang="en-US" sz="25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kern="0"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5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kern="0" dirty="0" err="1">
                <a:effectLst/>
                <a:latin typeface="Times New Roman" panose="02020603050405020304" pitchFamily="18" charset="0"/>
                <a:ea typeface="Times New Roman" panose="02020603050405020304" pitchFamily="18" charset="0"/>
                <a:cs typeface="Times New Roman" panose="02020603050405020304" pitchFamily="18" charset="0"/>
              </a:rPr>
              <a:t>sân</a:t>
            </a:r>
            <a:r>
              <a:rPr lang="en-US" sz="25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kern="0" dirty="0" err="1">
                <a:effectLst/>
                <a:latin typeface="Times New Roman" panose="02020603050405020304" pitchFamily="18" charset="0"/>
                <a:ea typeface="Times New Roman" panose="02020603050405020304" pitchFamily="18" charset="0"/>
                <a:cs typeface="Times New Roman" panose="02020603050405020304" pitchFamily="18" charset="0"/>
              </a:rPr>
              <a:t>thượng</a:t>
            </a:r>
            <a:r>
              <a:rPr lang="en-US" sz="25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kern="0" dirty="0" err="1">
                <a:effectLst/>
                <a:latin typeface="Times New Roman" panose="02020603050405020304" pitchFamily="18" charset="0"/>
                <a:ea typeface="Times New Roman" panose="02020603050405020304" pitchFamily="18" charset="0"/>
                <a:cs typeface="Times New Roman" panose="02020603050405020304" pitchFamily="18" charset="0"/>
              </a:rPr>
              <a:t>tòa</a:t>
            </a:r>
            <a:r>
              <a:rPr lang="en-US" sz="25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kern="0" dirty="0" err="1">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5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kern="0" dirty="0" err="1">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500" kern="0" dirty="0">
                <a:effectLst/>
                <a:latin typeface="Times New Roman" panose="02020603050405020304" pitchFamily="18" charset="0"/>
                <a:ea typeface="Times New Roman" panose="02020603050405020304" pitchFamily="18" charset="0"/>
                <a:cs typeface="Times New Roman" panose="02020603050405020304" pitchFamily="18" charset="0"/>
              </a:rPr>
              <a:t> 20m so </a:t>
            </a:r>
            <a:r>
              <a:rPr lang="en-US" sz="2500" kern="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5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kern="0" dirty="0" err="1">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5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kern="0" dirty="0" err="1">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5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kern="0" dirty="0" err="1">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5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kern="0" dirty="0" err="1">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5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kern="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500" kern="0" dirty="0">
                <a:effectLst/>
                <a:latin typeface="Times New Roman" panose="02020603050405020304" pitchFamily="18" charset="0"/>
                <a:ea typeface="Times New Roman" panose="02020603050405020304" pitchFamily="18" charset="0"/>
                <a:cs typeface="Times New Roman" panose="02020603050405020304" pitchFamily="18" charset="0"/>
              </a:rPr>
              <a:t> bao xi </a:t>
            </a:r>
            <a:r>
              <a:rPr lang="en-US" sz="2500" kern="0" dirty="0" err="1">
                <a:effectLst/>
                <a:latin typeface="Times New Roman" panose="02020603050405020304" pitchFamily="18" charset="0"/>
                <a:ea typeface="Times New Roman" panose="02020603050405020304" pitchFamily="18" charset="0"/>
                <a:cs typeface="Times New Roman" panose="02020603050405020304" pitchFamily="18" charset="0"/>
              </a:rPr>
              <a:t>măng</a:t>
            </a:r>
            <a:r>
              <a:rPr lang="en-US" sz="2500" kern="0" dirty="0">
                <a:effectLst/>
                <a:latin typeface="Times New Roman" panose="02020603050405020304" pitchFamily="18" charset="0"/>
                <a:ea typeface="Times New Roman" panose="02020603050405020304" pitchFamily="18" charset="0"/>
                <a:cs typeface="Times New Roman" panose="02020603050405020304" pitchFamily="18" charset="0"/>
              </a:rPr>
              <a:t> so </a:t>
            </a:r>
            <a:r>
              <a:rPr lang="en-US" sz="2500" kern="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5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kern="0" dirty="0" err="1">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5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kern="0" dirty="0" err="1">
                <a:effectLst/>
                <a:latin typeface="Times New Roman" panose="02020603050405020304" pitchFamily="18" charset="0"/>
                <a:ea typeface="Times New Roman" panose="02020603050405020304" pitchFamily="18" charset="0"/>
                <a:cs typeface="Times New Roman" panose="02020603050405020304" pitchFamily="18" charset="0"/>
              </a:rPr>
              <a:t>sân</a:t>
            </a:r>
            <a:r>
              <a:rPr lang="en-US" sz="25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kern="0" dirty="0" err="1">
                <a:effectLst/>
                <a:latin typeface="Times New Roman" panose="02020603050405020304" pitchFamily="18" charset="0"/>
                <a:ea typeface="Times New Roman" panose="02020603050405020304" pitchFamily="18" charset="0"/>
                <a:cs typeface="Times New Roman" panose="02020603050405020304" pitchFamily="18" charset="0"/>
              </a:rPr>
              <a:t>thượng</a:t>
            </a:r>
            <a:r>
              <a:rPr lang="en-US" sz="25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kern="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500" kern="0" dirty="0">
                <a:effectLst/>
                <a:latin typeface="Times New Roman" panose="02020603050405020304" pitchFamily="18" charset="0"/>
                <a:ea typeface="Times New Roman" panose="02020603050405020304" pitchFamily="18" charset="0"/>
                <a:cs typeface="Times New Roman" panose="02020603050405020304" pitchFamily="18" charset="0"/>
              </a:rPr>
              <a:t> 1,4m. </a:t>
            </a:r>
            <a:r>
              <a:rPr lang="en-US" sz="2500" kern="0" dirty="0" err="1">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5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kern="0" dirty="0" err="1">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5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kern="0" dirty="0" err="1">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5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kern="0" dirty="0" err="1">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5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kern="0" dirty="0" err="1">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5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kern="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500" kern="0" dirty="0">
                <a:effectLst/>
                <a:latin typeface="Times New Roman" panose="02020603050405020304" pitchFamily="18" charset="0"/>
                <a:ea typeface="Times New Roman" panose="02020603050405020304" pitchFamily="18" charset="0"/>
                <a:cs typeface="Times New Roman" panose="02020603050405020304" pitchFamily="18" charset="0"/>
              </a:rPr>
              <a:t> bao xi </a:t>
            </a:r>
            <a:r>
              <a:rPr lang="en-US" sz="2500" kern="0" dirty="0" err="1">
                <a:effectLst/>
                <a:latin typeface="Times New Roman" panose="02020603050405020304" pitchFamily="18" charset="0"/>
                <a:ea typeface="Times New Roman" panose="02020603050405020304" pitchFamily="18" charset="0"/>
                <a:cs typeface="Times New Roman" panose="02020603050405020304" pitchFamily="18" charset="0"/>
              </a:rPr>
              <a:t>măng</a:t>
            </a:r>
            <a:r>
              <a:rPr lang="en-US" sz="25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kern="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5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kern="0" dirty="0" err="1">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5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kern="0" dirty="0" err="1">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5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kern="0" dirty="0" err="1">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5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kern="0"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5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5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nSpc>
                <a:spcPct val="107000"/>
              </a:lnSpc>
              <a:spcBef>
                <a:spcPts val="600"/>
              </a:spcBef>
              <a:spcAft>
                <a:spcPts val="600"/>
              </a:spcAft>
              <a:tabLst>
                <a:tab pos="1207770" algn="l"/>
              </a:tabLst>
            </a:pPr>
            <a:r>
              <a:rPr lang="en-US" sz="2500" kern="0"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500" kern="0" dirty="0" err="1">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US" sz="25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kern="0" dirty="0" err="1">
                <a:effectLst/>
                <a:latin typeface="Times New Roman" panose="02020603050405020304" pitchFamily="18" charset="0"/>
                <a:ea typeface="Times New Roman" panose="02020603050405020304" pitchFamily="18" charset="0"/>
                <a:cs typeface="Times New Roman" panose="02020603050405020304" pitchFamily="18" charset="0"/>
              </a:rPr>
              <a:t>gốc</a:t>
            </a:r>
            <a:r>
              <a:rPr lang="en-US" sz="25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kern="0" dirty="0" err="1">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5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kern="0" dirty="0" err="1">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5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kern="0" dirty="0" err="1">
                <a:effectLst/>
                <a:latin typeface="Times New Roman" panose="02020603050405020304" pitchFamily="18" charset="0"/>
                <a:ea typeface="Times New Roman" panose="02020603050405020304" pitchFamily="18" charset="0"/>
                <a:cs typeface="Times New Roman" panose="02020603050405020304" pitchFamily="18" charset="0"/>
              </a:rPr>
              <a:t>tại</a:t>
            </a:r>
            <a:r>
              <a:rPr lang="en-US" sz="25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kern="0" dirty="0" err="1">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5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kern="0" dirty="0" err="1">
                <a:effectLst/>
                <a:latin typeface="Times New Roman" panose="02020603050405020304" pitchFamily="18" charset="0"/>
                <a:ea typeface="Times New Roman" panose="02020603050405020304" pitchFamily="18" charset="0"/>
                <a:cs typeface="Times New Roman" panose="02020603050405020304" pitchFamily="18" charset="0"/>
              </a:rPr>
              <a:t>sân</a:t>
            </a:r>
            <a:r>
              <a:rPr lang="en-US" sz="25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kern="0" dirty="0" err="1">
                <a:effectLst/>
                <a:latin typeface="Times New Roman" panose="02020603050405020304" pitchFamily="18" charset="0"/>
                <a:ea typeface="Times New Roman" panose="02020603050405020304" pitchFamily="18" charset="0"/>
                <a:cs typeface="Times New Roman" panose="02020603050405020304" pitchFamily="18" charset="0"/>
              </a:rPr>
              <a:t>thượng</a:t>
            </a:r>
            <a:r>
              <a:rPr lang="en-US" sz="25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kern="0" dirty="0" err="1">
                <a:effectLst/>
                <a:latin typeface="Times New Roman" panose="02020603050405020304" pitchFamily="18" charset="0"/>
                <a:ea typeface="Times New Roman" panose="02020603050405020304" pitchFamily="18" charset="0"/>
                <a:cs typeface="Times New Roman" panose="02020603050405020304" pitchFamily="18" charset="0"/>
              </a:rPr>
              <a:t>tòa</a:t>
            </a:r>
            <a:r>
              <a:rPr lang="en-US" sz="25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kern="0" dirty="0" err="1">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5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5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nSpc>
                <a:spcPct val="107000"/>
              </a:lnSpc>
              <a:spcBef>
                <a:spcPts val="600"/>
              </a:spcBef>
              <a:spcAft>
                <a:spcPts val="600"/>
              </a:spcAft>
              <a:tabLst>
                <a:tab pos="1207770" algn="l"/>
              </a:tabLst>
            </a:pPr>
            <a:r>
              <a:rPr lang="en-US" sz="2500" kern="0" dirty="0">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500" kern="0" dirty="0" err="1">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US" sz="25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kern="0" dirty="0" err="1">
                <a:effectLst/>
                <a:latin typeface="Times New Roman" panose="02020603050405020304" pitchFamily="18" charset="0"/>
                <a:ea typeface="Times New Roman" panose="02020603050405020304" pitchFamily="18" charset="0"/>
                <a:cs typeface="Times New Roman" panose="02020603050405020304" pitchFamily="18" charset="0"/>
              </a:rPr>
              <a:t>gốc</a:t>
            </a:r>
            <a:r>
              <a:rPr lang="en-US" sz="25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kern="0" dirty="0" err="1">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5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kern="0" dirty="0" err="1">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5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kern="0" dirty="0" err="1">
                <a:effectLst/>
                <a:latin typeface="Times New Roman" panose="02020603050405020304" pitchFamily="18" charset="0"/>
                <a:ea typeface="Times New Roman" panose="02020603050405020304" pitchFamily="18" charset="0"/>
                <a:cs typeface="Times New Roman" panose="02020603050405020304" pitchFamily="18" charset="0"/>
              </a:rPr>
              <a:t>tại</a:t>
            </a:r>
            <a:r>
              <a:rPr lang="en-US" sz="25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kern="0" dirty="0" err="1">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5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kern="0" dirty="0" err="1">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5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5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nSpc>
                <a:spcPct val="107000"/>
              </a:lnSpc>
              <a:spcBef>
                <a:spcPts val="600"/>
              </a:spcBef>
              <a:spcAft>
                <a:spcPts val="600"/>
              </a:spcAft>
              <a:tabLst>
                <a:tab pos="1207770" algn="l"/>
              </a:tabLst>
            </a:pPr>
            <a:endParaRPr kumimoji="0" lang="en-US" sz="18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B0BF1654-F13B-2826-7FC9-B82D2079B3EE}"/>
              </a:ext>
            </a:extLst>
          </p:cNvPr>
          <p:cNvSpPr txBox="1"/>
          <p:nvPr/>
        </p:nvSpPr>
        <p:spPr>
          <a:xfrm>
            <a:off x="831629" y="172862"/>
            <a:ext cx="5092700"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srgbClr val="0000CC"/>
                </a:solidFill>
                <a:effectLst/>
                <a:uLnTx/>
                <a:uFillTx/>
                <a:latin typeface="Arno Pro Smbd SmText" panose="02020702040506020403" pitchFamily="18" charset="0"/>
                <a:ea typeface="+mn-ea"/>
                <a:cs typeface="+mn-cs"/>
              </a:rPr>
              <a:t>Phiếu</a:t>
            </a:r>
            <a:r>
              <a:rPr kumimoji="0" lang="en-US" sz="4800" b="0" i="0" u="none" strike="noStrike" kern="1200" cap="none" spc="0" normalizeH="0" baseline="0" noProof="0" dirty="0">
                <a:ln>
                  <a:noFill/>
                </a:ln>
                <a:solidFill>
                  <a:srgbClr val="0000CC"/>
                </a:solidFill>
                <a:effectLst/>
                <a:uLnTx/>
                <a:uFillTx/>
                <a:latin typeface="Arno Pro Smbd SmText" panose="02020702040506020403" pitchFamily="18" charset="0"/>
                <a:ea typeface="+mn-ea"/>
                <a:cs typeface="+mn-cs"/>
              </a:rPr>
              <a:t> </a:t>
            </a:r>
            <a:r>
              <a:rPr kumimoji="0" lang="en-US" sz="4800" b="0" i="0" u="none" strike="noStrike" kern="1200" cap="none" spc="0" normalizeH="0" baseline="0" noProof="0" dirty="0" err="1">
                <a:ln>
                  <a:noFill/>
                </a:ln>
                <a:solidFill>
                  <a:srgbClr val="0000CC"/>
                </a:solidFill>
                <a:effectLst/>
                <a:uLnTx/>
                <a:uFillTx/>
                <a:latin typeface="Arno Pro Smbd SmText" panose="02020702040506020403" pitchFamily="18" charset="0"/>
                <a:ea typeface="+mn-ea"/>
                <a:cs typeface="+mn-cs"/>
              </a:rPr>
              <a:t>học</a:t>
            </a:r>
            <a:r>
              <a:rPr kumimoji="0" lang="en-US" sz="4800" b="0" i="0" u="none" strike="noStrike" kern="1200" cap="none" spc="0" normalizeH="0" baseline="0" noProof="0" dirty="0">
                <a:ln>
                  <a:noFill/>
                </a:ln>
                <a:solidFill>
                  <a:srgbClr val="0000CC"/>
                </a:solidFill>
                <a:effectLst/>
                <a:uLnTx/>
                <a:uFillTx/>
                <a:latin typeface="Arno Pro Smbd SmText" panose="02020702040506020403" pitchFamily="18" charset="0"/>
                <a:ea typeface="+mn-ea"/>
                <a:cs typeface="+mn-cs"/>
              </a:rPr>
              <a:t> </a:t>
            </a:r>
            <a:r>
              <a:rPr kumimoji="0" lang="en-US" sz="4800" b="0" i="0" u="none" strike="noStrike" kern="1200" cap="none" spc="0" normalizeH="0" baseline="0" noProof="0" dirty="0" err="1">
                <a:ln>
                  <a:noFill/>
                </a:ln>
                <a:solidFill>
                  <a:srgbClr val="0000CC"/>
                </a:solidFill>
                <a:effectLst/>
                <a:uLnTx/>
                <a:uFillTx/>
                <a:latin typeface="Arno Pro Smbd SmText" panose="02020702040506020403" pitchFamily="18" charset="0"/>
                <a:ea typeface="+mn-ea"/>
                <a:cs typeface="+mn-cs"/>
              </a:rPr>
              <a:t>tập</a:t>
            </a:r>
            <a:r>
              <a:rPr kumimoji="0" lang="en-US" sz="4800" b="0" i="0" u="none" strike="noStrike" kern="1200" cap="none" spc="0" normalizeH="0" baseline="0" noProof="0" dirty="0">
                <a:ln>
                  <a:noFill/>
                </a:ln>
                <a:solidFill>
                  <a:srgbClr val="0000CC"/>
                </a:solidFill>
                <a:effectLst/>
                <a:uLnTx/>
                <a:uFillTx/>
                <a:latin typeface="Arno Pro Smbd SmText" panose="02020702040506020403" pitchFamily="18" charset="0"/>
                <a:ea typeface="+mn-ea"/>
                <a:cs typeface="+mn-cs"/>
              </a:rPr>
              <a:t> </a:t>
            </a:r>
            <a:r>
              <a:rPr kumimoji="0" lang="en-US" sz="4800" b="0" i="0" u="none" strike="noStrike" kern="1200" cap="none" spc="0" normalizeH="0" baseline="0" noProof="0" dirty="0" err="1">
                <a:ln>
                  <a:noFill/>
                </a:ln>
                <a:solidFill>
                  <a:srgbClr val="0000CC"/>
                </a:solidFill>
                <a:effectLst/>
                <a:uLnTx/>
                <a:uFillTx/>
                <a:latin typeface="Arno Pro Smbd SmText" panose="02020702040506020403" pitchFamily="18" charset="0"/>
                <a:ea typeface="+mn-ea"/>
                <a:cs typeface="+mn-cs"/>
              </a:rPr>
              <a:t>số</a:t>
            </a:r>
            <a:r>
              <a:rPr kumimoji="0" lang="en-US" sz="4800" b="0" i="0" u="none" strike="noStrike" kern="1200" cap="none" spc="0" normalizeH="0" baseline="0" noProof="0" dirty="0">
                <a:ln>
                  <a:noFill/>
                </a:ln>
                <a:solidFill>
                  <a:srgbClr val="0000CC"/>
                </a:solidFill>
                <a:effectLst/>
                <a:uLnTx/>
                <a:uFillTx/>
                <a:latin typeface="Arno Pro Smbd SmText" panose="02020702040506020403" pitchFamily="18" charset="0"/>
                <a:ea typeface="+mn-ea"/>
                <a:cs typeface="+mn-cs"/>
              </a:rPr>
              <a:t> </a:t>
            </a:r>
            <a:r>
              <a:rPr lang="en-US" sz="4800" dirty="0">
                <a:solidFill>
                  <a:srgbClr val="0000CC"/>
                </a:solidFill>
                <a:latin typeface="Arno Pro Smbd SmText" panose="02020702040506020403" pitchFamily="18" charset="0"/>
              </a:rPr>
              <a:t>4</a:t>
            </a:r>
            <a:endParaRPr kumimoji="0" lang="en-US" sz="4800" b="0" i="0" u="none" strike="noStrike" kern="1200" cap="none" spc="0" normalizeH="0" baseline="0" noProof="0" dirty="0">
              <a:ln>
                <a:noFill/>
              </a:ln>
              <a:solidFill>
                <a:srgbClr val="0000CC"/>
              </a:solidFill>
              <a:effectLst/>
              <a:uLnTx/>
              <a:uFillTx/>
              <a:latin typeface="Arno Pro Smbd SmText" panose="02020702040506020403" pitchFamily="18" charset="0"/>
              <a:ea typeface="+mn-ea"/>
              <a:cs typeface="+mn-cs"/>
            </a:endParaRPr>
          </a:p>
        </p:txBody>
      </p:sp>
      <p:pic>
        <p:nvPicPr>
          <p:cNvPr id="4" name="Picture 3">
            <a:extLst>
              <a:ext uri="{FF2B5EF4-FFF2-40B4-BE49-F238E27FC236}">
                <a16:creationId xmlns:a16="http://schemas.microsoft.com/office/drawing/2014/main" id="{38C6480B-D8E8-D1AB-76D3-67ADD7488801}"/>
              </a:ext>
            </a:extLst>
          </p:cNvPr>
          <p:cNvPicPr>
            <a:picLocks noChangeAspect="1"/>
          </p:cNvPicPr>
          <p:nvPr/>
        </p:nvPicPr>
        <p:blipFill>
          <a:blip r:embed="rId4"/>
          <a:stretch>
            <a:fillRect/>
          </a:stretch>
        </p:blipFill>
        <p:spPr>
          <a:xfrm>
            <a:off x="6094972" y="-90502"/>
            <a:ext cx="6097028" cy="6948502"/>
          </a:xfrm>
          <a:prstGeom prst="rect">
            <a:avLst/>
          </a:prstGeom>
        </p:spPr>
      </p:pic>
      <p:sp>
        <p:nvSpPr>
          <p:cNvPr id="6" name="TextBox 5">
            <a:extLst>
              <a:ext uri="{FF2B5EF4-FFF2-40B4-BE49-F238E27FC236}">
                <a16:creationId xmlns:a16="http://schemas.microsoft.com/office/drawing/2014/main" id="{C360AE02-BA2F-FE99-2BDE-5EC3AD6DE1E4}"/>
              </a:ext>
            </a:extLst>
          </p:cNvPr>
          <p:cNvSpPr txBox="1"/>
          <p:nvPr/>
        </p:nvSpPr>
        <p:spPr>
          <a:xfrm>
            <a:off x="8505098" y="5049"/>
            <a:ext cx="1844122"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4400" dirty="0">
                <a:solidFill>
                  <a:srgbClr val="0000CC"/>
                </a:solidFill>
                <a:latin typeface="Arno Pro Smbd SmText" panose="02020702040506020403" pitchFamily="18" charset="0"/>
              </a:rPr>
              <a:t>Đáp án</a:t>
            </a:r>
            <a:endParaRPr kumimoji="0" lang="en-US" sz="4400" b="0" i="0" u="none" strike="noStrike" kern="1200" cap="none" spc="0" normalizeH="0" baseline="0" noProof="0" dirty="0">
              <a:ln>
                <a:noFill/>
              </a:ln>
              <a:solidFill>
                <a:srgbClr val="0000CC"/>
              </a:solidFill>
              <a:effectLst/>
              <a:uLnTx/>
              <a:uFillTx/>
              <a:latin typeface="Arno Pro Smbd SmText" panose="02020702040506020403" pitchFamily="18" charset="0"/>
              <a:ea typeface="+mn-ea"/>
              <a:cs typeface="+mn-cs"/>
            </a:endParaRPr>
          </a:p>
        </p:txBody>
      </p:sp>
      <p:sp>
        <p:nvSpPr>
          <p:cNvPr id="9" name="TextBox 8">
            <a:extLst>
              <a:ext uri="{FF2B5EF4-FFF2-40B4-BE49-F238E27FC236}">
                <a16:creationId xmlns:a16="http://schemas.microsoft.com/office/drawing/2014/main" id="{FF61FD9B-6DA8-7AFF-D0A8-30A40CADE60E}"/>
              </a:ext>
            </a:extLst>
          </p:cNvPr>
          <p:cNvSpPr txBox="1"/>
          <p:nvPr/>
        </p:nvSpPr>
        <p:spPr>
          <a:xfrm>
            <a:off x="6301748" y="1003859"/>
            <a:ext cx="6009590" cy="2308324"/>
          </a:xfrm>
          <a:prstGeom prst="rect">
            <a:avLst/>
          </a:prstGeom>
          <a:noFill/>
        </p:spPr>
        <p:txBody>
          <a:bodyPr wrap="square">
            <a:spAutoFit/>
          </a:bodyPr>
          <a:lstStyle/>
          <a:p>
            <a:r>
              <a:rPr lang="vi-VN" sz="2400" dirty="0">
                <a:latin typeface="+mj-lt"/>
              </a:rPr>
              <a:t>a) Chọn mốc thế năng tại mặt sân thượng tòa nhà</a:t>
            </a:r>
          </a:p>
          <a:p>
            <a:r>
              <a:rPr lang="vi-VN" sz="2400" dirty="0">
                <a:latin typeface="+mj-lt"/>
              </a:rPr>
              <a:t>+ Độ cao của bao xi măng so với mặt sân thượng là 1,4 m</a:t>
            </a:r>
          </a:p>
          <a:p>
            <a:r>
              <a:rPr lang="vi-VN" sz="2400" dirty="0">
                <a:latin typeface="+mj-lt"/>
              </a:rPr>
              <a:t>+ Thế năng trọng trường của bao xi măng là:</a:t>
            </a:r>
          </a:p>
          <a:p>
            <a:endParaRPr lang="en-US" sz="2400" dirty="0">
              <a:latin typeface="+mj-lt"/>
            </a:endParaRPr>
          </a:p>
        </p:txBody>
      </p:sp>
      <p:graphicFrame>
        <p:nvGraphicFramePr>
          <p:cNvPr id="10" name="Object 9">
            <a:extLst>
              <a:ext uri="{FF2B5EF4-FFF2-40B4-BE49-F238E27FC236}">
                <a16:creationId xmlns:a16="http://schemas.microsoft.com/office/drawing/2014/main" id="{499ED690-DE8E-BB00-4803-D8F59EE3CA01}"/>
              </a:ext>
            </a:extLst>
          </p:cNvPr>
          <p:cNvGraphicFramePr>
            <a:graphicFrameLocks noChangeAspect="1"/>
          </p:cNvGraphicFramePr>
          <p:nvPr>
            <p:extLst>
              <p:ext uri="{D42A27DB-BD31-4B8C-83A1-F6EECF244321}">
                <p14:modId xmlns:p14="http://schemas.microsoft.com/office/powerpoint/2010/main" val="82179096"/>
              </p:ext>
            </p:extLst>
          </p:nvPr>
        </p:nvGraphicFramePr>
        <p:xfrm>
          <a:off x="7235309" y="2919383"/>
          <a:ext cx="3098800" cy="382587"/>
        </p:xfrm>
        <a:graphic>
          <a:graphicData uri="http://schemas.openxmlformats.org/presentationml/2006/ole">
            <mc:AlternateContent xmlns:mc="http://schemas.openxmlformats.org/markup-compatibility/2006">
              <mc:Choice xmlns:v="urn:schemas-microsoft-com:vml" Requires="v">
                <p:oleObj spid="_x0000_s8272" name="Equation" r:id="rId5" imgW="1917360" imgH="241200" progId="Equation.DSMT4">
                  <p:embed/>
                </p:oleObj>
              </mc:Choice>
              <mc:Fallback>
                <p:oleObj name="Equation" r:id="rId5" imgW="1917360" imgH="241200" progId="Equation.DSMT4">
                  <p:embed/>
                  <p:pic>
                    <p:nvPicPr>
                      <p:cNvPr id="10" name="Object 9">
                        <a:extLst>
                          <a:ext uri="{FF2B5EF4-FFF2-40B4-BE49-F238E27FC236}">
                            <a16:creationId xmlns:a16="http://schemas.microsoft.com/office/drawing/2014/main" id="{D1176B16-A953-AE1F-DFE1-511A72AAC2CB}"/>
                          </a:ext>
                        </a:extLst>
                      </p:cNvPr>
                      <p:cNvPicPr>
                        <a:picLocks noChangeAspect="1" noChangeArrowheads="1"/>
                      </p:cNvPicPr>
                      <p:nvPr/>
                    </p:nvPicPr>
                    <p:blipFill>
                      <a:blip r:embed="rId6"/>
                      <a:srcRect/>
                      <a:stretch>
                        <a:fillRect/>
                      </a:stretch>
                    </p:blipFill>
                    <p:spPr bwMode="auto">
                      <a:xfrm>
                        <a:off x="7235309" y="2919383"/>
                        <a:ext cx="3098800" cy="382587"/>
                      </a:xfrm>
                      <a:prstGeom prst="rect">
                        <a:avLst/>
                      </a:prstGeom>
                      <a:noFill/>
                    </p:spPr>
                  </p:pic>
                </p:oleObj>
              </mc:Fallback>
            </mc:AlternateContent>
          </a:graphicData>
        </a:graphic>
      </p:graphicFrame>
      <p:sp>
        <p:nvSpPr>
          <p:cNvPr id="11" name="TextBox 10">
            <a:extLst>
              <a:ext uri="{FF2B5EF4-FFF2-40B4-BE49-F238E27FC236}">
                <a16:creationId xmlns:a16="http://schemas.microsoft.com/office/drawing/2014/main" id="{076219EB-1B67-7550-4C01-92204BBF20BF}"/>
              </a:ext>
            </a:extLst>
          </p:cNvPr>
          <p:cNvSpPr txBox="1"/>
          <p:nvPr/>
        </p:nvSpPr>
        <p:spPr>
          <a:xfrm>
            <a:off x="6212721" y="3320017"/>
            <a:ext cx="6009590" cy="1938992"/>
          </a:xfrm>
          <a:prstGeom prst="rect">
            <a:avLst/>
          </a:prstGeom>
          <a:noFill/>
        </p:spPr>
        <p:txBody>
          <a:bodyPr wrap="square">
            <a:spAutoFit/>
          </a:bodyPr>
          <a:lstStyle/>
          <a:p>
            <a:r>
              <a:rPr lang="vi-VN" sz="2400" dirty="0">
                <a:latin typeface="+mj-lt"/>
              </a:rPr>
              <a:t>b) Chọn mốc thế năng tại mặt đất</a:t>
            </a:r>
          </a:p>
          <a:p>
            <a:r>
              <a:rPr lang="vi-VN" sz="2400" dirty="0">
                <a:latin typeface="+mj-lt"/>
              </a:rPr>
              <a:t>+ Độ cao của bao xi măng so với mặt đất là 21,4 m</a:t>
            </a:r>
          </a:p>
          <a:p>
            <a:r>
              <a:rPr lang="vi-VN" sz="2400" dirty="0">
                <a:latin typeface="+mj-lt"/>
              </a:rPr>
              <a:t>+ Thế năng trọng trường của bao xi măng là:</a:t>
            </a:r>
          </a:p>
          <a:p>
            <a:endParaRPr lang="en-US" sz="2400" dirty="0">
              <a:latin typeface="+mj-lt"/>
            </a:endParaRPr>
          </a:p>
        </p:txBody>
      </p:sp>
      <p:graphicFrame>
        <p:nvGraphicFramePr>
          <p:cNvPr id="12" name="Object 11">
            <a:extLst>
              <a:ext uri="{FF2B5EF4-FFF2-40B4-BE49-F238E27FC236}">
                <a16:creationId xmlns:a16="http://schemas.microsoft.com/office/drawing/2014/main" id="{714EE27E-7B3E-AC7F-E32E-5AB02D6882D4}"/>
              </a:ext>
            </a:extLst>
          </p:cNvPr>
          <p:cNvGraphicFramePr>
            <a:graphicFrameLocks noChangeAspect="1"/>
          </p:cNvGraphicFramePr>
          <p:nvPr>
            <p:extLst>
              <p:ext uri="{D42A27DB-BD31-4B8C-83A1-F6EECF244321}">
                <p14:modId xmlns:p14="http://schemas.microsoft.com/office/powerpoint/2010/main" val="356531634"/>
              </p:ext>
            </p:extLst>
          </p:nvPr>
        </p:nvGraphicFramePr>
        <p:xfrm>
          <a:off x="7330174" y="5026200"/>
          <a:ext cx="3509962" cy="382587"/>
        </p:xfrm>
        <a:graphic>
          <a:graphicData uri="http://schemas.openxmlformats.org/presentationml/2006/ole">
            <mc:AlternateContent xmlns:mc="http://schemas.openxmlformats.org/markup-compatibility/2006">
              <mc:Choice xmlns:v="urn:schemas-microsoft-com:vml" Requires="v">
                <p:oleObj spid="_x0000_s8273" name="Equation" r:id="rId7" imgW="2171520" imgH="241200" progId="Equation.DSMT4">
                  <p:embed/>
                </p:oleObj>
              </mc:Choice>
              <mc:Fallback>
                <p:oleObj name="Equation" r:id="rId7" imgW="2171520" imgH="241200" progId="Equation.DSMT4">
                  <p:embed/>
                  <p:pic>
                    <p:nvPicPr>
                      <p:cNvPr id="10" name="Object 9">
                        <a:extLst>
                          <a:ext uri="{FF2B5EF4-FFF2-40B4-BE49-F238E27FC236}">
                            <a16:creationId xmlns:a16="http://schemas.microsoft.com/office/drawing/2014/main" id="{499ED690-DE8E-BB00-4803-D8F59EE3CA01}"/>
                          </a:ext>
                        </a:extLst>
                      </p:cNvPr>
                      <p:cNvPicPr>
                        <a:picLocks noChangeAspect="1" noChangeArrowheads="1"/>
                      </p:cNvPicPr>
                      <p:nvPr/>
                    </p:nvPicPr>
                    <p:blipFill>
                      <a:blip r:embed="rId8"/>
                      <a:srcRect/>
                      <a:stretch>
                        <a:fillRect/>
                      </a:stretch>
                    </p:blipFill>
                    <p:spPr bwMode="auto">
                      <a:xfrm>
                        <a:off x="7330174" y="5026200"/>
                        <a:ext cx="3509962" cy="382587"/>
                      </a:xfrm>
                      <a:prstGeom prst="rect">
                        <a:avLst/>
                      </a:prstGeom>
                      <a:noFill/>
                    </p:spPr>
                  </p:pic>
                </p:oleObj>
              </mc:Fallback>
            </mc:AlternateContent>
          </a:graphicData>
        </a:graphic>
      </p:graphicFrame>
    </p:spTree>
    <p:extLst>
      <p:ext uri="{BB962C8B-B14F-4D97-AF65-F5344CB8AC3E}">
        <p14:creationId xmlns:p14="http://schemas.microsoft.com/office/powerpoint/2010/main" val="9841461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50+ hình nền Powerpoint vật lý đẹp mắt, chuyên nghiệp">
            <a:extLst>
              <a:ext uri="{FF2B5EF4-FFF2-40B4-BE49-F238E27FC236}">
                <a16:creationId xmlns:a16="http://schemas.microsoft.com/office/drawing/2014/main" id="{BC404AE7-EF92-B3AF-E8A9-E8B3E3828C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57CAA5B3-412D-888F-C09E-BC1FB60915CE}"/>
              </a:ext>
            </a:extLst>
          </p:cNvPr>
          <p:cNvPicPr>
            <a:picLocks noChangeAspect="1"/>
          </p:cNvPicPr>
          <p:nvPr/>
        </p:nvPicPr>
        <p:blipFill>
          <a:blip r:embed="rId4"/>
          <a:stretch>
            <a:fillRect/>
          </a:stretch>
        </p:blipFill>
        <p:spPr>
          <a:xfrm>
            <a:off x="170737" y="-527813"/>
            <a:ext cx="2776196" cy="1336016"/>
          </a:xfrm>
          <a:prstGeom prst="rect">
            <a:avLst/>
          </a:prstGeom>
        </p:spPr>
      </p:pic>
      <p:sp>
        <p:nvSpPr>
          <p:cNvPr id="5" name="TextBox 4">
            <a:extLst>
              <a:ext uri="{FF2B5EF4-FFF2-40B4-BE49-F238E27FC236}">
                <a16:creationId xmlns:a16="http://schemas.microsoft.com/office/drawing/2014/main" id="{144CC26C-DCB7-FF1D-6D1B-D89C7CF4D7F8}"/>
              </a:ext>
            </a:extLst>
          </p:cNvPr>
          <p:cNvSpPr txBox="1"/>
          <p:nvPr/>
        </p:nvSpPr>
        <p:spPr>
          <a:xfrm>
            <a:off x="2226900" y="778632"/>
            <a:ext cx="8406265"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Thế năng trọng trường (gọi tắt là thế năng) là năng lượng của một vật khi nó ở độ cao nhất định so với mặt đất hoặc so với một vị trí được chọn làm gốc để tính độ cao.</a:t>
            </a:r>
          </a:p>
        </p:txBody>
      </p:sp>
      <p:sp>
        <p:nvSpPr>
          <p:cNvPr id="6" name="TextBox 5">
            <a:extLst>
              <a:ext uri="{FF2B5EF4-FFF2-40B4-BE49-F238E27FC236}">
                <a16:creationId xmlns:a16="http://schemas.microsoft.com/office/drawing/2014/main" id="{743B1F14-859D-0546-B50E-A0E27C12BB8B}"/>
              </a:ext>
            </a:extLst>
          </p:cNvPr>
          <p:cNvSpPr txBox="1"/>
          <p:nvPr/>
        </p:nvSpPr>
        <p:spPr>
          <a:xfrm>
            <a:off x="2422458" y="2266805"/>
            <a:ext cx="6862987" cy="2308324"/>
          </a:xfrm>
          <a:prstGeom prst="rect">
            <a:avLst/>
          </a:prstGeom>
          <a:noFill/>
        </p:spPr>
        <p:txBody>
          <a:bodyPr wrap="square">
            <a:spAutoFit/>
          </a:bodyPr>
          <a:lstStyle/>
          <a:p>
            <a:r>
              <a:rPr lang="vi-VN" sz="2400" kern="0" dirty="0">
                <a:effectLst/>
                <a:latin typeface="Times New Roman" panose="02020603050405020304" pitchFamily="18" charset="0"/>
                <a:ea typeface="Times New Roman" panose="02020603050405020304" pitchFamily="18" charset="0"/>
                <a:cs typeface="Times New Roman" panose="02020603050405020304" pitchFamily="18" charset="0"/>
              </a:rPr>
              <a:t> * Công thức:                          với P = 10m</a:t>
            </a:r>
          </a:p>
          <a:p>
            <a:r>
              <a:rPr lang="vi-VN" sz="2400" kern="0" dirty="0">
                <a:effectLst/>
                <a:latin typeface="Times New Roman" panose="02020603050405020304" pitchFamily="18" charset="0"/>
                <a:ea typeface="Times New Roman" panose="02020603050405020304" pitchFamily="18" charset="0"/>
                <a:cs typeface="Times New Roman" panose="02020603050405020304" pitchFamily="18" charset="0"/>
              </a:rPr>
              <a:t>Trong đó</a:t>
            </a:r>
            <a:r>
              <a:rPr lang="vi-VN" sz="2400" kern="0" dirty="0">
                <a:latin typeface="Times New Roman" panose="02020603050405020304" pitchFamily="18" charset="0"/>
                <a:ea typeface="Times New Roman" panose="02020603050405020304" pitchFamily="18" charset="0"/>
                <a:cs typeface="Times New Roman" panose="02020603050405020304" pitchFamily="18" charset="0"/>
              </a:rPr>
              <a:t>: </a:t>
            </a:r>
          </a:p>
          <a:p>
            <a:r>
              <a:rPr lang="vi-VN" sz="2400" kern="0" dirty="0">
                <a:latin typeface="Times New Roman" panose="02020603050405020304" pitchFamily="18" charset="0"/>
                <a:ea typeface="Times New Roman" panose="02020603050405020304" pitchFamily="18" charset="0"/>
                <a:cs typeface="Times New Roman" panose="02020603050405020304" pitchFamily="18" charset="0"/>
              </a:rPr>
              <a:t>- P là trọng lượng của vật (N)</a:t>
            </a:r>
          </a:p>
          <a:p>
            <a:r>
              <a:rPr lang="vi-VN" sz="2400" kern="0" dirty="0">
                <a:latin typeface="Times New Roman" panose="02020603050405020304" pitchFamily="18" charset="0"/>
                <a:ea typeface="Times New Roman" panose="02020603050405020304" pitchFamily="18" charset="0"/>
                <a:cs typeface="Times New Roman" panose="02020603050405020304" pitchFamily="18" charset="0"/>
              </a:rPr>
              <a:t>- m là khối lượng của vật (kg)</a:t>
            </a:r>
          </a:p>
          <a:p>
            <a:r>
              <a:rPr lang="vi-VN" sz="2400" kern="0" dirty="0">
                <a:latin typeface="Times New Roman" panose="02020603050405020304" pitchFamily="18" charset="0"/>
                <a:ea typeface="Times New Roman" panose="02020603050405020304" pitchFamily="18" charset="0"/>
                <a:cs typeface="Times New Roman" panose="02020603050405020304" pitchFamily="18" charset="0"/>
              </a:rPr>
              <a:t>- h là độ cao của vật so với vị trí chọn làm gốc (m)</a:t>
            </a:r>
          </a:p>
          <a:p>
            <a:r>
              <a:rPr lang="vi-VN" sz="2400" kern="0" dirty="0">
                <a:latin typeface="Times New Roman" panose="02020603050405020304" pitchFamily="18" charset="0"/>
                <a:ea typeface="Times New Roman" panose="02020603050405020304" pitchFamily="18" charset="0"/>
                <a:cs typeface="Times New Roman" panose="02020603050405020304" pitchFamily="18" charset="0"/>
              </a:rPr>
              <a:t>- Wt là thế năng trọng trường của vật (J)</a:t>
            </a:r>
            <a:endParaRPr lang="vi-VN" sz="2400" kern="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7" name="Object 6">
            <a:extLst>
              <a:ext uri="{FF2B5EF4-FFF2-40B4-BE49-F238E27FC236}">
                <a16:creationId xmlns:a16="http://schemas.microsoft.com/office/drawing/2014/main" id="{5351537E-C44E-0A7D-A154-ECCFBAC035B8}"/>
              </a:ext>
            </a:extLst>
          </p:cNvPr>
          <p:cNvGraphicFramePr>
            <a:graphicFrameLocks noChangeAspect="1"/>
          </p:cNvGraphicFramePr>
          <p:nvPr>
            <p:extLst>
              <p:ext uri="{D42A27DB-BD31-4B8C-83A1-F6EECF244321}">
                <p14:modId xmlns:p14="http://schemas.microsoft.com/office/powerpoint/2010/main" val="1769678601"/>
              </p:ext>
            </p:extLst>
          </p:nvPr>
        </p:nvGraphicFramePr>
        <p:xfrm>
          <a:off x="4330397" y="2266805"/>
          <a:ext cx="1327612" cy="467469"/>
        </p:xfrm>
        <a:graphic>
          <a:graphicData uri="http://schemas.openxmlformats.org/presentationml/2006/ole">
            <mc:AlternateContent xmlns:mc="http://schemas.openxmlformats.org/markup-compatibility/2006">
              <mc:Choice xmlns:v="urn:schemas-microsoft-com:vml" Requires="v">
                <p:oleObj spid="_x0000_s9257" name="Equation" r:id="rId5" imgW="672808" imgH="241195" progId="Equation.DSMT4">
                  <p:embed/>
                </p:oleObj>
              </mc:Choice>
              <mc:Fallback>
                <p:oleObj name="Equation" r:id="rId5" imgW="672808" imgH="241195" progId="Equation.DSMT4">
                  <p:embed/>
                  <p:pic>
                    <p:nvPicPr>
                      <p:cNvPr id="10" name="Object 9">
                        <a:extLst>
                          <a:ext uri="{FF2B5EF4-FFF2-40B4-BE49-F238E27FC236}">
                            <a16:creationId xmlns:a16="http://schemas.microsoft.com/office/drawing/2014/main" id="{D1176B16-A953-AE1F-DFE1-511A72AAC2C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30397" y="2266805"/>
                        <a:ext cx="1327612" cy="467469"/>
                      </a:xfrm>
                      <a:prstGeom prst="rect">
                        <a:avLst/>
                      </a:prstGeom>
                      <a:solidFill>
                        <a:srgbClr val="FCEBE0"/>
                      </a:solidFill>
                    </p:spPr>
                  </p:pic>
                </p:oleObj>
              </mc:Fallback>
            </mc:AlternateContent>
          </a:graphicData>
        </a:graphic>
      </p:graphicFrame>
      <p:sp>
        <p:nvSpPr>
          <p:cNvPr id="9" name="TextBox 8">
            <a:extLst>
              <a:ext uri="{FF2B5EF4-FFF2-40B4-BE49-F238E27FC236}">
                <a16:creationId xmlns:a16="http://schemas.microsoft.com/office/drawing/2014/main" id="{10673A60-E810-FAF0-D869-3FEC5558A205}"/>
              </a:ext>
            </a:extLst>
          </p:cNvPr>
          <p:cNvSpPr txBox="1"/>
          <p:nvPr/>
        </p:nvSpPr>
        <p:spPr>
          <a:xfrm>
            <a:off x="1481278" y="4678307"/>
            <a:ext cx="9517647" cy="1541256"/>
          </a:xfrm>
          <a:prstGeom prst="rect">
            <a:avLst/>
          </a:prstGeom>
          <a:noFill/>
        </p:spPr>
        <p:txBody>
          <a:bodyPr wrap="square">
            <a:spAutoFit/>
          </a:bodyPr>
          <a:lstStyle/>
          <a:p>
            <a:pPr algn="just">
              <a:lnSpc>
                <a:spcPct val="107000"/>
              </a:lnSpc>
              <a:spcBef>
                <a:spcPts val="600"/>
              </a:spcBef>
              <a:spcAft>
                <a:spcPts val="600"/>
              </a:spcAft>
            </a:pPr>
            <a:r>
              <a:rPr lang="en-US" sz="2000" b="1" kern="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Lưu</a:t>
            </a:r>
            <a:r>
              <a:rPr lang="en-US" sz="2000" b="1" kern="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en-US" sz="2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Giá</a:t>
            </a:r>
            <a:r>
              <a:rPr lang="en-US" sz="2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trị</a:t>
            </a:r>
            <a:r>
              <a:rPr lang="en-US" sz="2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en-US" sz="2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năng</a:t>
            </a:r>
            <a:r>
              <a:rPr lang="en-US" sz="2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phụ</a:t>
            </a:r>
            <a:r>
              <a:rPr lang="en-US" sz="2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thuộc</a:t>
            </a:r>
            <a:r>
              <a:rPr lang="en-US" sz="2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2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gốc</a:t>
            </a:r>
            <a:r>
              <a:rPr lang="en-US" sz="2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chọn</a:t>
            </a:r>
            <a:r>
              <a:rPr lang="en-US" sz="2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2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tính</a:t>
            </a:r>
            <a:r>
              <a:rPr lang="en-US" sz="2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2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cao</a:t>
            </a:r>
            <a:r>
              <a:rPr lang="en-US" sz="2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gốc</a:t>
            </a:r>
            <a:r>
              <a:rPr lang="en-US" sz="2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en-US" sz="2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năng</a:t>
            </a:r>
            <a:r>
              <a:rPr lang="en-US" sz="2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khối</a:t>
            </a:r>
            <a:r>
              <a:rPr lang="en-US" sz="2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2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Bef>
                <a:spcPts val="600"/>
              </a:spcBef>
              <a:spcAft>
                <a:spcPts val="600"/>
              </a:spcAft>
            </a:pPr>
            <a:r>
              <a:rPr lang="vi-VN" sz="2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ta </a:t>
            </a:r>
            <a:r>
              <a:rPr lang="en-US" sz="20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thường</a:t>
            </a:r>
            <a:r>
              <a:rPr lang="en-US" sz="2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chọn</a:t>
            </a:r>
            <a:r>
              <a:rPr lang="en-US" sz="2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mặt</a:t>
            </a:r>
            <a:r>
              <a:rPr lang="en-US" sz="2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đất</a:t>
            </a:r>
            <a:r>
              <a:rPr lang="en-US" sz="2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gốc</a:t>
            </a:r>
            <a:r>
              <a:rPr lang="en-US" sz="2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en-US" sz="2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năng</a:t>
            </a:r>
            <a:r>
              <a:rPr lang="en-US" sz="2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vi-VN" sz="2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0" dirty="0" err="1">
                <a:effectLst/>
                <a:latin typeface="Times New Roman" panose="02020603050405020304" pitchFamily="18" charset="0"/>
                <a:ea typeface="Calibri" panose="020F0502020204030204" pitchFamily="34" charset="0"/>
              </a:rPr>
              <a:t>Nếu</a:t>
            </a:r>
            <a:r>
              <a:rPr lang="en-US" sz="2000" kern="0" dirty="0">
                <a:effectLst/>
                <a:latin typeface="Times New Roman" panose="02020603050405020304" pitchFamily="18" charset="0"/>
                <a:ea typeface="Calibri" panose="020F0502020204030204" pitchFamily="34" charset="0"/>
              </a:rPr>
              <a:t> </a:t>
            </a:r>
            <a:r>
              <a:rPr lang="en-US" sz="2000" kern="0" dirty="0" err="1">
                <a:effectLst/>
                <a:latin typeface="Times New Roman" panose="02020603050405020304" pitchFamily="18" charset="0"/>
                <a:ea typeface="Calibri" panose="020F0502020204030204" pitchFamily="34" charset="0"/>
              </a:rPr>
              <a:t>chọn</a:t>
            </a:r>
            <a:r>
              <a:rPr lang="en-US" sz="2000" kern="0" dirty="0">
                <a:effectLst/>
                <a:latin typeface="Times New Roman" panose="02020603050405020304" pitchFamily="18" charset="0"/>
                <a:ea typeface="Calibri" panose="020F0502020204030204" pitchFamily="34" charset="0"/>
              </a:rPr>
              <a:t> </a:t>
            </a:r>
            <a:r>
              <a:rPr lang="en-US" sz="2000" kern="0" dirty="0" err="1">
                <a:effectLst/>
                <a:latin typeface="Times New Roman" panose="02020603050405020304" pitchFamily="18" charset="0"/>
                <a:ea typeface="Calibri" panose="020F0502020204030204" pitchFamily="34" charset="0"/>
              </a:rPr>
              <a:t>mặt</a:t>
            </a:r>
            <a:r>
              <a:rPr lang="en-US" sz="2000" kern="0" dirty="0">
                <a:effectLst/>
                <a:latin typeface="Times New Roman" panose="02020603050405020304" pitchFamily="18" charset="0"/>
                <a:ea typeface="Calibri" panose="020F0502020204030204" pitchFamily="34" charset="0"/>
              </a:rPr>
              <a:t> </a:t>
            </a:r>
            <a:r>
              <a:rPr lang="en-US" sz="2000" kern="0" dirty="0" err="1">
                <a:effectLst/>
                <a:latin typeface="Times New Roman" panose="02020603050405020304" pitchFamily="18" charset="0"/>
                <a:ea typeface="Calibri" panose="020F0502020204030204" pitchFamily="34" charset="0"/>
              </a:rPr>
              <a:t>đất</a:t>
            </a:r>
            <a:r>
              <a:rPr lang="en-US" sz="2000" kern="0" dirty="0">
                <a:effectLst/>
                <a:latin typeface="Times New Roman" panose="02020603050405020304" pitchFamily="18" charset="0"/>
                <a:ea typeface="Calibri" panose="020F0502020204030204" pitchFamily="34" charset="0"/>
              </a:rPr>
              <a:t> </a:t>
            </a:r>
            <a:r>
              <a:rPr lang="en-US" sz="2000" kern="0" dirty="0" err="1">
                <a:effectLst/>
                <a:latin typeface="Times New Roman" panose="02020603050405020304" pitchFamily="18" charset="0"/>
                <a:ea typeface="Calibri" panose="020F0502020204030204" pitchFamily="34" charset="0"/>
              </a:rPr>
              <a:t>là</a:t>
            </a:r>
            <a:r>
              <a:rPr lang="en-US" sz="2000" kern="0" dirty="0">
                <a:effectLst/>
                <a:latin typeface="Times New Roman" panose="02020603050405020304" pitchFamily="18" charset="0"/>
                <a:ea typeface="Calibri" panose="020F0502020204030204" pitchFamily="34" charset="0"/>
              </a:rPr>
              <a:t> </a:t>
            </a:r>
            <a:r>
              <a:rPr lang="en-US" sz="2000" kern="0" dirty="0" err="1">
                <a:effectLst/>
                <a:latin typeface="Times New Roman" panose="02020603050405020304" pitchFamily="18" charset="0"/>
                <a:ea typeface="Calibri" panose="020F0502020204030204" pitchFamily="34" charset="0"/>
              </a:rPr>
              <a:t>mốc</a:t>
            </a:r>
            <a:r>
              <a:rPr lang="en-US" sz="2000" kern="0" dirty="0">
                <a:effectLst/>
                <a:latin typeface="Times New Roman" panose="02020603050405020304" pitchFamily="18" charset="0"/>
                <a:ea typeface="Calibri" panose="020F0502020204030204" pitchFamily="34" charset="0"/>
              </a:rPr>
              <a:t> </a:t>
            </a:r>
            <a:r>
              <a:rPr lang="en-US" sz="2000" kern="0" dirty="0" err="1">
                <a:effectLst/>
                <a:latin typeface="Times New Roman" panose="02020603050405020304" pitchFamily="18" charset="0"/>
                <a:ea typeface="Calibri" panose="020F0502020204030204" pitchFamily="34" charset="0"/>
              </a:rPr>
              <a:t>tính</a:t>
            </a:r>
            <a:r>
              <a:rPr lang="en-US" sz="2000" kern="0" dirty="0">
                <a:effectLst/>
                <a:latin typeface="Times New Roman" panose="02020603050405020304" pitchFamily="18" charset="0"/>
                <a:ea typeface="Calibri" panose="020F0502020204030204" pitchFamily="34" charset="0"/>
              </a:rPr>
              <a:t> </a:t>
            </a:r>
            <a:r>
              <a:rPr lang="en-US" sz="2000" kern="0" dirty="0" err="1">
                <a:effectLst/>
                <a:latin typeface="Times New Roman" panose="02020603050405020304" pitchFamily="18" charset="0"/>
                <a:ea typeface="Calibri" panose="020F0502020204030204" pitchFamily="34" charset="0"/>
              </a:rPr>
              <a:t>thế</a:t>
            </a:r>
            <a:r>
              <a:rPr lang="en-US" sz="2000" kern="0" dirty="0">
                <a:effectLst/>
                <a:latin typeface="Times New Roman" panose="02020603050405020304" pitchFamily="18" charset="0"/>
                <a:ea typeface="Calibri" panose="020F0502020204030204" pitchFamily="34" charset="0"/>
              </a:rPr>
              <a:t> </a:t>
            </a:r>
            <a:r>
              <a:rPr lang="en-US" sz="2000" kern="0" dirty="0" err="1">
                <a:effectLst/>
                <a:latin typeface="Times New Roman" panose="02020603050405020304" pitchFamily="18" charset="0"/>
                <a:ea typeface="Calibri" panose="020F0502020204030204" pitchFamily="34" charset="0"/>
              </a:rPr>
              <a:t>năng</a:t>
            </a:r>
            <a:r>
              <a:rPr lang="en-US" sz="2000" kern="0" dirty="0">
                <a:effectLst/>
                <a:latin typeface="Times New Roman" panose="02020603050405020304" pitchFamily="18" charset="0"/>
                <a:ea typeface="Calibri" panose="020F0502020204030204" pitchFamily="34" charset="0"/>
              </a:rPr>
              <a:t> </a:t>
            </a:r>
            <a:r>
              <a:rPr lang="en-US" sz="2000" kern="0" dirty="0" err="1">
                <a:effectLst/>
                <a:latin typeface="Times New Roman" panose="02020603050405020304" pitchFamily="18" charset="0"/>
                <a:ea typeface="Calibri" panose="020F0502020204030204" pitchFamily="34" charset="0"/>
              </a:rPr>
              <a:t>thì</a:t>
            </a:r>
            <a:r>
              <a:rPr lang="en-US" sz="2000" kern="0" dirty="0">
                <a:effectLst/>
                <a:latin typeface="Times New Roman" panose="02020603050405020304" pitchFamily="18" charset="0"/>
                <a:ea typeface="Calibri" panose="020F0502020204030204" pitchFamily="34" charset="0"/>
              </a:rPr>
              <a:t> </a:t>
            </a:r>
            <a:r>
              <a:rPr lang="en-US" sz="2000" kern="0" dirty="0" err="1">
                <a:effectLst/>
                <a:latin typeface="Times New Roman" panose="02020603050405020304" pitchFamily="18" charset="0"/>
                <a:ea typeface="Calibri" panose="020F0502020204030204" pitchFamily="34" charset="0"/>
              </a:rPr>
              <a:t>những</a:t>
            </a:r>
            <a:r>
              <a:rPr lang="en-US" sz="2000" kern="0" dirty="0">
                <a:effectLst/>
                <a:latin typeface="Times New Roman" panose="02020603050405020304" pitchFamily="18" charset="0"/>
                <a:ea typeface="Calibri" panose="020F0502020204030204" pitchFamily="34" charset="0"/>
              </a:rPr>
              <a:t> </a:t>
            </a:r>
            <a:r>
              <a:rPr lang="en-US" sz="2000" kern="0" dirty="0" err="1">
                <a:effectLst/>
                <a:latin typeface="Times New Roman" panose="02020603050405020304" pitchFamily="18" charset="0"/>
                <a:ea typeface="Calibri" panose="020F0502020204030204" pitchFamily="34" charset="0"/>
              </a:rPr>
              <a:t>vật</a:t>
            </a:r>
            <a:r>
              <a:rPr lang="en-US" sz="2000" kern="0" dirty="0">
                <a:effectLst/>
                <a:latin typeface="Times New Roman" panose="02020603050405020304" pitchFamily="18" charset="0"/>
                <a:ea typeface="Calibri" panose="020F0502020204030204" pitchFamily="34" charset="0"/>
              </a:rPr>
              <a:t> </a:t>
            </a:r>
            <a:r>
              <a:rPr lang="en-US" sz="2000" kern="0" dirty="0" err="1">
                <a:effectLst/>
                <a:latin typeface="Times New Roman" panose="02020603050405020304" pitchFamily="18" charset="0"/>
                <a:ea typeface="Calibri" panose="020F0502020204030204" pitchFamily="34" charset="0"/>
              </a:rPr>
              <a:t>nằm</a:t>
            </a:r>
            <a:r>
              <a:rPr lang="en-US" sz="2000" kern="0" dirty="0">
                <a:effectLst/>
                <a:latin typeface="Times New Roman" panose="02020603050405020304" pitchFamily="18" charset="0"/>
                <a:ea typeface="Calibri" panose="020F0502020204030204" pitchFamily="34" charset="0"/>
              </a:rPr>
              <a:t> </a:t>
            </a:r>
            <a:r>
              <a:rPr lang="en-US" sz="2000" kern="0" dirty="0" err="1">
                <a:effectLst/>
                <a:latin typeface="Times New Roman" panose="02020603050405020304" pitchFamily="18" charset="0"/>
                <a:ea typeface="Calibri" panose="020F0502020204030204" pitchFamily="34" charset="0"/>
              </a:rPr>
              <a:t>trên</a:t>
            </a:r>
            <a:r>
              <a:rPr lang="en-US" sz="2000" kern="0" dirty="0">
                <a:effectLst/>
                <a:latin typeface="Times New Roman" panose="02020603050405020304" pitchFamily="18" charset="0"/>
                <a:ea typeface="Calibri" panose="020F0502020204030204" pitchFamily="34" charset="0"/>
              </a:rPr>
              <a:t> </a:t>
            </a:r>
            <a:r>
              <a:rPr lang="en-US" sz="2000" kern="0" dirty="0" err="1">
                <a:effectLst/>
                <a:latin typeface="Times New Roman" panose="02020603050405020304" pitchFamily="18" charset="0"/>
                <a:ea typeface="Calibri" panose="020F0502020204030204" pitchFamily="34" charset="0"/>
              </a:rPr>
              <a:t>mặt</a:t>
            </a:r>
            <a:r>
              <a:rPr lang="en-US" sz="2000" kern="0" dirty="0">
                <a:effectLst/>
                <a:latin typeface="Times New Roman" panose="02020603050405020304" pitchFamily="18" charset="0"/>
                <a:ea typeface="Calibri" panose="020F0502020204030204" pitchFamily="34" charset="0"/>
              </a:rPr>
              <a:t> </a:t>
            </a:r>
            <a:r>
              <a:rPr lang="en-US" sz="2000" kern="0" dirty="0" err="1">
                <a:effectLst/>
                <a:latin typeface="Times New Roman" panose="02020603050405020304" pitchFamily="18" charset="0"/>
                <a:ea typeface="Calibri" panose="020F0502020204030204" pitchFamily="34" charset="0"/>
              </a:rPr>
              <a:t>đất</a:t>
            </a:r>
            <a:r>
              <a:rPr lang="en-US" sz="2000" kern="0" dirty="0">
                <a:effectLst/>
                <a:latin typeface="Times New Roman" panose="02020603050405020304" pitchFamily="18" charset="0"/>
                <a:ea typeface="Calibri" panose="020F0502020204030204" pitchFamily="34" charset="0"/>
              </a:rPr>
              <a:t> </a:t>
            </a:r>
            <a:r>
              <a:rPr lang="en-US" sz="2000" kern="0" dirty="0" err="1">
                <a:effectLst/>
                <a:latin typeface="Times New Roman" panose="02020603050405020304" pitchFamily="18" charset="0"/>
                <a:ea typeface="Calibri" panose="020F0502020204030204" pitchFamily="34" charset="0"/>
              </a:rPr>
              <a:t>có</a:t>
            </a:r>
            <a:r>
              <a:rPr lang="en-US" sz="2000" kern="0" dirty="0">
                <a:effectLst/>
                <a:latin typeface="Times New Roman" panose="02020603050405020304" pitchFamily="18" charset="0"/>
                <a:ea typeface="Calibri" panose="020F0502020204030204" pitchFamily="34" charset="0"/>
              </a:rPr>
              <a:t> </a:t>
            </a:r>
            <a:r>
              <a:rPr lang="en-US" sz="2000" kern="0" dirty="0" err="1">
                <a:effectLst/>
                <a:latin typeface="Times New Roman" panose="02020603050405020304" pitchFamily="18" charset="0"/>
                <a:ea typeface="Calibri" panose="020F0502020204030204" pitchFamily="34" charset="0"/>
              </a:rPr>
              <a:t>thế</a:t>
            </a:r>
            <a:r>
              <a:rPr lang="en-US" sz="2000" kern="0" dirty="0">
                <a:effectLst/>
                <a:latin typeface="Times New Roman" panose="02020603050405020304" pitchFamily="18" charset="0"/>
                <a:ea typeface="Calibri" panose="020F0502020204030204" pitchFamily="34" charset="0"/>
              </a:rPr>
              <a:t> </a:t>
            </a:r>
            <a:r>
              <a:rPr lang="en-US" sz="2000" kern="0" dirty="0" err="1">
                <a:effectLst/>
                <a:latin typeface="Times New Roman" panose="02020603050405020304" pitchFamily="18" charset="0"/>
                <a:ea typeface="Calibri" panose="020F0502020204030204" pitchFamily="34" charset="0"/>
              </a:rPr>
              <a:t>năng</a:t>
            </a:r>
            <a:r>
              <a:rPr lang="en-US" sz="2000" kern="0" dirty="0">
                <a:effectLst/>
                <a:latin typeface="Times New Roman" panose="02020603050405020304" pitchFamily="18" charset="0"/>
                <a:ea typeface="Calibri" panose="020F0502020204030204" pitchFamily="34" charset="0"/>
              </a:rPr>
              <a:t> </a:t>
            </a:r>
            <a:r>
              <a:rPr lang="en-US" sz="2000" kern="0" dirty="0" err="1">
                <a:effectLst/>
                <a:latin typeface="Times New Roman" panose="02020603050405020304" pitchFamily="18" charset="0"/>
                <a:ea typeface="Calibri" panose="020F0502020204030204" pitchFamily="34" charset="0"/>
              </a:rPr>
              <a:t>trọng</a:t>
            </a:r>
            <a:r>
              <a:rPr lang="en-US" sz="2000" kern="0" dirty="0">
                <a:effectLst/>
                <a:latin typeface="Times New Roman" panose="02020603050405020304" pitchFamily="18" charset="0"/>
                <a:ea typeface="Calibri" panose="020F0502020204030204" pitchFamily="34" charset="0"/>
              </a:rPr>
              <a:t> </a:t>
            </a:r>
            <a:r>
              <a:rPr lang="en-US" sz="2000" kern="0" dirty="0" err="1">
                <a:effectLst/>
                <a:latin typeface="Times New Roman" panose="02020603050405020304" pitchFamily="18" charset="0"/>
                <a:ea typeface="Calibri" panose="020F0502020204030204" pitchFamily="34" charset="0"/>
              </a:rPr>
              <a:t>trường</a:t>
            </a:r>
            <a:r>
              <a:rPr lang="en-US" sz="2000" kern="0" dirty="0">
                <a:effectLst/>
                <a:latin typeface="Times New Roman" panose="02020603050405020304" pitchFamily="18" charset="0"/>
                <a:ea typeface="Calibri" panose="020F0502020204030204" pitchFamily="34" charset="0"/>
              </a:rPr>
              <a:t> </a:t>
            </a:r>
            <a:r>
              <a:rPr lang="en-US" sz="2000" kern="0" dirty="0" err="1">
                <a:effectLst/>
                <a:latin typeface="Times New Roman" panose="02020603050405020304" pitchFamily="18" charset="0"/>
                <a:ea typeface="Calibri" panose="020F0502020204030204" pitchFamily="34" charset="0"/>
              </a:rPr>
              <a:t>bằng</a:t>
            </a:r>
            <a:r>
              <a:rPr lang="en-US" sz="2000" kern="0" dirty="0">
                <a:effectLst/>
                <a:latin typeface="Times New Roman" panose="02020603050405020304" pitchFamily="18" charset="0"/>
                <a:ea typeface="Calibri" panose="020F0502020204030204" pitchFamily="34" charset="0"/>
              </a:rPr>
              <a:t> 0</a:t>
            </a:r>
            <a:endParaRPr lang="en-US" sz="20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pic>
        <p:nvPicPr>
          <p:cNvPr id="10" name="Picture 14">
            <a:extLst>
              <a:ext uri="{FF2B5EF4-FFF2-40B4-BE49-F238E27FC236}">
                <a16:creationId xmlns:a16="http://schemas.microsoft.com/office/drawing/2014/main" id="{7E77F24E-E862-FDCE-8871-BC377AE818F5}"/>
              </a:ext>
            </a:extLst>
          </p:cNvPr>
          <p:cNvPicPr>
            <a:picLocks noChangeAspect="1"/>
          </p:cNvPicPr>
          <p:nvPr/>
        </p:nvPicPr>
        <p:blipFill>
          <a:blip r:embed="rId7"/>
          <a:srcRect/>
          <a:stretch>
            <a:fillRect/>
          </a:stretch>
        </p:blipFill>
        <p:spPr>
          <a:xfrm rot="19538013">
            <a:off x="10413585" y="2839776"/>
            <a:ext cx="1170681" cy="1290007"/>
          </a:xfrm>
          <a:prstGeom prst="rect">
            <a:avLst/>
          </a:prstGeom>
        </p:spPr>
      </p:pic>
      <p:pic>
        <p:nvPicPr>
          <p:cNvPr id="11" name="Picture 16">
            <a:extLst>
              <a:ext uri="{FF2B5EF4-FFF2-40B4-BE49-F238E27FC236}">
                <a16:creationId xmlns:a16="http://schemas.microsoft.com/office/drawing/2014/main" id="{FA8292D9-DDE5-5475-5105-C8E1B62DD075}"/>
              </a:ext>
            </a:extLst>
          </p:cNvPr>
          <p:cNvPicPr>
            <a:picLocks noChangeAspect="1"/>
          </p:cNvPicPr>
          <p:nvPr/>
        </p:nvPicPr>
        <p:blipFill>
          <a:blip r:embed="rId7"/>
          <a:srcRect/>
          <a:stretch>
            <a:fillRect/>
          </a:stretch>
        </p:blipFill>
        <p:spPr>
          <a:xfrm rot="4420169">
            <a:off x="546188" y="2777003"/>
            <a:ext cx="1183374" cy="1303993"/>
          </a:xfrm>
          <a:prstGeom prst="rect">
            <a:avLst/>
          </a:prstGeom>
        </p:spPr>
      </p:pic>
    </p:spTree>
    <p:extLst>
      <p:ext uri="{BB962C8B-B14F-4D97-AF65-F5344CB8AC3E}">
        <p14:creationId xmlns:p14="http://schemas.microsoft.com/office/powerpoint/2010/main" val="14244728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Slide Number Placeholder 1"/>
          <p:cNvSpPr txBox="1">
            <a:spLocks noGrp="1"/>
          </p:cNvSpPr>
          <p:nvPr/>
        </p:nvSpPr>
        <p:spPr bwMode="auto">
          <a:xfrm>
            <a:off x="8077200" y="67754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fld id="{2B84F123-AC59-4654-A276-C43775202AD6}" type="slidenum">
              <a:rPr lang="en-US" altLang="vi-VN" sz="1400">
                <a:solidFill>
                  <a:srgbClr val="FFFFFF"/>
                </a:solidFill>
                <a:latin typeface="Times New Roman" panose="02020603050405020304" pitchFamily="18" charset="0"/>
                <a:cs typeface="Times New Roman" panose="02020603050405020304" pitchFamily="18" charset="0"/>
              </a:rPr>
              <a:pPr algn="ctr" eaLnBrk="1" hangingPunct="1"/>
              <a:t>24</a:t>
            </a:fld>
            <a:endParaRPr lang="en-US" altLang="vi-VN" sz="1400">
              <a:solidFill>
                <a:srgbClr val="FFFFFF"/>
              </a:solidFill>
              <a:latin typeface="Times New Roman" panose="02020603050405020304" pitchFamily="18" charset="0"/>
              <a:cs typeface="Times New Roman" panose="02020603050405020304" pitchFamily="18" charset="0"/>
            </a:endParaRPr>
          </a:p>
        </p:txBody>
      </p:sp>
      <p:sp>
        <p:nvSpPr>
          <p:cNvPr id="3" name="Rectangle 63"/>
          <p:cNvSpPr>
            <a:spLocks noChangeArrowheads="1"/>
          </p:cNvSpPr>
          <p:nvPr/>
        </p:nvSpPr>
        <p:spPr bwMode="gray">
          <a:xfrm rot="5400000">
            <a:off x="1774033" y="2719996"/>
            <a:ext cx="928687" cy="142875"/>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eaLnBrk="1" hangingPunct="1"/>
            <a:endParaRPr lang="vi-VN" altLang="vi-VN" sz="2400">
              <a:solidFill>
                <a:prstClr val="black"/>
              </a:solidFill>
              <a:latin typeface="Times New Roman" panose="02020603050405020304" pitchFamily="18" charset="0"/>
              <a:cs typeface="Times New Roman" panose="02020603050405020304" pitchFamily="18" charset="0"/>
            </a:endParaRPr>
          </a:p>
        </p:txBody>
      </p:sp>
      <p:sp>
        <p:nvSpPr>
          <p:cNvPr id="4" name="Rectangle 63"/>
          <p:cNvSpPr>
            <a:spLocks noChangeArrowheads="1"/>
          </p:cNvSpPr>
          <p:nvPr/>
        </p:nvSpPr>
        <p:spPr bwMode="gray">
          <a:xfrm rot="5400000">
            <a:off x="1774033" y="1970696"/>
            <a:ext cx="928687" cy="142875"/>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eaLnBrk="1" hangingPunct="1"/>
            <a:endParaRPr lang="vi-VN" altLang="vi-VN" sz="2400">
              <a:solidFill>
                <a:prstClr val="black"/>
              </a:solidFill>
              <a:latin typeface="Times New Roman" panose="02020603050405020304" pitchFamily="18" charset="0"/>
              <a:cs typeface="Times New Roman" panose="02020603050405020304" pitchFamily="18" charset="0"/>
            </a:endParaRPr>
          </a:p>
        </p:txBody>
      </p:sp>
      <p:sp>
        <p:nvSpPr>
          <p:cNvPr id="5" name="Rectangle 63"/>
          <p:cNvSpPr>
            <a:spLocks noChangeArrowheads="1"/>
          </p:cNvSpPr>
          <p:nvPr/>
        </p:nvSpPr>
        <p:spPr bwMode="gray">
          <a:xfrm rot="5400000">
            <a:off x="1774032" y="3934433"/>
            <a:ext cx="928688" cy="142875"/>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eaLnBrk="1" hangingPunct="1"/>
            <a:endParaRPr lang="vi-VN" altLang="vi-VN" sz="2400">
              <a:solidFill>
                <a:prstClr val="black"/>
              </a:solidFill>
              <a:latin typeface="Times New Roman" panose="02020603050405020304" pitchFamily="18" charset="0"/>
              <a:cs typeface="Times New Roman" panose="02020603050405020304" pitchFamily="18" charset="0"/>
            </a:endParaRPr>
          </a:p>
        </p:txBody>
      </p:sp>
      <p:sp>
        <p:nvSpPr>
          <p:cNvPr id="6" name="Rectangle 63"/>
          <p:cNvSpPr>
            <a:spLocks noChangeArrowheads="1"/>
          </p:cNvSpPr>
          <p:nvPr/>
        </p:nvSpPr>
        <p:spPr bwMode="gray">
          <a:xfrm rot="5400000">
            <a:off x="1774033" y="5148871"/>
            <a:ext cx="928687" cy="142875"/>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eaLnBrk="1" hangingPunct="1"/>
            <a:endParaRPr lang="vi-VN" altLang="vi-VN" sz="2400">
              <a:solidFill>
                <a:prstClr val="black"/>
              </a:solidFill>
              <a:latin typeface="Times New Roman" panose="02020603050405020304" pitchFamily="18" charset="0"/>
              <a:cs typeface="Times New Roman" panose="02020603050405020304" pitchFamily="18" charset="0"/>
            </a:endParaRPr>
          </a:p>
        </p:txBody>
      </p:sp>
      <p:grpSp>
        <p:nvGrpSpPr>
          <p:cNvPr id="2" name="Group 74"/>
          <p:cNvGrpSpPr>
            <a:grpSpLocks/>
          </p:cNvGrpSpPr>
          <p:nvPr/>
        </p:nvGrpSpPr>
        <p:grpSpPr bwMode="auto">
          <a:xfrm rot="5400000">
            <a:off x="1851287" y="2020701"/>
            <a:ext cx="782117" cy="347662"/>
            <a:chOff x="1121" y="1824"/>
            <a:chExt cx="3531" cy="1615"/>
          </a:xfrm>
        </p:grpSpPr>
        <p:sp>
          <p:nvSpPr>
            <p:cNvPr id="8" name="AutoShape 75"/>
            <p:cNvSpPr>
              <a:spLocks noChangeArrowheads="1"/>
            </p:cNvSpPr>
            <p:nvPr/>
          </p:nvSpPr>
          <p:spPr bwMode="gray">
            <a:xfrm rot="16200000" flipH="1">
              <a:off x="1821" y="2266"/>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just">
                <a:defRPr/>
              </a:pPr>
              <a:endParaRPr lang="vi-VN" sz="2400">
                <a:solidFill>
                  <a:prstClr val="black"/>
                </a:solidFill>
                <a:latin typeface="Times New Roman" panose="02020603050405020304" pitchFamily="18" charset="0"/>
                <a:cs typeface="Times New Roman" panose="02020603050405020304" pitchFamily="18" charset="0"/>
              </a:endParaRPr>
            </a:p>
          </p:txBody>
        </p:sp>
        <p:sp>
          <p:nvSpPr>
            <p:cNvPr id="9" name="AutoShape 76"/>
            <p:cNvSpPr>
              <a:spLocks noChangeArrowheads="1"/>
            </p:cNvSpPr>
            <p:nvPr/>
          </p:nvSpPr>
          <p:spPr bwMode="gray">
            <a:xfrm rot="5400000" flipH="1">
              <a:off x="3628" y="2244"/>
              <a:ext cx="310" cy="208"/>
            </a:xfrm>
            <a:prstGeom prst="upArrow">
              <a:avLst>
                <a:gd name="adj1" fmla="val 51676"/>
                <a:gd name="adj2" fmla="val 100000"/>
              </a:avLst>
            </a:prstGeom>
            <a:gradFill rotWithShape="1">
              <a:gsLst>
                <a:gs pos="0">
                  <a:schemeClr val="tx2"/>
                </a:gs>
                <a:gs pos="100000">
                  <a:srgbClr val="CAC0BC"/>
                </a:gs>
              </a:gsLst>
              <a:lin ang="0" scaled="1"/>
            </a:gradFill>
            <a:ln w="9525" algn="ctr">
              <a:noFill/>
              <a:miter lim="800000"/>
              <a:headEnd/>
              <a:tailEnd/>
            </a:ln>
          </p:spPr>
          <p:txBody>
            <a:bodyPr rot="10800000" wrap="none" anchor="ctr"/>
            <a:lstStyle/>
            <a:p>
              <a:pPr algn="just">
                <a:defRPr/>
              </a:pPr>
              <a:endParaRPr lang="vi-VN" sz="2400">
                <a:solidFill>
                  <a:prstClr val="black"/>
                </a:solidFill>
                <a:latin typeface="Times New Roman" panose="02020603050405020304" pitchFamily="18" charset="0"/>
                <a:cs typeface="Times New Roman" panose="02020603050405020304" pitchFamily="18" charset="0"/>
              </a:endParaRPr>
            </a:p>
          </p:txBody>
        </p:sp>
        <p:sp>
          <p:nvSpPr>
            <p:cNvPr id="10" name="AutoShape 77"/>
            <p:cNvSpPr>
              <a:spLocks noChangeArrowheads="1"/>
            </p:cNvSpPr>
            <p:nvPr/>
          </p:nvSpPr>
          <p:spPr bwMode="gray">
            <a:xfrm rot="10800000" flipH="1">
              <a:off x="2725" y="3188"/>
              <a:ext cx="308" cy="206"/>
            </a:xfrm>
            <a:prstGeom prst="upArrow">
              <a:avLst>
                <a:gd name="adj1" fmla="val 51676"/>
                <a:gd name="adj2" fmla="val 100000"/>
              </a:avLst>
            </a:prstGeom>
            <a:gradFill rotWithShape="1">
              <a:gsLst>
                <a:gs pos="0">
                  <a:schemeClr val="tx2"/>
                </a:gs>
                <a:gs pos="100000">
                  <a:srgbClr val="CAC0BC"/>
                </a:gs>
              </a:gsLst>
              <a:lin ang="0" scaled="1"/>
            </a:gradFill>
            <a:ln w="9525" algn="ctr">
              <a:noFill/>
              <a:miter lim="800000"/>
              <a:headEnd/>
              <a:tailEnd/>
            </a:ln>
          </p:spPr>
          <p:txBody>
            <a:bodyPr vert="eaVert" wrap="none" anchor="ctr"/>
            <a:lstStyle/>
            <a:p>
              <a:pPr algn="just">
                <a:defRPr/>
              </a:pPr>
              <a:endParaRPr lang="vi-VN" sz="2400">
                <a:solidFill>
                  <a:prstClr val="black"/>
                </a:solidFill>
                <a:latin typeface="Times New Roman" panose="02020603050405020304" pitchFamily="18" charset="0"/>
                <a:cs typeface="Times New Roman" panose="02020603050405020304" pitchFamily="18" charset="0"/>
              </a:endParaRPr>
            </a:p>
          </p:txBody>
        </p:sp>
        <p:sp>
          <p:nvSpPr>
            <p:cNvPr id="36977"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rot="10800000" vert="eaVert"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eaLnBrk="1" hangingPunct="1"/>
              <a:endParaRPr lang="vi-VN" altLang="vi-VN" sz="2400">
                <a:solidFill>
                  <a:prstClr val="black"/>
                </a:solidFill>
                <a:latin typeface="Times New Roman" panose="02020603050405020304" pitchFamily="18" charset="0"/>
                <a:cs typeface="Times New Roman" panose="02020603050405020304" pitchFamily="18" charset="0"/>
              </a:endParaRPr>
            </a:p>
          </p:txBody>
        </p:sp>
        <p:sp>
          <p:nvSpPr>
            <p:cNvPr id="36978"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rot="10800000" vert="eaVert"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eaLnBrk="1" hangingPunct="1"/>
              <a:endParaRPr lang="vi-VN" altLang="vi-VN" sz="2400">
                <a:solidFill>
                  <a:prstClr val="black"/>
                </a:solidFill>
                <a:latin typeface="Times New Roman" panose="02020603050405020304" pitchFamily="18" charset="0"/>
                <a:cs typeface="Times New Roman" panose="02020603050405020304" pitchFamily="18" charset="0"/>
              </a:endParaRPr>
            </a:p>
          </p:txBody>
        </p:sp>
        <p:sp>
          <p:nvSpPr>
            <p:cNvPr id="13" name="Oval 80"/>
            <p:cNvSpPr>
              <a:spLocks noChangeArrowheads="1"/>
            </p:cNvSpPr>
            <p:nvPr/>
          </p:nvSpPr>
          <p:spPr bwMode="gray">
            <a:xfrm>
              <a:off x="1121" y="2606"/>
              <a:ext cx="3517" cy="604"/>
            </a:xfrm>
            <a:prstGeom prst="ellipse">
              <a:avLst/>
            </a:prstGeom>
            <a:gradFill rotWithShape="1">
              <a:gsLst>
                <a:gs pos="0">
                  <a:srgbClr val="FFFFFF"/>
                </a:gs>
                <a:gs pos="50000">
                  <a:schemeClr val="hlink"/>
                </a:gs>
                <a:gs pos="100000">
                  <a:srgbClr val="FFFFFF"/>
                </a:gs>
              </a:gsLst>
              <a:lin ang="2700000" scaled="1"/>
            </a:gradFill>
            <a:ln w="38100" algn="ctr">
              <a:noFill/>
              <a:round/>
              <a:headEnd/>
              <a:tailEnd/>
            </a:ln>
          </p:spPr>
          <p:txBody>
            <a:bodyPr rot="10800000" vert="eaVert" wrap="none" anchor="ctr">
              <a:spAutoFit/>
            </a:bodyPr>
            <a:lstStyle/>
            <a:p>
              <a:pPr algn="just">
                <a:defRPr/>
              </a:pPr>
              <a:endParaRPr lang="vi-VN" sz="2400">
                <a:solidFill>
                  <a:prstClr val="black"/>
                </a:solidFill>
                <a:latin typeface="Times New Roman" panose="02020603050405020304" pitchFamily="18" charset="0"/>
                <a:cs typeface="Times New Roman" panose="02020603050405020304" pitchFamily="18" charset="0"/>
              </a:endParaRPr>
            </a:p>
          </p:txBody>
        </p:sp>
        <p:sp>
          <p:nvSpPr>
            <p:cNvPr id="36980" name="Oval 81"/>
            <p:cNvSpPr>
              <a:spLocks noChangeArrowheads="1"/>
            </p:cNvSpPr>
            <p:nvPr/>
          </p:nvSpPr>
          <p:spPr bwMode="gray">
            <a:xfrm>
              <a:off x="1121" y="2636"/>
              <a:ext cx="3517" cy="60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eaLnBrk="1" hangingPunct="1"/>
              <a:endParaRPr lang="vi-VN" altLang="vi-VN" sz="2400">
                <a:solidFill>
                  <a:prstClr val="black"/>
                </a:solidFill>
                <a:latin typeface="Times New Roman" panose="02020603050405020304" pitchFamily="18" charset="0"/>
                <a:cs typeface="Times New Roman" panose="02020603050405020304" pitchFamily="18" charset="0"/>
              </a:endParaRPr>
            </a:p>
          </p:txBody>
        </p:sp>
        <p:sp>
          <p:nvSpPr>
            <p:cNvPr id="15" name="Oval 82"/>
            <p:cNvSpPr>
              <a:spLocks noChangeArrowheads="1"/>
            </p:cNvSpPr>
            <p:nvPr/>
          </p:nvSpPr>
          <p:spPr bwMode="gray">
            <a:xfrm>
              <a:off x="1135" y="2082"/>
              <a:ext cx="3517" cy="1099"/>
            </a:xfrm>
            <a:prstGeom prst="ellipse">
              <a:avLst/>
            </a:prstGeom>
            <a:gradFill rotWithShape="1">
              <a:gsLst>
                <a:gs pos="0">
                  <a:srgbClr val="86620B"/>
                </a:gs>
                <a:gs pos="50000">
                  <a:schemeClr val="hlink"/>
                </a:gs>
                <a:gs pos="100000">
                  <a:srgbClr val="86620B"/>
                </a:gs>
              </a:gsLst>
              <a:lin ang="18900000" scaled="1"/>
            </a:gradFill>
            <a:ln w="38100" algn="ctr">
              <a:noFill/>
              <a:round/>
              <a:headEnd/>
              <a:tailEnd/>
            </a:ln>
          </p:spPr>
          <p:txBody>
            <a:bodyPr rot="10800000" vert="eaVert" anchor="ctr">
              <a:spAutoFit/>
            </a:bodyPr>
            <a:lstStyle/>
            <a:p>
              <a:pPr algn="just">
                <a:defRPr/>
              </a:pPr>
              <a:endParaRPr lang="vi-VN" sz="2400">
                <a:solidFill>
                  <a:prstClr val="black"/>
                </a:solidFill>
                <a:latin typeface="Times New Roman" panose="02020603050405020304" pitchFamily="18" charset="0"/>
                <a:cs typeface="Times New Roman" panose="02020603050405020304" pitchFamily="18" charset="0"/>
              </a:endParaRPr>
            </a:p>
          </p:txBody>
        </p:sp>
        <p:sp>
          <p:nvSpPr>
            <p:cNvPr id="36982" name="Oval 83"/>
            <p:cNvSpPr>
              <a:spLocks noChangeArrowheads="1"/>
            </p:cNvSpPr>
            <p:nvPr/>
          </p:nvSpPr>
          <p:spPr bwMode="gray">
            <a:xfrm>
              <a:off x="1135" y="2082"/>
              <a:ext cx="3517" cy="1099"/>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eaLnBrk="1" hangingPunct="1"/>
              <a:endParaRPr lang="vi-VN" altLang="vi-VN" sz="2400">
                <a:solidFill>
                  <a:prstClr val="black"/>
                </a:solidFill>
                <a:latin typeface="Times New Roman" panose="02020603050405020304" pitchFamily="18" charset="0"/>
                <a:cs typeface="Times New Roman" panose="02020603050405020304" pitchFamily="18" charset="0"/>
              </a:endParaRPr>
            </a:p>
          </p:txBody>
        </p:sp>
      </p:grpSp>
      <p:grpSp>
        <p:nvGrpSpPr>
          <p:cNvPr id="7" name="Group 5"/>
          <p:cNvGrpSpPr>
            <a:grpSpLocks/>
          </p:cNvGrpSpPr>
          <p:nvPr/>
        </p:nvGrpSpPr>
        <p:grpSpPr bwMode="auto">
          <a:xfrm>
            <a:off x="2623206" y="1852391"/>
            <a:ext cx="5330218" cy="821741"/>
            <a:chOff x="384" y="1333"/>
            <a:chExt cx="4165" cy="737"/>
          </a:xfrm>
        </p:grpSpPr>
        <p:sp>
          <p:nvSpPr>
            <p:cNvPr id="18" name="AutoShape 6"/>
            <p:cNvSpPr>
              <a:spLocks noChangeArrowheads="1"/>
            </p:cNvSpPr>
            <p:nvPr/>
          </p:nvSpPr>
          <p:spPr bwMode="gray">
            <a:xfrm>
              <a:off x="384" y="1344"/>
              <a:ext cx="4139" cy="692"/>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noFill/>
              <a:round/>
              <a:headEnd/>
              <a:tailEnd/>
            </a:ln>
            <a:effectLst>
              <a:outerShdw dist="135003" dir="2928844" algn="ctr" rotWithShape="0">
                <a:srgbClr val="000000">
                  <a:alpha val="50000"/>
                </a:srgbClr>
              </a:outerShdw>
            </a:effectLst>
          </p:spPr>
          <p:txBody>
            <a:bodyPr wrap="none" anchor="ctr"/>
            <a:lstStyle/>
            <a:p>
              <a:pPr algn="just">
                <a:defRPr/>
              </a:pPr>
              <a:endParaRPr lang="vi-VN" sz="2400">
                <a:solidFill>
                  <a:prstClr val="black"/>
                </a:solidFill>
                <a:latin typeface="Times New Roman" panose="02020603050405020304" pitchFamily="18" charset="0"/>
                <a:cs typeface="Times New Roman" panose="02020603050405020304" pitchFamily="18" charset="0"/>
              </a:endParaRPr>
            </a:p>
          </p:txBody>
        </p:sp>
        <p:sp>
          <p:nvSpPr>
            <p:cNvPr id="36970" name="AutoShape 7"/>
            <p:cNvSpPr>
              <a:spLocks noChangeArrowheads="1"/>
            </p:cNvSpPr>
            <p:nvPr/>
          </p:nvSpPr>
          <p:spPr bwMode="gray">
            <a:xfrm>
              <a:off x="448" y="1379"/>
              <a:ext cx="408" cy="691"/>
            </a:xfrm>
            <a:prstGeom prst="roundRect">
              <a:avLst>
                <a:gd name="adj" fmla="val 11921"/>
              </a:avLst>
            </a:prstGeom>
            <a:solidFill>
              <a:srgbClr val="002060"/>
            </a:solidFill>
            <a:ln w="38100">
              <a:noFill/>
              <a:round/>
              <a:headEnd/>
              <a:tailEnd/>
            </a:ln>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eaLnBrk="1" hangingPunct="1"/>
              <a:endParaRPr lang="vi-VN" altLang="vi-VN" sz="2400">
                <a:solidFill>
                  <a:prstClr val="black"/>
                </a:solidFill>
                <a:latin typeface="Times New Roman" panose="02020603050405020304" pitchFamily="18" charset="0"/>
                <a:cs typeface="Times New Roman" panose="02020603050405020304" pitchFamily="18" charset="0"/>
              </a:endParaRPr>
            </a:p>
          </p:txBody>
        </p:sp>
        <p:sp>
          <p:nvSpPr>
            <p:cNvPr id="20" name="Freeform 8"/>
            <p:cNvSpPr>
              <a:spLocks/>
            </p:cNvSpPr>
            <p:nvPr/>
          </p:nvSpPr>
          <p:spPr bwMode="gray">
            <a:xfrm>
              <a:off x="487" y="1399"/>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pPr algn="just">
                <a:defRPr/>
              </a:pPr>
              <a:endParaRPr lang="vi-VN" sz="2400">
                <a:solidFill>
                  <a:prstClr val="black"/>
                </a:solidFill>
                <a:latin typeface="Times New Roman" panose="02020603050405020304" pitchFamily="18" charset="0"/>
                <a:cs typeface="Times New Roman" panose="02020603050405020304" pitchFamily="18" charset="0"/>
              </a:endParaRPr>
            </a:p>
          </p:txBody>
        </p:sp>
        <p:sp>
          <p:nvSpPr>
            <p:cNvPr id="21" name="Text Box 9"/>
            <p:cNvSpPr txBox="1">
              <a:spLocks noChangeArrowheads="1"/>
            </p:cNvSpPr>
            <p:nvPr/>
          </p:nvSpPr>
          <p:spPr bwMode="gray">
            <a:xfrm>
              <a:off x="435" y="1333"/>
              <a:ext cx="391" cy="635"/>
            </a:xfrm>
            <a:prstGeom prst="rect">
              <a:avLst/>
            </a:prstGeom>
            <a:noFill/>
            <a:ln w="9525" algn="ctr">
              <a:noFill/>
              <a:miter lim="800000"/>
              <a:headEnd/>
              <a:tailEnd/>
            </a:ln>
            <a:effectLst>
              <a:outerShdw dist="35921" dir="2700000" algn="ctr" rotWithShape="0">
                <a:schemeClr val="tx1"/>
              </a:outerShdw>
            </a:effectLst>
          </p:spPr>
          <p:txBody>
            <a:bodyPr wrap="square">
              <a:spAutoFit/>
            </a:bodyPr>
            <a:lstStyle/>
            <a:p>
              <a:pPr algn="ctr" eaLnBrk="0" hangingPunct="0">
                <a:defRPr/>
              </a:pPr>
              <a:r>
                <a:rPr lang="en-US" sz="2400"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a:t>
              </a:r>
            </a:p>
          </p:txBody>
        </p:sp>
        <p:sp>
          <p:nvSpPr>
            <p:cNvPr id="36973" name="Text Box 10"/>
            <p:cNvSpPr txBox="1">
              <a:spLocks noChangeArrowheads="1"/>
            </p:cNvSpPr>
            <p:nvPr/>
          </p:nvSpPr>
          <p:spPr bwMode="gray">
            <a:xfrm>
              <a:off x="865" y="1419"/>
              <a:ext cx="3684" cy="414"/>
            </a:xfrm>
            <a:prstGeom prst="rect">
              <a:avLst/>
            </a:prstGeom>
            <a:noFill/>
            <a:ln w="9525" algn="ctr">
              <a:noFill/>
              <a:miter lim="800000"/>
              <a:headEnd/>
              <a:tailEnd/>
            </a:ln>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a:r>
                <a:rPr lang="vi-VN" altLang="vi-VN" sz="2400" dirty="0" smtClean="0">
                  <a:latin typeface="Times New Roman" panose="02020603050405020304" pitchFamily="18" charset="0"/>
                  <a:cs typeface="Times New Roman" panose="02020603050405020304" pitchFamily="18" charset="0"/>
                </a:rPr>
                <a:t>   Khối lượng và tốc độ của vật</a:t>
              </a:r>
              <a:endParaRPr lang="en-US" altLang="vi-VN" sz="2400" dirty="0">
                <a:latin typeface="Times New Roman" panose="02020603050405020304" pitchFamily="18" charset="0"/>
                <a:cs typeface="Times New Roman" panose="02020603050405020304" pitchFamily="18" charset="0"/>
              </a:endParaRPr>
            </a:p>
          </p:txBody>
        </p:sp>
      </p:grpSp>
      <p:sp>
        <p:nvSpPr>
          <p:cNvPr id="25" name="Rectangle 20"/>
          <p:cNvSpPr>
            <a:spLocks noChangeArrowheads="1"/>
          </p:cNvSpPr>
          <p:nvPr/>
        </p:nvSpPr>
        <p:spPr bwMode="auto">
          <a:xfrm>
            <a:off x="2647950" y="2779582"/>
            <a:ext cx="5255079" cy="1074898"/>
          </a:xfrm>
          <a:prstGeom prst="rect">
            <a:avLst/>
          </a:prstGeom>
          <a:noFill/>
          <a:ln w="38100" cmpd="dbl">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endParaRPr lang="vi-VN" altLang="vi-VN" sz="2400">
              <a:solidFill>
                <a:srgbClr val="0000FF"/>
              </a:solidFill>
              <a:latin typeface="Times New Roman" panose="02020603050405020304" pitchFamily="18" charset="0"/>
              <a:cs typeface="Times New Roman" panose="02020603050405020304" pitchFamily="18" charset="0"/>
            </a:endParaRPr>
          </a:p>
        </p:txBody>
      </p:sp>
      <p:grpSp>
        <p:nvGrpSpPr>
          <p:cNvPr id="11" name="Group 27"/>
          <p:cNvGrpSpPr>
            <a:grpSpLocks/>
          </p:cNvGrpSpPr>
          <p:nvPr/>
        </p:nvGrpSpPr>
        <p:grpSpPr bwMode="auto">
          <a:xfrm rot="5400000">
            <a:off x="1674019" y="1715110"/>
            <a:ext cx="992188" cy="930275"/>
            <a:chOff x="1872" y="1824"/>
            <a:chExt cx="2014" cy="1821"/>
          </a:xfrm>
        </p:grpSpPr>
        <p:sp>
          <p:nvSpPr>
            <p:cNvPr id="27" name="AutoShape 28"/>
            <p:cNvSpPr>
              <a:spLocks noChangeArrowheads="1"/>
            </p:cNvSpPr>
            <p:nvPr/>
          </p:nvSpPr>
          <p:spPr bwMode="gray">
            <a:xfrm rot="16200000" flipH="1">
              <a:off x="1821" y="2636"/>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just">
                <a:defRPr/>
              </a:pPr>
              <a:endParaRPr lang="vi-VN" sz="2400">
                <a:solidFill>
                  <a:prstClr val="black"/>
                </a:solidFill>
                <a:latin typeface="Times New Roman" panose="02020603050405020304" pitchFamily="18" charset="0"/>
                <a:cs typeface="Times New Roman" panose="02020603050405020304" pitchFamily="18" charset="0"/>
              </a:endParaRPr>
            </a:p>
          </p:txBody>
        </p:sp>
        <p:sp>
          <p:nvSpPr>
            <p:cNvPr id="28" name="AutoShape 29"/>
            <p:cNvSpPr>
              <a:spLocks noChangeArrowheads="1"/>
            </p:cNvSpPr>
            <p:nvPr/>
          </p:nvSpPr>
          <p:spPr bwMode="gray">
            <a:xfrm rot="5400000" flipH="1">
              <a:off x="3629" y="2599"/>
              <a:ext cx="308" cy="206"/>
            </a:xfrm>
            <a:prstGeom prst="upArrow">
              <a:avLst>
                <a:gd name="adj1" fmla="val 51676"/>
                <a:gd name="adj2" fmla="val 100000"/>
              </a:avLst>
            </a:prstGeom>
            <a:gradFill rotWithShape="1">
              <a:gsLst>
                <a:gs pos="0">
                  <a:schemeClr val="tx2"/>
                </a:gs>
                <a:gs pos="100000">
                  <a:srgbClr val="CAC0BC"/>
                </a:gs>
              </a:gsLst>
              <a:lin ang="0" scaled="1"/>
            </a:gradFill>
            <a:ln w="9525" algn="ctr">
              <a:noFill/>
              <a:miter lim="800000"/>
              <a:headEnd/>
              <a:tailEnd/>
            </a:ln>
          </p:spPr>
          <p:txBody>
            <a:bodyPr rot="10800000" wrap="none" anchor="ctr"/>
            <a:lstStyle/>
            <a:p>
              <a:pPr algn="just">
                <a:defRPr/>
              </a:pPr>
              <a:endParaRPr lang="vi-VN" sz="2400">
                <a:solidFill>
                  <a:prstClr val="black"/>
                </a:solidFill>
                <a:latin typeface="Times New Roman" panose="02020603050405020304" pitchFamily="18" charset="0"/>
                <a:cs typeface="Times New Roman" panose="02020603050405020304" pitchFamily="18" charset="0"/>
              </a:endParaRPr>
            </a:p>
          </p:txBody>
        </p:sp>
        <p:sp>
          <p:nvSpPr>
            <p:cNvPr id="29" name="AutoShape 3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rgbClr val="CAC0BC"/>
                </a:gs>
              </a:gsLst>
              <a:lin ang="0" scaled="1"/>
            </a:gradFill>
            <a:ln w="9525" algn="ctr">
              <a:noFill/>
              <a:miter lim="800000"/>
              <a:headEnd/>
              <a:tailEnd/>
            </a:ln>
          </p:spPr>
          <p:txBody>
            <a:bodyPr vert="eaVert" wrap="none" anchor="ctr"/>
            <a:lstStyle/>
            <a:p>
              <a:pPr algn="just">
                <a:defRPr/>
              </a:pPr>
              <a:endParaRPr lang="vi-VN" sz="2400">
                <a:solidFill>
                  <a:prstClr val="black"/>
                </a:solidFill>
                <a:latin typeface="Times New Roman" panose="02020603050405020304" pitchFamily="18" charset="0"/>
                <a:cs typeface="Times New Roman" panose="02020603050405020304" pitchFamily="18" charset="0"/>
              </a:endParaRPr>
            </a:p>
          </p:txBody>
        </p:sp>
        <p:sp>
          <p:nvSpPr>
            <p:cNvPr id="36963" name="Oval 3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rot="10800000" vert="eaVert"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eaLnBrk="1" hangingPunct="1"/>
              <a:endParaRPr lang="vi-VN" altLang="vi-VN" sz="2400">
                <a:solidFill>
                  <a:prstClr val="black"/>
                </a:solidFill>
                <a:latin typeface="Times New Roman" panose="02020603050405020304" pitchFamily="18" charset="0"/>
                <a:cs typeface="Times New Roman" panose="02020603050405020304" pitchFamily="18" charset="0"/>
              </a:endParaRPr>
            </a:p>
          </p:txBody>
        </p:sp>
        <p:sp>
          <p:nvSpPr>
            <p:cNvPr id="36964" name="Oval 3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rot="10800000" vert="eaVert"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eaLnBrk="1" hangingPunct="1"/>
              <a:endParaRPr lang="vi-VN" altLang="vi-VN" sz="2400">
                <a:solidFill>
                  <a:prstClr val="black"/>
                </a:solidFill>
                <a:latin typeface="Times New Roman" panose="02020603050405020304" pitchFamily="18" charset="0"/>
                <a:cs typeface="Times New Roman" panose="02020603050405020304" pitchFamily="18" charset="0"/>
              </a:endParaRPr>
            </a:p>
          </p:txBody>
        </p:sp>
        <p:sp>
          <p:nvSpPr>
            <p:cNvPr id="32" name="Oval 33"/>
            <p:cNvSpPr>
              <a:spLocks noChangeArrowheads="1"/>
            </p:cNvSpPr>
            <p:nvPr/>
          </p:nvSpPr>
          <p:spPr bwMode="gray">
            <a:xfrm>
              <a:off x="2098" y="2887"/>
              <a:ext cx="1581" cy="254"/>
            </a:xfrm>
            <a:prstGeom prst="ellipse">
              <a:avLst/>
            </a:prstGeom>
            <a:gradFill rotWithShape="1">
              <a:gsLst>
                <a:gs pos="0">
                  <a:srgbClr val="FFFFFF"/>
                </a:gs>
                <a:gs pos="50000">
                  <a:schemeClr val="hlink"/>
                </a:gs>
                <a:gs pos="100000">
                  <a:srgbClr val="FFFFFF"/>
                </a:gs>
              </a:gsLst>
              <a:lin ang="2700000" scaled="1"/>
            </a:gradFill>
            <a:ln w="38100" algn="ctr">
              <a:noFill/>
              <a:round/>
              <a:headEnd/>
              <a:tailEnd/>
            </a:ln>
          </p:spPr>
          <p:txBody>
            <a:bodyPr rot="10800000" vert="eaVert" wrap="none" anchor="ctr">
              <a:spAutoFit/>
            </a:bodyPr>
            <a:lstStyle/>
            <a:p>
              <a:pPr algn="just">
                <a:defRPr/>
              </a:pPr>
              <a:endParaRPr lang="vi-VN" sz="2400">
                <a:solidFill>
                  <a:prstClr val="black"/>
                </a:solidFill>
                <a:latin typeface="Times New Roman" panose="02020603050405020304" pitchFamily="18" charset="0"/>
                <a:cs typeface="Times New Roman" panose="02020603050405020304" pitchFamily="18" charset="0"/>
              </a:endParaRPr>
            </a:p>
          </p:txBody>
        </p:sp>
        <p:sp>
          <p:nvSpPr>
            <p:cNvPr id="36966" name="Oval 34"/>
            <p:cNvSpPr>
              <a:spLocks noChangeArrowheads="1"/>
            </p:cNvSpPr>
            <p:nvPr/>
          </p:nvSpPr>
          <p:spPr bwMode="gray">
            <a:xfrm>
              <a:off x="2098" y="2887"/>
              <a:ext cx="1581" cy="25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eaLnBrk="1" hangingPunct="1"/>
              <a:endParaRPr lang="vi-VN" altLang="vi-VN" sz="2400">
                <a:solidFill>
                  <a:prstClr val="black"/>
                </a:solidFill>
                <a:latin typeface="Times New Roman" panose="02020603050405020304" pitchFamily="18" charset="0"/>
                <a:cs typeface="Times New Roman" panose="02020603050405020304" pitchFamily="18" charset="0"/>
              </a:endParaRPr>
            </a:p>
          </p:txBody>
        </p:sp>
        <p:sp>
          <p:nvSpPr>
            <p:cNvPr id="34" name="Oval 35"/>
            <p:cNvSpPr>
              <a:spLocks noChangeArrowheads="1"/>
            </p:cNvSpPr>
            <p:nvPr/>
          </p:nvSpPr>
          <p:spPr bwMode="gray">
            <a:xfrm>
              <a:off x="2092" y="2082"/>
              <a:ext cx="1581" cy="1100"/>
            </a:xfrm>
            <a:prstGeom prst="ellipse">
              <a:avLst/>
            </a:prstGeom>
            <a:gradFill rotWithShape="1">
              <a:gsLst>
                <a:gs pos="0">
                  <a:srgbClr val="86620B"/>
                </a:gs>
                <a:gs pos="50000">
                  <a:schemeClr val="hlink"/>
                </a:gs>
                <a:gs pos="100000">
                  <a:srgbClr val="86620B"/>
                </a:gs>
              </a:gsLst>
              <a:lin ang="18900000" scaled="1"/>
            </a:gradFill>
            <a:ln w="38100" algn="ctr">
              <a:noFill/>
              <a:round/>
              <a:headEnd/>
              <a:tailEnd/>
            </a:ln>
          </p:spPr>
          <p:txBody>
            <a:bodyPr rot="10800000" vert="eaVert" anchor="ctr">
              <a:spAutoFit/>
            </a:bodyPr>
            <a:lstStyle/>
            <a:p>
              <a:pPr algn="just">
                <a:defRPr/>
              </a:pPr>
              <a:endParaRPr lang="vi-VN" sz="2400">
                <a:solidFill>
                  <a:prstClr val="black"/>
                </a:solidFill>
                <a:latin typeface="Times New Roman" panose="02020603050405020304" pitchFamily="18" charset="0"/>
                <a:cs typeface="Times New Roman" panose="02020603050405020304" pitchFamily="18" charset="0"/>
              </a:endParaRPr>
            </a:p>
          </p:txBody>
        </p:sp>
        <p:sp>
          <p:nvSpPr>
            <p:cNvPr id="36968" name="Oval 36"/>
            <p:cNvSpPr>
              <a:spLocks noChangeArrowheads="1"/>
            </p:cNvSpPr>
            <p:nvPr/>
          </p:nvSpPr>
          <p:spPr bwMode="gray">
            <a:xfrm>
              <a:off x="2092" y="2082"/>
              <a:ext cx="1581" cy="1100"/>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eaLnBrk="1" hangingPunct="1"/>
              <a:endParaRPr lang="vi-VN" altLang="vi-VN" sz="2400">
                <a:solidFill>
                  <a:prstClr val="black"/>
                </a:solidFill>
                <a:latin typeface="Times New Roman" panose="02020603050405020304" pitchFamily="18" charset="0"/>
                <a:cs typeface="Times New Roman" panose="02020603050405020304" pitchFamily="18" charset="0"/>
              </a:endParaRPr>
            </a:p>
          </p:txBody>
        </p:sp>
      </p:grpSp>
      <p:grpSp>
        <p:nvGrpSpPr>
          <p:cNvPr id="12" name="Group 74"/>
          <p:cNvGrpSpPr>
            <a:grpSpLocks/>
          </p:cNvGrpSpPr>
          <p:nvPr/>
        </p:nvGrpSpPr>
        <p:grpSpPr bwMode="auto">
          <a:xfrm rot="5400000">
            <a:off x="1851287" y="3235140"/>
            <a:ext cx="782116" cy="347662"/>
            <a:chOff x="1121" y="1824"/>
            <a:chExt cx="3531" cy="1615"/>
          </a:xfrm>
        </p:grpSpPr>
        <p:sp>
          <p:nvSpPr>
            <p:cNvPr id="37" name="AutoShape 75"/>
            <p:cNvSpPr>
              <a:spLocks noChangeArrowheads="1"/>
            </p:cNvSpPr>
            <p:nvPr/>
          </p:nvSpPr>
          <p:spPr bwMode="gray">
            <a:xfrm rot="16200000" flipH="1">
              <a:off x="1821" y="2266"/>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just">
                <a:defRPr/>
              </a:pPr>
              <a:endParaRPr lang="vi-VN" sz="2400">
                <a:solidFill>
                  <a:prstClr val="black"/>
                </a:solidFill>
                <a:latin typeface="Times New Roman" panose="02020603050405020304" pitchFamily="18" charset="0"/>
                <a:cs typeface="Times New Roman" panose="02020603050405020304" pitchFamily="18" charset="0"/>
              </a:endParaRPr>
            </a:p>
          </p:txBody>
        </p:sp>
        <p:sp>
          <p:nvSpPr>
            <p:cNvPr id="38" name="AutoShape 76"/>
            <p:cNvSpPr>
              <a:spLocks noChangeArrowheads="1"/>
            </p:cNvSpPr>
            <p:nvPr/>
          </p:nvSpPr>
          <p:spPr bwMode="gray">
            <a:xfrm rot="5400000" flipH="1">
              <a:off x="3628" y="2244"/>
              <a:ext cx="310" cy="208"/>
            </a:xfrm>
            <a:prstGeom prst="upArrow">
              <a:avLst>
                <a:gd name="adj1" fmla="val 51676"/>
                <a:gd name="adj2" fmla="val 100000"/>
              </a:avLst>
            </a:prstGeom>
            <a:gradFill rotWithShape="1">
              <a:gsLst>
                <a:gs pos="0">
                  <a:schemeClr val="tx2"/>
                </a:gs>
                <a:gs pos="100000">
                  <a:srgbClr val="CAC0BC"/>
                </a:gs>
              </a:gsLst>
              <a:lin ang="0" scaled="1"/>
            </a:gradFill>
            <a:ln w="9525" algn="ctr">
              <a:noFill/>
              <a:miter lim="800000"/>
              <a:headEnd/>
              <a:tailEnd/>
            </a:ln>
          </p:spPr>
          <p:txBody>
            <a:bodyPr rot="10800000" wrap="none" anchor="ctr"/>
            <a:lstStyle/>
            <a:p>
              <a:pPr algn="just">
                <a:defRPr/>
              </a:pPr>
              <a:endParaRPr lang="vi-VN" sz="2400">
                <a:solidFill>
                  <a:prstClr val="black"/>
                </a:solidFill>
                <a:latin typeface="Times New Roman" panose="02020603050405020304" pitchFamily="18" charset="0"/>
                <a:cs typeface="Times New Roman" panose="02020603050405020304" pitchFamily="18" charset="0"/>
              </a:endParaRPr>
            </a:p>
          </p:txBody>
        </p:sp>
        <p:sp>
          <p:nvSpPr>
            <p:cNvPr id="39" name="AutoShape 77"/>
            <p:cNvSpPr>
              <a:spLocks noChangeArrowheads="1"/>
            </p:cNvSpPr>
            <p:nvPr/>
          </p:nvSpPr>
          <p:spPr bwMode="gray">
            <a:xfrm rot="10800000" flipH="1">
              <a:off x="2725" y="3188"/>
              <a:ext cx="308" cy="206"/>
            </a:xfrm>
            <a:prstGeom prst="upArrow">
              <a:avLst>
                <a:gd name="adj1" fmla="val 51676"/>
                <a:gd name="adj2" fmla="val 100000"/>
              </a:avLst>
            </a:prstGeom>
            <a:gradFill rotWithShape="1">
              <a:gsLst>
                <a:gs pos="0">
                  <a:schemeClr val="tx2"/>
                </a:gs>
                <a:gs pos="100000">
                  <a:srgbClr val="CAC0BC"/>
                </a:gs>
              </a:gsLst>
              <a:lin ang="0" scaled="1"/>
            </a:gradFill>
            <a:ln w="9525" algn="ctr">
              <a:noFill/>
              <a:miter lim="800000"/>
              <a:headEnd/>
              <a:tailEnd/>
            </a:ln>
          </p:spPr>
          <p:txBody>
            <a:bodyPr vert="eaVert" wrap="none" anchor="ctr"/>
            <a:lstStyle/>
            <a:p>
              <a:pPr algn="just">
                <a:defRPr/>
              </a:pPr>
              <a:endParaRPr lang="vi-VN" sz="2400">
                <a:solidFill>
                  <a:prstClr val="black"/>
                </a:solidFill>
                <a:latin typeface="Times New Roman" panose="02020603050405020304" pitchFamily="18" charset="0"/>
                <a:cs typeface="Times New Roman" panose="02020603050405020304" pitchFamily="18" charset="0"/>
              </a:endParaRPr>
            </a:p>
          </p:txBody>
        </p:sp>
        <p:sp>
          <p:nvSpPr>
            <p:cNvPr id="36954"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rot="10800000" vert="eaVert"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eaLnBrk="1" hangingPunct="1"/>
              <a:endParaRPr lang="vi-VN" altLang="vi-VN" sz="2400">
                <a:solidFill>
                  <a:prstClr val="black"/>
                </a:solidFill>
                <a:latin typeface="Times New Roman" panose="02020603050405020304" pitchFamily="18" charset="0"/>
                <a:cs typeface="Times New Roman" panose="02020603050405020304" pitchFamily="18" charset="0"/>
              </a:endParaRPr>
            </a:p>
          </p:txBody>
        </p:sp>
        <p:sp>
          <p:nvSpPr>
            <p:cNvPr id="36955"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rot="10800000" vert="eaVert"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eaLnBrk="1" hangingPunct="1"/>
              <a:endParaRPr lang="vi-VN" altLang="vi-VN" sz="2400">
                <a:solidFill>
                  <a:prstClr val="black"/>
                </a:solidFill>
                <a:latin typeface="Times New Roman" panose="02020603050405020304" pitchFamily="18" charset="0"/>
                <a:cs typeface="Times New Roman" panose="02020603050405020304" pitchFamily="18" charset="0"/>
              </a:endParaRPr>
            </a:p>
          </p:txBody>
        </p:sp>
        <p:sp>
          <p:nvSpPr>
            <p:cNvPr id="42" name="Oval 80"/>
            <p:cNvSpPr>
              <a:spLocks noChangeArrowheads="1"/>
            </p:cNvSpPr>
            <p:nvPr/>
          </p:nvSpPr>
          <p:spPr bwMode="gray">
            <a:xfrm>
              <a:off x="1121" y="2606"/>
              <a:ext cx="3517" cy="604"/>
            </a:xfrm>
            <a:prstGeom prst="ellipse">
              <a:avLst/>
            </a:prstGeom>
            <a:gradFill rotWithShape="1">
              <a:gsLst>
                <a:gs pos="0">
                  <a:srgbClr val="FFFFFF"/>
                </a:gs>
                <a:gs pos="50000">
                  <a:schemeClr val="hlink"/>
                </a:gs>
                <a:gs pos="100000">
                  <a:srgbClr val="FFFFFF"/>
                </a:gs>
              </a:gsLst>
              <a:lin ang="2700000" scaled="1"/>
            </a:gradFill>
            <a:ln w="38100" algn="ctr">
              <a:noFill/>
              <a:round/>
              <a:headEnd/>
              <a:tailEnd/>
            </a:ln>
          </p:spPr>
          <p:txBody>
            <a:bodyPr rot="10800000" vert="eaVert" wrap="none" anchor="ctr">
              <a:spAutoFit/>
            </a:bodyPr>
            <a:lstStyle/>
            <a:p>
              <a:pPr algn="just">
                <a:defRPr/>
              </a:pPr>
              <a:endParaRPr lang="vi-VN" sz="2400">
                <a:solidFill>
                  <a:prstClr val="black"/>
                </a:solidFill>
                <a:latin typeface="Times New Roman" panose="02020603050405020304" pitchFamily="18" charset="0"/>
                <a:cs typeface="Times New Roman" panose="02020603050405020304" pitchFamily="18" charset="0"/>
              </a:endParaRPr>
            </a:p>
          </p:txBody>
        </p:sp>
        <p:sp>
          <p:nvSpPr>
            <p:cNvPr id="36957" name="Oval 81"/>
            <p:cNvSpPr>
              <a:spLocks noChangeArrowheads="1"/>
            </p:cNvSpPr>
            <p:nvPr/>
          </p:nvSpPr>
          <p:spPr bwMode="gray">
            <a:xfrm>
              <a:off x="1121" y="2636"/>
              <a:ext cx="3517" cy="60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eaLnBrk="1" hangingPunct="1"/>
              <a:endParaRPr lang="vi-VN" altLang="vi-VN" sz="2400">
                <a:solidFill>
                  <a:prstClr val="black"/>
                </a:solidFill>
                <a:latin typeface="Times New Roman" panose="02020603050405020304" pitchFamily="18" charset="0"/>
                <a:cs typeface="Times New Roman" panose="02020603050405020304" pitchFamily="18" charset="0"/>
              </a:endParaRPr>
            </a:p>
          </p:txBody>
        </p:sp>
        <p:sp>
          <p:nvSpPr>
            <p:cNvPr id="44" name="Oval 82"/>
            <p:cNvSpPr>
              <a:spLocks noChangeArrowheads="1"/>
            </p:cNvSpPr>
            <p:nvPr/>
          </p:nvSpPr>
          <p:spPr bwMode="gray">
            <a:xfrm>
              <a:off x="1135" y="2082"/>
              <a:ext cx="3517" cy="1099"/>
            </a:xfrm>
            <a:prstGeom prst="ellipse">
              <a:avLst/>
            </a:prstGeom>
            <a:gradFill rotWithShape="1">
              <a:gsLst>
                <a:gs pos="0">
                  <a:srgbClr val="86620B"/>
                </a:gs>
                <a:gs pos="50000">
                  <a:schemeClr val="hlink"/>
                </a:gs>
                <a:gs pos="100000">
                  <a:srgbClr val="86620B"/>
                </a:gs>
              </a:gsLst>
              <a:lin ang="18900000" scaled="1"/>
            </a:gradFill>
            <a:ln w="38100" algn="ctr">
              <a:noFill/>
              <a:round/>
              <a:headEnd/>
              <a:tailEnd/>
            </a:ln>
          </p:spPr>
          <p:txBody>
            <a:bodyPr rot="10800000" vert="eaVert" anchor="ctr">
              <a:spAutoFit/>
            </a:bodyPr>
            <a:lstStyle/>
            <a:p>
              <a:pPr algn="just">
                <a:defRPr/>
              </a:pPr>
              <a:endParaRPr lang="vi-VN" sz="2400">
                <a:solidFill>
                  <a:prstClr val="black"/>
                </a:solidFill>
                <a:latin typeface="Times New Roman" panose="02020603050405020304" pitchFamily="18" charset="0"/>
                <a:cs typeface="Times New Roman" panose="02020603050405020304" pitchFamily="18" charset="0"/>
              </a:endParaRPr>
            </a:p>
          </p:txBody>
        </p:sp>
        <p:sp>
          <p:nvSpPr>
            <p:cNvPr id="36959" name="Oval 83"/>
            <p:cNvSpPr>
              <a:spLocks noChangeArrowheads="1"/>
            </p:cNvSpPr>
            <p:nvPr/>
          </p:nvSpPr>
          <p:spPr bwMode="gray">
            <a:xfrm>
              <a:off x="1135" y="2082"/>
              <a:ext cx="3517" cy="1099"/>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eaLnBrk="1" hangingPunct="1"/>
              <a:endParaRPr lang="vi-VN" altLang="vi-VN" sz="2400">
                <a:solidFill>
                  <a:prstClr val="black"/>
                </a:solidFill>
                <a:latin typeface="Times New Roman" panose="02020603050405020304" pitchFamily="18" charset="0"/>
                <a:cs typeface="Times New Roman" panose="02020603050405020304" pitchFamily="18" charset="0"/>
              </a:endParaRPr>
            </a:p>
          </p:txBody>
        </p:sp>
      </p:grpSp>
      <p:grpSp>
        <p:nvGrpSpPr>
          <p:cNvPr id="14" name="Group 74"/>
          <p:cNvGrpSpPr>
            <a:grpSpLocks/>
          </p:cNvGrpSpPr>
          <p:nvPr/>
        </p:nvGrpSpPr>
        <p:grpSpPr bwMode="auto">
          <a:xfrm rot="5400000">
            <a:off x="1851287" y="4432115"/>
            <a:ext cx="782116" cy="347662"/>
            <a:chOff x="1121" y="1824"/>
            <a:chExt cx="3531" cy="1615"/>
          </a:xfrm>
        </p:grpSpPr>
        <p:sp>
          <p:nvSpPr>
            <p:cNvPr id="47" name="AutoShape 75"/>
            <p:cNvSpPr>
              <a:spLocks noChangeArrowheads="1"/>
            </p:cNvSpPr>
            <p:nvPr/>
          </p:nvSpPr>
          <p:spPr bwMode="gray">
            <a:xfrm rot="16200000" flipH="1">
              <a:off x="1821" y="2266"/>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just">
                <a:defRPr/>
              </a:pPr>
              <a:endParaRPr lang="vi-VN" sz="2400">
                <a:solidFill>
                  <a:prstClr val="black"/>
                </a:solidFill>
                <a:latin typeface="Times New Roman" panose="02020603050405020304" pitchFamily="18" charset="0"/>
                <a:cs typeface="Times New Roman" panose="02020603050405020304" pitchFamily="18" charset="0"/>
              </a:endParaRPr>
            </a:p>
          </p:txBody>
        </p:sp>
        <p:sp>
          <p:nvSpPr>
            <p:cNvPr id="48" name="AutoShape 76"/>
            <p:cNvSpPr>
              <a:spLocks noChangeArrowheads="1"/>
            </p:cNvSpPr>
            <p:nvPr/>
          </p:nvSpPr>
          <p:spPr bwMode="gray">
            <a:xfrm rot="5400000" flipH="1">
              <a:off x="3628" y="2244"/>
              <a:ext cx="310" cy="208"/>
            </a:xfrm>
            <a:prstGeom prst="upArrow">
              <a:avLst>
                <a:gd name="adj1" fmla="val 51676"/>
                <a:gd name="adj2" fmla="val 100000"/>
              </a:avLst>
            </a:prstGeom>
            <a:gradFill rotWithShape="1">
              <a:gsLst>
                <a:gs pos="0">
                  <a:schemeClr val="tx2"/>
                </a:gs>
                <a:gs pos="100000">
                  <a:srgbClr val="CAC0BC"/>
                </a:gs>
              </a:gsLst>
              <a:lin ang="0" scaled="1"/>
            </a:gradFill>
            <a:ln w="9525" algn="ctr">
              <a:noFill/>
              <a:miter lim="800000"/>
              <a:headEnd/>
              <a:tailEnd/>
            </a:ln>
          </p:spPr>
          <p:txBody>
            <a:bodyPr rot="10800000" wrap="none" anchor="ctr"/>
            <a:lstStyle/>
            <a:p>
              <a:pPr algn="just">
                <a:defRPr/>
              </a:pPr>
              <a:endParaRPr lang="vi-VN" sz="2400">
                <a:solidFill>
                  <a:prstClr val="black"/>
                </a:solidFill>
                <a:latin typeface="Times New Roman" panose="02020603050405020304" pitchFamily="18" charset="0"/>
                <a:cs typeface="Times New Roman" panose="02020603050405020304" pitchFamily="18" charset="0"/>
              </a:endParaRPr>
            </a:p>
          </p:txBody>
        </p:sp>
        <p:sp>
          <p:nvSpPr>
            <p:cNvPr id="49" name="AutoShape 77"/>
            <p:cNvSpPr>
              <a:spLocks noChangeArrowheads="1"/>
            </p:cNvSpPr>
            <p:nvPr/>
          </p:nvSpPr>
          <p:spPr bwMode="gray">
            <a:xfrm rot="10800000" flipH="1">
              <a:off x="2725" y="3188"/>
              <a:ext cx="308" cy="206"/>
            </a:xfrm>
            <a:prstGeom prst="upArrow">
              <a:avLst>
                <a:gd name="adj1" fmla="val 51676"/>
                <a:gd name="adj2" fmla="val 100000"/>
              </a:avLst>
            </a:prstGeom>
            <a:gradFill rotWithShape="1">
              <a:gsLst>
                <a:gs pos="0">
                  <a:schemeClr val="tx2"/>
                </a:gs>
                <a:gs pos="100000">
                  <a:srgbClr val="CAC0BC"/>
                </a:gs>
              </a:gsLst>
              <a:lin ang="0" scaled="1"/>
            </a:gradFill>
            <a:ln w="9525" algn="ctr">
              <a:noFill/>
              <a:miter lim="800000"/>
              <a:headEnd/>
              <a:tailEnd/>
            </a:ln>
          </p:spPr>
          <p:txBody>
            <a:bodyPr vert="eaVert" wrap="none" anchor="ctr"/>
            <a:lstStyle/>
            <a:p>
              <a:pPr algn="just">
                <a:defRPr/>
              </a:pPr>
              <a:endParaRPr lang="vi-VN" sz="2400">
                <a:solidFill>
                  <a:prstClr val="black"/>
                </a:solidFill>
                <a:latin typeface="Times New Roman" panose="02020603050405020304" pitchFamily="18" charset="0"/>
                <a:cs typeface="Times New Roman" panose="02020603050405020304" pitchFamily="18" charset="0"/>
              </a:endParaRPr>
            </a:p>
          </p:txBody>
        </p:sp>
        <p:sp>
          <p:nvSpPr>
            <p:cNvPr id="36945"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rot="10800000" vert="eaVert"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eaLnBrk="1" hangingPunct="1"/>
              <a:endParaRPr lang="vi-VN" altLang="vi-VN" sz="2400">
                <a:solidFill>
                  <a:prstClr val="black"/>
                </a:solidFill>
                <a:latin typeface="Times New Roman" panose="02020603050405020304" pitchFamily="18" charset="0"/>
                <a:cs typeface="Times New Roman" panose="02020603050405020304" pitchFamily="18" charset="0"/>
              </a:endParaRPr>
            </a:p>
          </p:txBody>
        </p:sp>
        <p:sp>
          <p:nvSpPr>
            <p:cNvPr id="36946"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rot="10800000" vert="eaVert"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eaLnBrk="1" hangingPunct="1"/>
              <a:endParaRPr lang="vi-VN" altLang="vi-VN" sz="2400">
                <a:solidFill>
                  <a:prstClr val="black"/>
                </a:solidFill>
                <a:latin typeface="Times New Roman" panose="02020603050405020304" pitchFamily="18" charset="0"/>
                <a:cs typeface="Times New Roman" panose="02020603050405020304" pitchFamily="18" charset="0"/>
              </a:endParaRPr>
            </a:p>
          </p:txBody>
        </p:sp>
        <p:sp>
          <p:nvSpPr>
            <p:cNvPr id="52" name="Oval 80"/>
            <p:cNvSpPr>
              <a:spLocks noChangeArrowheads="1"/>
            </p:cNvSpPr>
            <p:nvPr/>
          </p:nvSpPr>
          <p:spPr bwMode="gray">
            <a:xfrm>
              <a:off x="1121" y="2606"/>
              <a:ext cx="3517" cy="604"/>
            </a:xfrm>
            <a:prstGeom prst="ellipse">
              <a:avLst/>
            </a:prstGeom>
            <a:gradFill rotWithShape="1">
              <a:gsLst>
                <a:gs pos="0">
                  <a:srgbClr val="FFFFFF"/>
                </a:gs>
                <a:gs pos="50000">
                  <a:schemeClr val="hlink"/>
                </a:gs>
                <a:gs pos="100000">
                  <a:srgbClr val="FFFFFF"/>
                </a:gs>
              </a:gsLst>
              <a:lin ang="2700000" scaled="1"/>
            </a:gradFill>
            <a:ln w="38100" algn="ctr">
              <a:noFill/>
              <a:round/>
              <a:headEnd/>
              <a:tailEnd/>
            </a:ln>
          </p:spPr>
          <p:txBody>
            <a:bodyPr rot="10800000" vert="eaVert" wrap="none" anchor="ctr">
              <a:spAutoFit/>
            </a:bodyPr>
            <a:lstStyle/>
            <a:p>
              <a:pPr algn="just">
                <a:defRPr/>
              </a:pPr>
              <a:endParaRPr lang="vi-VN" sz="2400">
                <a:solidFill>
                  <a:prstClr val="black"/>
                </a:solidFill>
                <a:latin typeface="Times New Roman" panose="02020603050405020304" pitchFamily="18" charset="0"/>
                <a:cs typeface="Times New Roman" panose="02020603050405020304" pitchFamily="18" charset="0"/>
              </a:endParaRPr>
            </a:p>
          </p:txBody>
        </p:sp>
        <p:sp>
          <p:nvSpPr>
            <p:cNvPr id="36948" name="Oval 81"/>
            <p:cNvSpPr>
              <a:spLocks noChangeArrowheads="1"/>
            </p:cNvSpPr>
            <p:nvPr/>
          </p:nvSpPr>
          <p:spPr bwMode="gray">
            <a:xfrm>
              <a:off x="1121" y="2636"/>
              <a:ext cx="3517" cy="60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eaLnBrk="1" hangingPunct="1"/>
              <a:endParaRPr lang="vi-VN" altLang="vi-VN" sz="2400">
                <a:solidFill>
                  <a:prstClr val="black"/>
                </a:solidFill>
                <a:latin typeface="Times New Roman" panose="02020603050405020304" pitchFamily="18" charset="0"/>
                <a:cs typeface="Times New Roman" panose="02020603050405020304" pitchFamily="18" charset="0"/>
              </a:endParaRPr>
            </a:p>
          </p:txBody>
        </p:sp>
        <p:sp>
          <p:nvSpPr>
            <p:cNvPr id="54" name="Oval 82"/>
            <p:cNvSpPr>
              <a:spLocks noChangeArrowheads="1"/>
            </p:cNvSpPr>
            <p:nvPr/>
          </p:nvSpPr>
          <p:spPr bwMode="gray">
            <a:xfrm>
              <a:off x="1135" y="2082"/>
              <a:ext cx="3517" cy="1099"/>
            </a:xfrm>
            <a:prstGeom prst="ellipse">
              <a:avLst/>
            </a:prstGeom>
            <a:gradFill rotWithShape="1">
              <a:gsLst>
                <a:gs pos="0">
                  <a:srgbClr val="86620B"/>
                </a:gs>
                <a:gs pos="50000">
                  <a:schemeClr val="hlink"/>
                </a:gs>
                <a:gs pos="100000">
                  <a:srgbClr val="86620B"/>
                </a:gs>
              </a:gsLst>
              <a:lin ang="18900000" scaled="1"/>
            </a:gradFill>
            <a:ln w="38100" algn="ctr">
              <a:noFill/>
              <a:round/>
              <a:headEnd/>
              <a:tailEnd/>
            </a:ln>
          </p:spPr>
          <p:txBody>
            <a:bodyPr rot="10800000" vert="eaVert" anchor="ctr">
              <a:spAutoFit/>
            </a:bodyPr>
            <a:lstStyle/>
            <a:p>
              <a:pPr algn="just">
                <a:defRPr/>
              </a:pPr>
              <a:endParaRPr lang="vi-VN" sz="2400">
                <a:solidFill>
                  <a:prstClr val="black"/>
                </a:solidFill>
                <a:latin typeface="Times New Roman" panose="02020603050405020304" pitchFamily="18" charset="0"/>
                <a:cs typeface="Times New Roman" panose="02020603050405020304" pitchFamily="18" charset="0"/>
              </a:endParaRPr>
            </a:p>
          </p:txBody>
        </p:sp>
        <p:sp>
          <p:nvSpPr>
            <p:cNvPr id="36950" name="Oval 83"/>
            <p:cNvSpPr>
              <a:spLocks noChangeArrowheads="1"/>
            </p:cNvSpPr>
            <p:nvPr/>
          </p:nvSpPr>
          <p:spPr bwMode="gray">
            <a:xfrm>
              <a:off x="1135" y="2082"/>
              <a:ext cx="3517" cy="1099"/>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eaLnBrk="1" hangingPunct="1"/>
              <a:endParaRPr lang="vi-VN" altLang="vi-VN" sz="2400">
                <a:solidFill>
                  <a:prstClr val="black"/>
                </a:solidFill>
                <a:latin typeface="Times New Roman" panose="02020603050405020304" pitchFamily="18" charset="0"/>
                <a:cs typeface="Times New Roman" panose="02020603050405020304" pitchFamily="18" charset="0"/>
              </a:endParaRPr>
            </a:p>
          </p:txBody>
        </p:sp>
      </p:grpSp>
      <p:grpSp>
        <p:nvGrpSpPr>
          <p:cNvPr id="17" name="Group 11"/>
          <p:cNvGrpSpPr>
            <a:grpSpLocks/>
          </p:cNvGrpSpPr>
          <p:nvPr/>
        </p:nvGrpSpPr>
        <p:grpSpPr bwMode="auto">
          <a:xfrm>
            <a:off x="2647658" y="2837831"/>
            <a:ext cx="5199584" cy="911907"/>
            <a:chOff x="428" y="2025"/>
            <a:chExt cx="4101" cy="491"/>
          </a:xfrm>
        </p:grpSpPr>
        <p:sp>
          <p:nvSpPr>
            <p:cNvPr id="67" name="AutoShape 12"/>
            <p:cNvSpPr>
              <a:spLocks noChangeArrowheads="1"/>
            </p:cNvSpPr>
            <p:nvPr/>
          </p:nvSpPr>
          <p:spPr bwMode="gray">
            <a:xfrm>
              <a:off x="967" y="2025"/>
              <a:ext cx="3562" cy="384"/>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lgn="just">
                <a:defRPr/>
              </a:pPr>
              <a:endParaRPr lang="vi-VN" sz="2400">
                <a:solidFill>
                  <a:prstClr val="black"/>
                </a:solidFill>
                <a:latin typeface="Times New Roman" panose="02020603050405020304" pitchFamily="18" charset="0"/>
                <a:cs typeface="Times New Roman" panose="02020603050405020304" pitchFamily="18" charset="0"/>
              </a:endParaRPr>
            </a:p>
          </p:txBody>
        </p:sp>
        <p:sp>
          <p:nvSpPr>
            <p:cNvPr id="68" name="AutoShape 13"/>
            <p:cNvSpPr>
              <a:spLocks noChangeArrowheads="1"/>
            </p:cNvSpPr>
            <p:nvPr/>
          </p:nvSpPr>
          <p:spPr bwMode="gray">
            <a:xfrm>
              <a:off x="515" y="2069"/>
              <a:ext cx="520" cy="351"/>
            </a:xfrm>
            <a:prstGeom prst="roundRect">
              <a:avLst>
                <a:gd name="adj" fmla="val 11921"/>
              </a:avLst>
            </a:prstGeom>
            <a:solidFill>
              <a:srgbClr val="002060"/>
            </a:solidFill>
            <a:ln w="38100">
              <a:solidFill>
                <a:schemeClr val="bg1"/>
              </a:solidFill>
              <a:round/>
              <a:headEnd/>
              <a:tailEnd/>
            </a:ln>
            <a:effectLst/>
          </p:spPr>
          <p:txBody>
            <a:bodyPr wrap="none" anchor="ctr"/>
            <a:lstStyle/>
            <a:p>
              <a:pPr algn="just">
                <a:defRPr/>
              </a:pPr>
              <a:endParaRPr lang="vi-VN" sz="2400">
                <a:solidFill>
                  <a:prstClr val="black"/>
                </a:solidFill>
                <a:latin typeface="Times New Roman" panose="02020603050405020304" pitchFamily="18" charset="0"/>
                <a:cs typeface="Times New Roman" panose="02020603050405020304" pitchFamily="18" charset="0"/>
              </a:endParaRPr>
            </a:p>
          </p:txBody>
        </p:sp>
        <p:sp>
          <p:nvSpPr>
            <p:cNvPr id="69" name="Freeform 14"/>
            <p:cNvSpPr>
              <a:spLocks/>
            </p:cNvSpPr>
            <p:nvPr/>
          </p:nvSpPr>
          <p:spPr bwMode="gray">
            <a:xfrm>
              <a:off x="545" y="2184"/>
              <a:ext cx="294"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algn="just">
                <a:defRPr/>
              </a:pPr>
              <a:endParaRPr lang="vi-VN" sz="2400">
                <a:solidFill>
                  <a:prstClr val="black"/>
                </a:solidFill>
                <a:latin typeface="Times New Roman" panose="02020603050405020304" pitchFamily="18" charset="0"/>
                <a:cs typeface="Times New Roman" panose="02020603050405020304" pitchFamily="18" charset="0"/>
              </a:endParaRPr>
            </a:p>
          </p:txBody>
        </p:sp>
        <p:sp>
          <p:nvSpPr>
            <p:cNvPr id="70" name="Text Box 15"/>
            <p:cNvSpPr txBox="1">
              <a:spLocks noChangeArrowheads="1"/>
            </p:cNvSpPr>
            <p:nvPr/>
          </p:nvSpPr>
          <p:spPr bwMode="gray">
            <a:xfrm>
              <a:off x="428" y="2069"/>
              <a:ext cx="607" cy="249"/>
            </a:xfrm>
            <a:prstGeom prst="rect">
              <a:avLst/>
            </a:prstGeom>
            <a:noFill/>
            <a:ln w="9525" algn="ctr">
              <a:noFill/>
              <a:miter lim="800000"/>
              <a:headEnd/>
              <a:tailEnd/>
            </a:ln>
            <a:effectLst>
              <a:outerShdw dist="35921" dir="2700000" algn="ctr" rotWithShape="0">
                <a:schemeClr val="tx1"/>
              </a:outerShdw>
            </a:effectLst>
          </p:spPr>
          <p:txBody>
            <a:bodyPr wrap="square">
              <a:spAutoFit/>
            </a:bodyPr>
            <a:lstStyle/>
            <a:p>
              <a:pPr algn="ctr" eaLnBrk="0" hangingPunct="0">
                <a:defRPr/>
              </a:pPr>
              <a:r>
                <a:rPr lang="en-US" sz="2400"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B</a:t>
              </a:r>
            </a:p>
          </p:txBody>
        </p:sp>
        <p:sp>
          <p:nvSpPr>
            <p:cNvPr id="36932" name="Text Box 16"/>
            <p:cNvSpPr txBox="1">
              <a:spLocks noChangeArrowheads="1"/>
            </p:cNvSpPr>
            <p:nvPr/>
          </p:nvSpPr>
          <p:spPr bwMode="gray">
            <a:xfrm>
              <a:off x="1030" y="2069"/>
              <a:ext cx="3259" cy="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a:r>
                <a:rPr lang="en-US" sz="2400" dirty="0" smtClean="0">
                  <a:solidFill>
                    <a:prstClr val="black"/>
                  </a:solidFill>
                  <a:latin typeface="Times New Roman" pitchFamily="18" charset="0"/>
                  <a:cs typeface="Times New Roman" pitchFamily="18" charset="0"/>
                </a:rPr>
                <a:t>  Khối lượng và độ cao của vật</a:t>
              </a:r>
              <a:endParaRPr lang="en-US" sz="2400" dirty="0">
                <a:solidFill>
                  <a:prstClr val="black"/>
                </a:solidFill>
                <a:latin typeface="Times New Roman" pitchFamily="18" charset="0"/>
                <a:cs typeface="Times New Roman" pitchFamily="18" charset="0"/>
              </a:endParaRPr>
            </a:p>
            <a:p>
              <a:pPr algn="just"/>
              <a:endParaRPr lang="en-US" altLang="vi-VN" sz="2400" dirty="0">
                <a:solidFill>
                  <a:srgbClr val="FF3300"/>
                </a:solidFill>
                <a:latin typeface="Times New Roman" panose="02020603050405020304" pitchFamily="18" charset="0"/>
                <a:cs typeface="Times New Roman" panose="02020603050405020304" pitchFamily="18" charset="0"/>
              </a:endParaRPr>
            </a:p>
          </p:txBody>
        </p:sp>
      </p:grpSp>
      <p:grpSp>
        <p:nvGrpSpPr>
          <p:cNvPr id="19" name="Group 37"/>
          <p:cNvGrpSpPr>
            <a:grpSpLocks/>
          </p:cNvGrpSpPr>
          <p:nvPr/>
        </p:nvGrpSpPr>
        <p:grpSpPr bwMode="auto">
          <a:xfrm rot="5400000">
            <a:off x="1705770" y="2929546"/>
            <a:ext cx="992187" cy="930275"/>
            <a:chOff x="1872" y="1824"/>
            <a:chExt cx="2014" cy="1821"/>
          </a:xfrm>
        </p:grpSpPr>
        <p:sp>
          <p:nvSpPr>
            <p:cNvPr id="73" name="AutoShape 38"/>
            <p:cNvSpPr>
              <a:spLocks noChangeArrowheads="1"/>
            </p:cNvSpPr>
            <p:nvPr/>
          </p:nvSpPr>
          <p:spPr bwMode="gray">
            <a:xfrm rot="16200000" flipH="1">
              <a:off x="1821" y="2636"/>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just">
                <a:defRPr/>
              </a:pPr>
              <a:endParaRPr lang="vi-VN" sz="2400">
                <a:solidFill>
                  <a:prstClr val="black"/>
                </a:solidFill>
                <a:latin typeface="Times New Roman" panose="02020603050405020304" pitchFamily="18" charset="0"/>
                <a:cs typeface="Times New Roman" panose="02020603050405020304" pitchFamily="18" charset="0"/>
              </a:endParaRPr>
            </a:p>
          </p:txBody>
        </p:sp>
        <p:sp>
          <p:nvSpPr>
            <p:cNvPr id="74" name="AutoShape 39"/>
            <p:cNvSpPr>
              <a:spLocks noChangeArrowheads="1"/>
            </p:cNvSpPr>
            <p:nvPr/>
          </p:nvSpPr>
          <p:spPr bwMode="gray">
            <a:xfrm rot="5400000" flipH="1">
              <a:off x="3629" y="2599"/>
              <a:ext cx="308" cy="206"/>
            </a:xfrm>
            <a:prstGeom prst="upArrow">
              <a:avLst>
                <a:gd name="adj1" fmla="val 51676"/>
                <a:gd name="adj2" fmla="val 100000"/>
              </a:avLst>
            </a:prstGeom>
            <a:gradFill rotWithShape="1">
              <a:gsLst>
                <a:gs pos="0">
                  <a:schemeClr val="tx2"/>
                </a:gs>
                <a:gs pos="100000">
                  <a:srgbClr val="CAC0BC"/>
                </a:gs>
              </a:gsLst>
              <a:lin ang="0" scaled="1"/>
            </a:gradFill>
            <a:ln w="9525" algn="ctr">
              <a:noFill/>
              <a:miter lim="800000"/>
              <a:headEnd/>
              <a:tailEnd/>
            </a:ln>
          </p:spPr>
          <p:txBody>
            <a:bodyPr rot="10800000" wrap="none" anchor="ctr"/>
            <a:lstStyle/>
            <a:p>
              <a:pPr algn="just">
                <a:defRPr/>
              </a:pPr>
              <a:endParaRPr lang="vi-VN" sz="2400">
                <a:solidFill>
                  <a:prstClr val="black"/>
                </a:solidFill>
                <a:latin typeface="Times New Roman" panose="02020603050405020304" pitchFamily="18" charset="0"/>
                <a:cs typeface="Times New Roman" panose="02020603050405020304" pitchFamily="18" charset="0"/>
              </a:endParaRPr>
            </a:p>
          </p:txBody>
        </p:sp>
        <p:sp>
          <p:nvSpPr>
            <p:cNvPr id="75" name="AutoShape 4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rgbClr val="CAC0BC"/>
                </a:gs>
              </a:gsLst>
              <a:lin ang="0" scaled="1"/>
            </a:gradFill>
            <a:ln w="9525" algn="ctr">
              <a:noFill/>
              <a:miter lim="800000"/>
              <a:headEnd/>
              <a:tailEnd/>
            </a:ln>
          </p:spPr>
          <p:txBody>
            <a:bodyPr vert="eaVert" wrap="none" anchor="ctr"/>
            <a:lstStyle/>
            <a:p>
              <a:pPr algn="just">
                <a:defRPr/>
              </a:pPr>
              <a:endParaRPr lang="vi-VN" sz="2400">
                <a:solidFill>
                  <a:prstClr val="black"/>
                </a:solidFill>
                <a:latin typeface="Times New Roman" panose="02020603050405020304" pitchFamily="18" charset="0"/>
                <a:cs typeface="Times New Roman" panose="02020603050405020304" pitchFamily="18" charset="0"/>
              </a:endParaRPr>
            </a:p>
          </p:txBody>
        </p:sp>
        <p:sp>
          <p:nvSpPr>
            <p:cNvPr id="36922" name="Oval 4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rot="10800000" vert="eaVert"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eaLnBrk="1" hangingPunct="1"/>
              <a:endParaRPr lang="vi-VN" altLang="vi-VN" sz="2400">
                <a:solidFill>
                  <a:prstClr val="black"/>
                </a:solidFill>
                <a:latin typeface="Times New Roman" panose="02020603050405020304" pitchFamily="18" charset="0"/>
                <a:cs typeface="Times New Roman" panose="02020603050405020304" pitchFamily="18" charset="0"/>
              </a:endParaRPr>
            </a:p>
          </p:txBody>
        </p:sp>
        <p:sp>
          <p:nvSpPr>
            <p:cNvPr id="36923" name="Oval 4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rot="10800000" vert="eaVert"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eaLnBrk="1" hangingPunct="1"/>
              <a:endParaRPr lang="vi-VN" altLang="vi-VN" sz="2400">
                <a:solidFill>
                  <a:prstClr val="black"/>
                </a:solidFill>
                <a:latin typeface="Times New Roman" panose="02020603050405020304" pitchFamily="18" charset="0"/>
                <a:cs typeface="Times New Roman" panose="02020603050405020304" pitchFamily="18" charset="0"/>
              </a:endParaRPr>
            </a:p>
          </p:txBody>
        </p:sp>
        <p:sp>
          <p:nvSpPr>
            <p:cNvPr id="78" name="Oval 43"/>
            <p:cNvSpPr>
              <a:spLocks noChangeArrowheads="1"/>
            </p:cNvSpPr>
            <p:nvPr/>
          </p:nvSpPr>
          <p:spPr bwMode="gray">
            <a:xfrm>
              <a:off x="2098" y="2887"/>
              <a:ext cx="1581" cy="254"/>
            </a:xfrm>
            <a:prstGeom prst="ellipse">
              <a:avLst/>
            </a:prstGeom>
            <a:gradFill rotWithShape="1">
              <a:gsLst>
                <a:gs pos="0">
                  <a:srgbClr val="FFFFFF"/>
                </a:gs>
                <a:gs pos="50000">
                  <a:schemeClr val="hlink"/>
                </a:gs>
                <a:gs pos="100000">
                  <a:srgbClr val="FFFFFF"/>
                </a:gs>
              </a:gsLst>
              <a:lin ang="2700000" scaled="1"/>
            </a:gradFill>
            <a:ln w="38100" algn="ctr">
              <a:noFill/>
              <a:round/>
              <a:headEnd/>
              <a:tailEnd/>
            </a:ln>
          </p:spPr>
          <p:txBody>
            <a:bodyPr rot="10800000" vert="eaVert" wrap="none" anchor="ctr">
              <a:spAutoFit/>
            </a:bodyPr>
            <a:lstStyle/>
            <a:p>
              <a:pPr algn="just">
                <a:defRPr/>
              </a:pPr>
              <a:endParaRPr lang="vi-VN" sz="2400">
                <a:solidFill>
                  <a:prstClr val="black"/>
                </a:solidFill>
                <a:latin typeface="Times New Roman" panose="02020603050405020304" pitchFamily="18" charset="0"/>
                <a:cs typeface="Times New Roman" panose="02020603050405020304" pitchFamily="18" charset="0"/>
              </a:endParaRPr>
            </a:p>
          </p:txBody>
        </p:sp>
        <p:sp>
          <p:nvSpPr>
            <p:cNvPr id="36925" name="Oval 44"/>
            <p:cNvSpPr>
              <a:spLocks noChangeArrowheads="1"/>
            </p:cNvSpPr>
            <p:nvPr/>
          </p:nvSpPr>
          <p:spPr bwMode="gray">
            <a:xfrm>
              <a:off x="2098" y="2887"/>
              <a:ext cx="1581" cy="25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eaLnBrk="1" hangingPunct="1"/>
              <a:endParaRPr lang="vi-VN" altLang="vi-VN" sz="2400">
                <a:solidFill>
                  <a:prstClr val="black"/>
                </a:solidFill>
                <a:latin typeface="Times New Roman" panose="02020603050405020304" pitchFamily="18" charset="0"/>
                <a:cs typeface="Times New Roman" panose="02020603050405020304" pitchFamily="18" charset="0"/>
              </a:endParaRPr>
            </a:p>
          </p:txBody>
        </p:sp>
        <p:sp>
          <p:nvSpPr>
            <p:cNvPr id="80" name="Oval 45"/>
            <p:cNvSpPr>
              <a:spLocks noChangeArrowheads="1"/>
            </p:cNvSpPr>
            <p:nvPr/>
          </p:nvSpPr>
          <p:spPr bwMode="gray">
            <a:xfrm>
              <a:off x="2092" y="2082"/>
              <a:ext cx="1581" cy="1100"/>
            </a:xfrm>
            <a:prstGeom prst="ellipse">
              <a:avLst/>
            </a:prstGeom>
            <a:gradFill rotWithShape="1">
              <a:gsLst>
                <a:gs pos="0">
                  <a:srgbClr val="86620B"/>
                </a:gs>
                <a:gs pos="50000">
                  <a:schemeClr val="hlink"/>
                </a:gs>
                <a:gs pos="100000">
                  <a:srgbClr val="86620B"/>
                </a:gs>
              </a:gsLst>
              <a:lin ang="18900000" scaled="1"/>
            </a:gradFill>
            <a:ln w="38100" algn="ctr">
              <a:noFill/>
              <a:round/>
              <a:headEnd/>
              <a:tailEnd/>
            </a:ln>
          </p:spPr>
          <p:txBody>
            <a:bodyPr rot="10800000" vert="eaVert" anchor="ctr">
              <a:spAutoFit/>
            </a:bodyPr>
            <a:lstStyle/>
            <a:p>
              <a:pPr algn="just">
                <a:defRPr/>
              </a:pPr>
              <a:endParaRPr lang="vi-VN" sz="2400">
                <a:solidFill>
                  <a:prstClr val="black"/>
                </a:solidFill>
                <a:latin typeface="Times New Roman" panose="02020603050405020304" pitchFamily="18" charset="0"/>
                <a:cs typeface="Times New Roman" panose="02020603050405020304" pitchFamily="18" charset="0"/>
              </a:endParaRPr>
            </a:p>
          </p:txBody>
        </p:sp>
        <p:sp>
          <p:nvSpPr>
            <p:cNvPr id="36927" name="Oval 46"/>
            <p:cNvSpPr>
              <a:spLocks noChangeArrowheads="1"/>
            </p:cNvSpPr>
            <p:nvPr/>
          </p:nvSpPr>
          <p:spPr bwMode="gray">
            <a:xfrm>
              <a:off x="2092" y="2082"/>
              <a:ext cx="1581" cy="1100"/>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eaLnBrk="1" hangingPunct="1"/>
              <a:endParaRPr lang="vi-VN" altLang="vi-VN" sz="2400">
                <a:solidFill>
                  <a:prstClr val="black"/>
                </a:solidFill>
                <a:latin typeface="Times New Roman" panose="02020603050405020304" pitchFamily="18" charset="0"/>
                <a:cs typeface="Times New Roman" panose="02020603050405020304" pitchFamily="18" charset="0"/>
              </a:endParaRPr>
            </a:p>
          </p:txBody>
        </p:sp>
      </p:grpSp>
      <p:grpSp>
        <p:nvGrpSpPr>
          <p:cNvPr id="22" name="Group 27"/>
          <p:cNvGrpSpPr>
            <a:grpSpLocks/>
          </p:cNvGrpSpPr>
          <p:nvPr/>
        </p:nvGrpSpPr>
        <p:grpSpPr bwMode="auto">
          <a:xfrm rot="5400000">
            <a:off x="1674019" y="3982058"/>
            <a:ext cx="992188" cy="930275"/>
            <a:chOff x="1872" y="1824"/>
            <a:chExt cx="2014" cy="1821"/>
          </a:xfrm>
        </p:grpSpPr>
        <p:sp>
          <p:nvSpPr>
            <p:cNvPr id="83" name="AutoShape 28"/>
            <p:cNvSpPr>
              <a:spLocks noChangeArrowheads="1"/>
            </p:cNvSpPr>
            <p:nvPr/>
          </p:nvSpPr>
          <p:spPr bwMode="gray">
            <a:xfrm rot="16200000" flipH="1">
              <a:off x="1821" y="2636"/>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just">
                <a:defRPr/>
              </a:pPr>
              <a:endParaRPr lang="vi-VN" sz="2400">
                <a:solidFill>
                  <a:prstClr val="black"/>
                </a:solidFill>
                <a:latin typeface="Times New Roman" panose="02020603050405020304" pitchFamily="18" charset="0"/>
                <a:cs typeface="Times New Roman" panose="02020603050405020304" pitchFamily="18" charset="0"/>
              </a:endParaRPr>
            </a:p>
          </p:txBody>
        </p:sp>
        <p:sp>
          <p:nvSpPr>
            <p:cNvPr id="84" name="AutoShape 29"/>
            <p:cNvSpPr>
              <a:spLocks noChangeArrowheads="1"/>
            </p:cNvSpPr>
            <p:nvPr/>
          </p:nvSpPr>
          <p:spPr bwMode="gray">
            <a:xfrm rot="5400000" flipH="1">
              <a:off x="3629" y="2599"/>
              <a:ext cx="308" cy="206"/>
            </a:xfrm>
            <a:prstGeom prst="upArrow">
              <a:avLst>
                <a:gd name="adj1" fmla="val 51676"/>
                <a:gd name="adj2" fmla="val 100000"/>
              </a:avLst>
            </a:prstGeom>
            <a:gradFill rotWithShape="1">
              <a:gsLst>
                <a:gs pos="0">
                  <a:schemeClr val="tx2"/>
                </a:gs>
                <a:gs pos="100000">
                  <a:srgbClr val="CAC0BC"/>
                </a:gs>
              </a:gsLst>
              <a:lin ang="0" scaled="1"/>
            </a:gradFill>
            <a:ln w="9525" algn="ctr">
              <a:noFill/>
              <a:miter lim="800000"/>
              <a:headEnd/>
              <a:tailEnd/>
            </a:ln>
          </p:spPr>
          <p:txBody>
            <a:bodyPr rot="10800000" wrap="none" anchor="ctr"/>
            <a:lstStyle/>
            <a:p>
              <a:pPr algn="just">
                <a:defRPr/>
              </a:pPr>
              <a:endParaRPr lang="vi-VN" sz="2400">
                <a:solidFill>
                  <a:prstClr val="black"/>
                </a:solidFill>
                <a:latin typeface="Times New Roman" panose="02020603050405020304" pitchFamily="18" charset="0"/>
                <a:cs typeface="Times New Roman" panose="02020603050405020304" pitchFamily="18" charset="0"/>
              </a:endParaRPr>
            </a:p>
          </p:txBody>
        </p:sp>
        <p:sp>
          <p:nvSpPr>
            <p:cNvPr id="85" name="AutoShape 3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rgbClr val="CAC0BC"/>
                </a:gs>
              </a:gsLst>
              <a:lin ang="0" scaled="1"/>
            </a:gradFill>
            <a:ln w="9525" algn="ctr">
              <a:noFill/>
              <a:miter lim="800000"/>
              <a:headEnd/>
              <a:tailEnd/>
            </a:ln>
          </p:spPr>
          <p:txBody>
            <a:bodyPr vert="eaVert" wrap="none" anchor="ctr"/>
            <a:lstStyle/>
            <a:p>
              <a:pPr algn="just">
                <a:defRPr/>
              </a:pPr>
              <a:endParaRPr lang="vi-VN" sz="2400">
                <a:solidFill>
                  <a:prstClr val="black"/>
                </a:solidFill>
                <a:latin typeface="Times New Roman" panose="02020603050405020304" pitchFamily="18" charset="0"/>
                <a:cs typeface="Times New Roman" panose="02020603050405020304" pitchFamily="18" charset="0"/>
              </a:endParaRPr>
            </a:p>
          </p:txBody>
        </p:sp>
        <p:sp>
          <p:nvSpPr>
            <p:cNvPr id="36913" name="Oval 3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rot="10800000" vert="eaVert"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eaLnBrk="1" hangingPunct="1"/>
              <a:endParaRPr lang="vi-VN" altLang="vi-VN" sz="2400">
                <a:solidFill>
                  <a:prstClr val="black"/>
                </a:solidFill>
                <a:latin typeface="Times New Roman" panose="02020603050405020304" pitchFamily="18" charset="0"/>
                <a:cs typeface="Times New Roman" panose="02020603050405020304" pitchFamily="18" charset="0"/>
              </a:endParaRPr>
            </a:p>
          </p:txBody>
        </p:sp>
        <p:sp>
          <p:nvSpPr>
            <p:cNvPr id="36914" name="Oval 3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rot="10800000" vert="eaVert"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eaLnBrk="1" hangingPunct="1"/>
              <a:endParaRPr lang="vi-VN" altLang="vi-VN" sz="2400">
                <a:solidFill>
                  <a:prstClr val="black"/>
                </a:solidFill>
                <a:latin typeface="Times New Roman" panose="02020603050405020304" pitchFamily="18" charset="0"/>
                <a:cs typeface="Times New Roman" panose="02020603050405020304" pitchFamily="18" charset="0"/>
              </a:endParaRPr>
            </a:p>
          </p:txBody>
        </p:sp>
        <p:sp>
          <p:nvSpPr>
            <p:cNvPr id="88" name="Oval 33"/>
            <p:cNvSpPr>
              <a:spLocks noChangeArrowheads="1"/>
            </p:cNvSpPr>
            <p:nvPr/>
          </p:nvSpPr>
          <p:spPr bwMode="gray">
            <a:xfrm>
              <a:off x="2098" y="2887"/>
              <a:ext cx="1581" cy="254"/>
            </a:xfrm>
            <a:prstGeom prst="ellipse">
              <a:avLst/>
            </a:prstGeom>
            <a:gradFill rotWithShape="1">
              <a:gsLst>
                <a:gs pos="0">
                  <a:srgbClr val="FFFFFF"/>
                </a:gs>
                <a:gs pos="50000">
                  <a:schemeClr val="hlink"/>
                </a:gs>
                <a:gs pos="100000">
                  <a:srgbClr val="FFFFFF"/>
                </a:gs>
              </a:gsLst>
              <a:lin ang="2700000" scaled="1"/>
            </a:gradFill>
            <a:ln w="38100" algn="ctr">
              <a:noFill/>
              <a:round/>
              <a:headEnd/>
              <a:tailEnd/>
            </a:ln>
          </p:spPr>
          <p:txBody>
            <a:bodyPr rot="10800000" vert="eaVert" wrap="none" anchor="ctr">
              <a:spAutoFit/>
            </a:bodyPr>
            <a:lstStyle/>
            <a:p>
              <a:pPr algn="just">
                <a:defRPr/>
              </a:pPr>
              <a:endParaRPr lang="vi-VN" sz="2400">
                <a:solidFill>
                  <a:prstClr val="black"/>
                </a:solidFill>
                <a:latin typeface="Times New Roman" panose="02020603050405020304" pitchFamily="18" charset="0"/>
                <a:cs typeface="Times New Roman" panose="02020603050405020304" pitchFamily="18" charset="0"/>
              </a:endParaRPr>
            </a:p>
          </p:txBody>
        </p:sp>
        <p:sp>
          <p:nvSpPr>
            <p:cNvPr id="36916" name="Oval 34"/>
            <p:cNvSpPr>
              <a:spLocks noChangeArrowheads="1"/>
            </p:cNvSpPr>
            <p:nvPr/>
          </p:nvSpPr>
          <p:spPr bwMode="gray">
            <a:xfrm>
              <a:off x="2098" y="2887"/>
              <a:ext cx="1581" cy="25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eaLnBrk="1" hangingPunct="1"/>
              <a:endParaRPr lang="vi-VN" altLang="vi-VN" sz="2400">
                <a:solidFill>
                  <a:prstClr val="black"/>
                </a:solidFill>
                <a:latin typeface="Times New Roman" panose="02020603050405020304" pitchFamily="18" charset="0"/>
                <a:cs typeface="Times New Roman" panose="02020603050405020304" pitchFamily="18" charset="0"/>
              </a:endParaRPr>
            </a:p>
          </p:txBody>
        </p:sp>
        <p:sp>
          <p:nvSpPr>
            <p:cNvPr id="90" name="Oval 35"/>
            <p:cNvSpPr>
              <a:spLocks noChangeArrowheads="1"/>
            </p:cNvSpPr>
            <p:nvPr/>
          </p:nvSpPr>
          <p:spPr bwMode="gray">
            <a:xfrm>
              <a:off x="2092" y="2082"/>
              <a:ext cx="1581" cy="1100"/>
            </a:xfrm>
            <a:prstGeom prst="ellipse">
              <a:avLst/>
            </a:prstGeom>
            <a:gradFill rotWithShape="1">
              <a:gsLst>
                <a:gs pos="0">
                  <a:srgbClr val="86620B"/>
                </a:gs>
                <a:gs pos="50000">
                  <a:schemeClr val="hlink"/>
                </a:gs>
                <a:gs pos="100000">
                  <a:srgbClr val="86620B"/>
                </a:gs>
              </a:gsLst>
              <a:lin ang="18900000" scaled="1"/>
            </a:gradFill>
            <a:ln w="38100" algn="ctr">
              <a:noFill/>
              <a:round/>
              <a:headEnd/>
              <a:tailEnd/>
            </a:ln>
          </p:spPr>
          <p:txBody>
            <a:bodyPr rot="10800000" vert="eaVert" anchor="ctr">
              <a:spAutoFit/>
            </a:bodyPr>
            <a:lstStyle/>
            <a:p>
              <a:pPr algn="just">
                <a:defRPr/>
              </a:pPr>
              <a:endParaRPr lang="vi-VN" sz="2400">
                <a:solidFill>
                  <a:prstClr val="black"/>
                </a:solidFill>
                <a:latin typeface="Times New Roman" panose="02020603050405020304" pitchFamily="18" charset="0"/>
                <a:cs typeface="Times New Roman" panose="02020603050405020304" pitchFamily="18" charset="0"/>
              </a:endParaRPr>
            </a:p>
          </p:txBody>
        </p:sp>
        <p:sp>
          <p:nvSpPr>
            <p:cNvPr id="36918" name="Oval 36"/>
            <p:cNvSpPr>
              <a:spLocks noChangeArrowheads="1"/>
            </p:cNvSpPr>
            <p:nvPr/>
          </p:nvSpPr>
          <p:spPr bwMode="gray">
            <a:xfrm>
              <a:off x="2092" y="2082"/>
              <a:ext cx="1581" cy="1100"/>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eaLnBrk="1" hangingPunct="1"/>
              <a:endParaRPr lang="vi-VN" altLang="vi-VN" sz="2400">
                <a:solidFill>
                  <a:prstClr val="black"/>
                </a:solidFill>
                <a:latin typeface="Times New Roman" panose="02020603050405020304" pitchFamily="18" charset="0"/>
                <a:cs typeface="Times New Roman" panose="02020603050405020304" pitchFamily="18" charset="0"/>
              </a:endParaRPr>
            </a:p>
          </p:txBody>
        </p:sp>
      </p:grpSp>
      <p:grpSp>
        <p:nvGrpSpPr>
          <p:cNvPr id="23" name="Group 11"/>
          <p:cNvGrpSpPr>
            <a:grpSpLocks/>
          </p:cNvGrpSpPr>
          <p:nvPr/>
        </p:nvGrpSpPr>
        <p:grpSpPr bwMode="auto">
          <a:xfrm>
            <a:off x="2634345" y="5108275"/>
            <a:ext cx="5443024" cy="1012235"/>
            <a:chOff x="470" y="2069"/>
            <a:chExt cx="5494" cy="1514"/>
          </a:xfrm>
        </p:grpSpPr>
        <p:sp>
          <p:nvSpPr>
            <p:cNvPr id="93" name="AutoShape 12"/>
            <p:cNvSpPr>
              <a:spLocks noChangeArrowheads="1"/>
            </p:cNvSpPr>
            <p:nvPr/>
          </p:nvSpPr>
          <p:spPr bwMode="gray">
            <a:xfrm>
              <a:off x="1171" y="2093"/>
              <a:ext cx="4793" cy="1432"/>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lgn="just">
                <a:defRPr/>
              </a:pPr>
              <a:endParaRPr lang="vi-VN" sz="2400">
                <a:solidFill>
                  <a:prstClr val="black"/>
                </a:solidFill>
                <a:latin typeface="Times New Roman" panose="02020603050405020304" pitchFamily="18" charset="0"/>
                <a:cs typeface="Times New Roman" panose="02020603050405020304" pitchFamily="18" charset="0"/>
              </a:endParaRPr>
            </a:p>
          </p:txBody>
        </p:sp>
        <p:sp>
          <p:nvSpPr>
            <p:cNvPr id="94" name="AutoShape 13"/>
            <p:cNvSpPr>
              <a:spLocks noChangeArrowheads="1"/>
            </p:cNvSpPr>
            <p:nvPr/>
          </p:nvSpPr>
          <p:spPr bwMode="gray">
            <a:xfrm>
              <a:off x="512" y="2134"/>
              <a:ext cx="702" cy="1121"/>
            </a:xfrm>
            <a:prstGeom prst="roundRect">
              <a:avLst>
                <a:gd name="adj" fmla="val 11921"/>
              </a:avLst>
            </a:prstGeom>
            <a:solidFill>
              <a:srgbClr val="002060"/>
            </a:solidFill>
            <a:ln w="38100">
              <a:solidFill>
                <a:schemeClr val="bg1"/>
              </a:solidFill>
              <a:round/>
              <a:headEnd/>
              <a:tailEnd/>
            </a:ln>
            <a:effectLst/>
          </p:spPr>
          <p:txBody>
            <a:bodyPr wrap="none" anchor="ctr"/>
            <a:lstStyle/>
            <a:p>
              <a:pPr algn="just">
                <a:defRPr/>
              </a:pPr>
              <a:endParaRPr lang="vi-VN" sz="2400">
                <a:solidFill>
                  <a:prstClr val="black"/>
                </a:solidFill>
                <a:latin typeface="Times New Roman" panose="02020603050405020304" pitchFamily="18" charset="0"/>
                <a:cs typeface="Times New Roman" panose="02020603050405020304" pitchFamily="18" charset="0"/>
              </a:endParaRPr>
            </a:p>
          </p:txBody>
        </p:sp>
        <p:sp>
          <p:nvSpPr>
            <p:cNvPr id="95" name="Freeform 14"/>
            <p:cNvSpPr>
              <a:spLocks/>
            </p:cNvSpPr>
            <p:nvPr/>
          </p:nvSpPr>
          <p:spPr bwMode="gray">
            <a:xfrm>
              <a:off x="545" y="2184"/>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algn="just">
                <a:defRPr/>
              </a:pPr>
              <a:endParaRPr lang="vi-VN" sz="2400">
                <a:solidFill>
                  <a:prstClr val="black"/>
                </a:solidFill>
                <a:latin typeface="Times New Roman" panose="02020603050405020304" pitchFamily="18" charset="0"/>
                <a:cs typeface="Times New Roman" panose="02020603050405020304" pitchFamily="18" charset="0"/>
              </a:endParaRPr>
            </a:p>
          </p:txBody>
        </p:sp>
        <p:sp>
          <p:nvSpPr>
            <p:cNvPr id="96" name="Text Box 15"/>
            <p:cNvSpPr txBox="1">
              <a:spLocks noChangeArrowheads="1"/>
            </p:cNvSpPr>
            <p:nvPr/>
          </p:nvSpPr>
          <p:spPr bwMode="gray">
            <a:xfrm>
              <a:off x="470" y="2069"/>
              <a:ext cx="744" cy="691"/>
            </a:xfrm>
            <a:prstGeom prst="rect">
              <a:avLst/>
            </a:prstGeom>
            <a:noFill/>
            <a:ln w="9525" algn="ctr">
              <a:noFill/>
              <a:miter lim="800000"/>
              <a:headEnd/>
              <a:tailEnd/>
            </a:ln>
            <a:effectLst>
              <a:outerShdw dist="35921" dir="2700000" algn="ctr" rotWithShape="0">
                <a:schemeClr val="tx1"/>
              </a:outerShdw>
            </a:effectLst>
          </p:spPr>
          <p:txBody>
            <a:bodyPr wrap="square">
              <a:spAutoFit/>
            </a:bodyPr>
            <a:lstStyle/>
            <a:p>
              <a:pPr algn="ctr" eaLnBrk="0" hangingPunct="0">
                <a:defRPr/>
              </a:pPr>
              <a:r>
                <a:rPr lang="en-US" sz="2400"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D</a:t>
              </a:r>
            </a:p>
          </p:txBody>
        </p:sp>
        <p:sp>
          <p:nvSpPr>
            <p:cNvPr id="36909" name="Text Box 16"/>
            <p:cNvSpPr txBox="1">
              <a:spLocks noChangeArrowheads="1"/>
            </p:cNvSpPr>
            <p:nvPr/>
          </p:nvSpPr>
          <p:spPr bwMode="gray">
            <a:xfrm>
              <a:off x="1466" y="2340"/>
              <a:ext cx="4498" cy="1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a:r>
                <a:rPr lang="en-US" sz="2400" dirty="0" smtClean="0">
                  <a:solidFill>
                    <a:prstClr val="black"/>
                  </a:solidFill>
                  <a:latin typeface="Times New Roman" panose="02020603050405020304" pitchFamily="18" charset="0"/>
                  <a:cs typeface="Times New Roman" pitchFamily="18" charset="0"/>
                </a:rPr>
                <a:t>Độ cao và hình dạng của vật</a:t>
              </a:r>
              <a:endParaRPr lang="en-US" sz="2400" dirty="0">
                <a:solidFill>
                  <a:prstClr val="black"/>
                </a:solidFill>
                <a:latin typeface="Times New Roman" pitchFamily="18" charset="0"/>
                <a:cs typeface="Times New Roman" pitchFamily="18" charset="0"/>
              </a:endParaRPr>
            </a:p>
            <a:p>
              <a:pPr algn="just"/>
              <a:endParaRPr lang="en-US" altLang="vi-VN" sz="2400" dirty="0">
                <a:solidFill>
                  <a:srgbClr val="FF3300"/>
                </a:solidFill>
                <a:latin typeface="Times New Roman" panose="02020603050405020304" pitchFamily="18" charset="0"/>
                <a:cs typeface="Times New Roman" panose="02020603050405020304" pitchFamily="18" charset="0"/>
              </a:endParaRPr>
            </a:p>
          </p:txBody>
        </p:sp>
      </p:grpSp>
      <p:grpSp>
        <p:nvGrpSpPr>
          <p:cNvPr id="26" name="Group 37"/>
          <p:cNvGrpSpPr>
            <a:grpSpLocks/>
          </p:cNvGrpSpPr>
          <p:nvPr/>
        </p:nvGrpSpPr>
        <p:grpSpPr bwMode="auto">
          <a:xfrm rot="5400000">
            <a:off x="1721644" y="5048858"/>
            <a:ext cx="992188" cy="930275"/>
            <a:chOff x="1872" y="1824"/>
            <a:chExt cx="2014" cy="1821"/>
          </a:xfrm>
        </p:grpSpPr>
        <p:sp>
          <p:nvSpPr>
            <p:cNvPr id="99" name="AutoShape 38"/>
            <p:cNvSpPr>
              <a:spLocks noChangeArrowheads="1"/>
            </p:cNvSpPr>
            <p:nvPr/>
          </p:nvSpPr>
          <p:spPr bwMode="gray">
            <a:xfrm rot="16200000" flipH="1">
              <a:off x="1821" y="2636"/>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just">
                <a:defRPr/>
              </a:pPr>
              <a:endParaRPr lang="vi-VN" sz="2400">
                <a:solidFill>
                  <a:prstClr val="black"/>
                </a:solidFill>
                <a:latin typeface="Times New Roman" panose="02020603050405020304" pitchFamily="18" charset="0"/>
                <a:cs typeface="Times New Roman" panose="02020603050405020304" pitchFamily="18" charset="0"/>
              </a:endParaRPr>
            </a:p>
          </p:txBody>
        </p:sp>
        <p:sp>
          <p:nvSpPr>
            <p:cNvPr id="100" name="AutoShape 39"/>
            <p:cNvSpPr>
              <a:spLocks noChangeArrowheads="1"/>
            </p:cNvSpPr>
            <p:nvPr/>
          </p:nvSpPr>
          <p:spPr bwMode="gray">
            <a:xfrm rot="5400000" flipH="1">
              <a:off x="3629" y="2599"/>
              <a:ext cx="308" cy="206"/>
            </a:xfrm>
            <a:prstGeom prst="upArrow">
              <a:avLst>
                <a:gd name="adj1" fmla="val 51676"/>
                <a:gd name="adj2" fmla="val 100000"/>
              </a:avLst>
            </a:prstGeom>
            <a:gradFill rotWithShape="1">
              <a:gsLst>
                <a:gs pos="0">
                  <a:schemeClr val="tx2"/>
                </a:gs>
                <a:gs pos="100000">
                  <a:srgbClr val="CAC0BC"/>
                </a:gs>
              </a:gsLst>
              <a:lin ang="0" scaled="1"/>
            </a:gradFill>
            <a:ln w="9525" algn="ctr">
              <a:noFill/>
              <a:miter lim="800000"/>
              <a:headEnd/>
              <a:tailEnd/>
            </a:ln>
          </p:spPr>
          <p:txBody>
            <a:bodyPr rot="10800000" wrap="none" anchor="ctr"/>
            <a:lstStyle/>
            <a:p>
              <a:pPr algn="just">
                <a:defRPr/>
              </a:pPr>
              <a:endParaRPr lang="vi-VN" sz="2400">
                <a:solidFill>
                  <a:prstClr val="black"/>
                </a:solidFill>
                <a:latin typeface="Times New Roman" panose="02020603050405020304" pitchFamily="18" charset="0"/>
                <a:cs typeface="Times New Roman" panose="02020603050405020304" pitchFamily="18" charset="0"/>
              </a:endParaRPr>
            </a:p>
          </p:txBody>
        </p:sp>
        <p:sp>
          <p:nvSpPr>
            <p:cNvPr id="101" name="AutoShape 4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rgbClr val="CAC0BC"/>
                </a:gs>
              </a:gsLst>
              <a:lin ang="0" scaled="1"/>
            </a:gradFill>
            <a:ln w="9525" algn="ctr">
              <a:noFill/>
              <a:miter lim="800000"/>
              <a:headEnd/>
              <a:tailEnd/>
            </a:ln>
          </p:spPr>
          <p:txBody>
            <a:bodyPr vert="eaVert" wrap="none" anchor="ctr"/>
            <a:lstStyle/>
            <a:p>
              <a:pPr algn="just">
                <a:defRPr/>
              </a:pPr>
              <a:endParaRPr lang="vi-VN" sz="2400">
                <a:solidFill>
                  <a:prstClr val="black"/>
                </a:solidFill>
                <a:latin typeface="Times New Roman" panose="02020603050405020304" pitchFamily="18" charset="0"/>
                <a:cs typeface="Times New Roman" panose="02020603050405020304" pitchFamily="18" charset="0"/>
              </a:endParaRPr>
            </a:p>
          </p:txBody>
        </p:sp>
        <p:sp>
          <p:nvSpPr>
            <p:cNvPr id="36899" name="Oval 4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rot="10800000" vert="eaVert"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eaLnBrk="1" hangingPunct="1"/>
              <a:endParaRPr lang="vi-VN" altLang="vi-VN" sz="2400">
                <a:solidFill>
                  <a:prstClr val="black"/>
                </a:solidFill>
                <a:latin typeface="Times New Roman" panose="02020603050405020304" pitchFamily="18" charset="0"/>
                <a:cs typeface="Times New Roman" panose="02020603050405020304" pitchFamily="18" charset="0"/>
              </a:endParaRPr>
            </a:p>
          </p:txBody>
        </p:sp>
        <p:sp>
          <p:nvSpPr>
            <p:cNvPr id="36900" name="Oval 4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rot="10800000" vert="eaVert"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eaLnBrk="1" hangingPunct="1"/>
              <a:endParaRPr lang="vi-VN" altLang="vi-VN" sz="2400">
                <a:solidFill>
                  <a:prstClr val="black"/>
                </a:solidFill>
                <a:latin typeface="Times New Roman" panose="02020603050405020304" pitchFamily="18" charset="0"/>
                <a:cs typeface="Times New Roman" panose="02020603050405020304" pitchFamily="18" charset="0"/>
              </a:endParaRPr>
            </a:p>
          </p:txBody>
        </p:sp>
        <p:sp>
          <p:nvSpPr>
            <p:cNvPr id="104" name="Oval 43"/>
            <p:cNvSpPr>
              <a:spLocks noChangeArrowheads="1"/>
            </p:cNvSpPr>
            <p:nvPr/>
          </p:nvSpPr>
          <p:spPr bwMode="gray">
            <a:xfrm>
              <a:off x="2098" y="2887"/>
              <a:ext cx="1581" cy="254"/>
            </a:xfrm>
            <a:prstGeom prst="ellipse">
              <a:avLst/>
            </a:prstGeom>
            <a:gradFill rotWithShape="1">
              <a:gsLst>
                <a:gs pos="0">
                  <a:srgbClr val="FFFFFF"/>
                </a:gs>
                <a:gs pos="50000">
                  <a:schemeClr val="hlink"/>
                </a:gs>
                <a:gs pos="100000">
                  <a:srgbClr val="FFFFFF"/>
                </a:gs>
              </a:gsLst>
              <a:lin ang="2700000" scaled="1"/>
            </a:gradFill>
            <a:ln w="38100" algn="ctr">
              <a:noFill/>
              <a:round/>
              <a:headEnd/>
              <a:tailEnd/>
            </a:ln>
          </p:spPr>
          <p:txBody>
            <a:bodyPr rot="10800000" vert="eaVert" wrap="none" anchor="ctr">
              <a:spAutoFit/>
            </a:bodyPr>
            <a:lstStyle/>
            <a:p>
              <a:pPr algn="just">
                <a:defRPr/>
              </a:pPr>
              <a:endParaRPr lang="vi-VN" sz="2400">
                <a:solidFill>
                  <a:prstClr val="black"/>
                </a:solidFill>
                <a:latin typeface="Times New Roman" panose="02020603050405020304" pitchFamily="18" charset="0"/>
                <a:cs typeface="Times New Roman" panose="02020603050405020304" pitchFamily="18" charset="0"/>
              </a:endParaRPr>
            </a:p>
          </p:txBody>
        </p:sp>
        <p:sp>
          <p:nvSpPr>
            <p:cNvPr id="36902" name="Oval 44"/>
            <p:cNvSpPr>
              <a:spLocks noChangeArrowheads="1"/>
            </p:cNvSpPr>
            <p:nvPr/>
          </p:nvSpPr>
          <p:spPr bwMode="gray">
            <a:xfrm>
              <a:off x="2098" y="2887"/>
              <a:ext cx="1581" cy="25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eaLnBrk="1" hangingPunct="1"/>
              <a:endParaRPr lang="vi-VN" altLang="vi-VN" sz="2400">
                <a:solidFill>
                  <a:prstClr val="black"/>
                </a:solidFill>
                <a:latin typeface="Times New Roman" panose="02020603050405020304" pitchFamily="18" charset="0"/>
                <a:cs typeface="Times New Roman" panose="02020603050405020304" pitchFamily="18" charset="0"/>
              </a:endParaRPr>
            </a:p>
          </p:txBody>
        </p:sp>
        <p:sp>
          <p:nvSpPr>
            <p:cNvPr id="106" name="Oval 45"/>
            <p:cNvSpPr>
              <a:spLocks noChangeArrowheads="1"/>
            </p:cNvSpPr>
            <p:nvPr/>
          </p:nvSpPr>
          <p:spPr bwMode="gray">
            <a:xfrm>
              <a:off x="2092" y="2082"/>
              <a:ext cx="1581" cy="1100"/>
            </a:xfrm>
            <a:prstGeom prst="ellipse">
              <a:avLst/>
            </a:prstGeom>
            <a:gradFill rotWithShape="1">
              <a:gsLst>
                <a:gs pos="0">
                  <a:srgbClr val="86620B"/>
                </a:gs>
                <a:gs pos="50000">
                  <a:schemeClr val="hlink"/>
                </a:gs>
                <a:gs pos="100000">
                  <a:srgbClr val="86620B"/>
                </a:gs>
              </a:gsLst>
              <a:lin ang="18900000" scaled="1"/>
            </a:gradFill>
            <a:ln w="38100" algn="ctr">
              <a:noFill/>
              <a:round/>
              <a:headEnd/>
              <a:tailEnd/>
            </a:ln>
          </p:spPr>
          <p:txBody>
            <a:bodyPr rot="10800000" vert="eaVert" anchor="ctr">
              <a:spAutoFit/>
            </a:bodyPr>
            <a:lstStyle/>
            <a:p>
              <a:pPr algn="just">
                <a:defRPr/>
              </a:pPr>
              <a:endParaRPr lang="vi-VN" sz="2400">
                <a:solidFill>
                  <a:prstClr val="black"/>
                </a:solidFill>
                <a:latin typeface="Times New Roman" panose="02020603050405020304" pitchFamily="18" charset="0"/>
                <a:cs typeface="Times New Roman" panose="02020603050405020304" pitchFamily="18" charset="0"/>
              </a:endParaRPr>
            </a:p>
          </p:txBody>
        </p:sp>
        <p:sp>
          <p:nvSpPr>
            <p:cNvPr id="36904" name="Oval 46"/>
            <p:cNvSpPr>
              <a:spLocks noChangeArrowheads="1"/>
            </p:cNvSpPr>
            <p:nvPr/>
          </p:nvSpPr>
          <p:spPr bwMode="gray">
            <a:xfrm>
              <a:off x="2092" y="2082"/>
              <a:ext cx="1581" cy="1100"/>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eaLnBrk="1" hangingPunct="1"/>
              <a:endParaRPr lang="vi-VN" altLang="vi-VN" sz="2400">
                <a:solidFill>
                  <a:prstClr val="black"/>
                </a:solidFill>
                <a:latin typeface="Times New Roman" panose="02020603050405020304" pitchFamily="18" charset="0"/>
                <a:cs typeface="Times New Roman" panose="02020603050405020304" pitchFamily="18" charset="0"/>
              </a:endParaRPr>
            </a:p>
          </p:txBody>
        </p:sp>
      </p:grpSp>
      <p:sp>
        <p:nvSpPr>
          <p:cNvPr id="108" name="Rectangle 20"/>
          <p:cNvSpPr>
            <a:spLocks noChangeArrowheads="1"/>
          </p:cNvSpPr>
          <p:nvPr/>
        </p:nvSpPr>
        <p:spPr bwMode="auto">
          <a:xfrm>
            <a:off x="2667000" y="4016190"/>
            <a:ext cx="3566619" cy="820907"/>
          </a:xfrm>
          <a:prstGeom prst="rect">
            <a:avLst/>
          </a:prstGeom>
          <a:noFill/>
          <a:ln w="38100" cmpd="dbl">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endParaRPr lang="vi-VN" altLang="vi-VN" sz="2400">
              <a:solidFill>
                <a:srgbClr val="0000FF"/>
              </a:solidFill>
              <a:latin typeface="Times New Roman" panose="02020603050405020304" pitchFamily="18" charset="0"/>
              <a:cs typeface="Times New Roman" panose="02020603050405020304" pitchFamily="18" charset="0"/>
            </a:endParaRPr>
          </a:p>
        </p:txBody>
      </p:sp>
      <p:grpSp>
        <p:nvGrpSpPr>
          <p:cNvPr id="30" name="Group 11"/>
          <p:cNvGrpSpPr>
            <a:grpSpLocks/>
          </p:cNvGrpSpPr>
          <p:nvPr/>
        </p:nvGrpSpPr>
        <p:grpSpPr bwMode="auto">
          <a:xfrm>
            <a:off x="2685003" y="4030083"/>
            <a:ext cx="5218373" cy="643018"/>
            <a:chOff x="515" y="2123"/>
            <a:chExt cx="3725" cy="388"/>
          </a:xfrm>
        </p:grpSpPr>
        <p:sp>
          <p:nvSpPr>
            <p:cNvPr id="110" name="AutoShape 12"/>
            <p:cNvSpPr>
              <a:spLocks noChangeArrowheads="1"/>
            </p:cNvSpPr>
            <p:nvPr/>
          </p:nvSpPr>
          <p:spPr bwMode="gray">
            <a:xfrm>
              <a:off x="1145" y="2123"/>
              <a:ext cx="3071" cy="381"/>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lgn="just">
                <a:defRPr/>
              </a:pPr>
              <a:endParaRPr lang="vi-VN" sz="2400">
                <a:solidFill>
                  <a:prstClr val="black"/>
                </a:solidFill>
                <a:latin typeface="Times New Roman" panose="02020603050405020304" pitchFamily="18" charset="0"/>
                <a:cs typeface="Times New Roman" panose="02020603050405020304" pitchFamily="18" charset="0"/>
              </a:endParaRPr>
            </a:p>
          </p:txBody>
        </p:sp>
        <p:sp>
          <p:nvSpPr>
            <p:cNvPr id="111" name="AutoShape 13"/>
            <p:cNvSpPr>
              <a:spLocks noChangeArrowheads="1"/>
            </p:cNvSpPr>
            <p:nvPr/>
          </p:nvSpPr>
          <p:spPr bwMode="gray">
            <a:xfrm>
              <a:off x="515" y="2147"/>
              <a:ext cx="552" cy="364"/>
            </a:xfrm>
            <a:prstGeom prst="roundRect">
              <a:avLst>
                <a:gd name="adj" fmla="val 11921"/>
              </a:avLst>
            </a:prstGeom>
            <a:solidFill>
              <a:srgbClr val="002060"/>
            </a:solidFill>
            <a:ln w="38100">
              <a:solidFill>
                <a:schemeClr val="bg1"/>
              </a:solidFill>
              <a:round/>
              <a:headEnd/>
              <a:tailEnd/>
            </a:ln>
            <a:effectLst/>
          </p:spPr>
          <p:txBody>
            <a:bodyPr wrap="none" anchor="ctr"/>
            <a:lstStyle/>
            <a:p>
              <a:pPr algn="just">
                <a:defRPr/>
              </a:pPr>
              <a:endParaRPr lang="vi-VN" sz="2400">
                <a:solidFill>
                  <a:prstClr val="black"/>
                </a:solidFill>
                <a:latin typeface="Times New Roman" panose="02020603050405020304" pitchFamily="18" charset="0"/>
                <a:cs typeface="Times New Roman" panose="02020603050405020304" pitchFamily="18" charset="0"/>
              </a:endParaRPr>
            </a:p>
          </p:txBody>
        </p:sp>
        <p:sp>
          <p:nvSpPr>
            <p:cNvPr id="112" name="Freeform 14"/>
            <p:cNvSpPr>
              <a:spLocks/>
            </p:cNvSpPr>
            <p:nvPr/>
          </p:nvSpPr>
          <p:spPr bwMode="gray">
            <a:xfrm>
              <a:off x="544" y="2184"/>
              <a:ext cx="296"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algn="just">
                <a:defRPr/>
              </a:pPr>
              <a:endParaRPr lang="vi-VN" sz="2400">
                <a:solidFill>
                  <a:prstClr val="black"/>
                </a:solidFill>
                <a:latin typeface="Times New Roman" panose="02020603050405020304" pitchFamily="18" charset="0"/>
                <a:cs typeface="Times New Roman" panose="02020603050405020304" pitchFamily="18" charset="0"/>
              </a:endParaRPr>
            </a:p>
          </p:txBody>
        </p:sp>
        <p:sp>
          <p:nvSpPr>
            <p:cNvPr id="113" name="Text Box 15"/>
            <p:cNvSpPr txBox="1">
              <a:spLocks noChangeArrowheads="1"/>
            </p:cNvSpPr>
            <p:nvPr/>
          </p:nvSpPr>
          <p:spPr bwMode="gray">
            <a:xfrm>
              <a:off x="534" y="2139"/>
              <a:ext cx="454" cy="279"/>
            </a:xfrm>
            <a:prstGeom prst="rect">
              <a:avLst/>
            </a:prstGeom>
            <a:noFill/>
            <a:ln w="9525" algn="ctr">
              <a:noFill/>
              <a:miter lim="800000"/>
              <a:headEnd/>
              <a:tailEnd/>
            </a:ln>
            <a:effectLst>
              <a:outerShdw dist="35921" dir="2700000" algn="ctr" rotWithShape="0">
                <a:schemeClr val="tx1"/>
              </a:outerShdw>
            </a:effectLst>
          </p:spPr>
          <p:txBody>
            <a:bodyPr wrap="square">
              <a:spAutoFit/>
            </a:bodyPr>
            <a:lstStyle/>
            <a:p>
              <a:pPr algn="ctr" eaLnBrk="0" hangingPunct="0">
                <a:defRPr/>
              </a:pPr>
              <a:r>
                <a:rPr lang="en-US" sz="2400"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a:t>
              </a:r>
            </a:p>
          </p:txBody>
        </p:sp>
        <p:sp>
          <p:nvSpPr>
            <p:cNvPr id="36895" name="Text Box 16"/>
            <p:cNvSpPr txBox="1">
              <a:spLocks noChangeArrowheads="1"/>
            </p:cNvSpPr>
            <p:nvPr/>
          </p:nvSpPr>
          <p:spPr bwMode="gray">
            <a:xfrm>
              <a:off x="1140" y="2161"/>
              <a:ext cx="3100"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a:r>
                <a:rPr lang="en-US" altLang="vi-VN" sz="2400" dirty="0" smtClean="0">
                  <a:latin typeface="Times New Roman" panose="02020603050405020304" pitchFamily="18" charset="0"/>
                  <a:cs typeface="Times New Roman" panose="02020603050405020304" pitchFamily="18" charset="0"/>
                </a:rPr>
                <a:t>Tốc độ và  hình dạng của vật</a:t>
              </a:r>
              <a:endParaRPr lang="en-US" altLang="vi-VN" sz="2400" dirty="0">
                <a:latin typeface="Times New Roman" panose="02020603050405020304" pitchFamily="18" charset="0"/>
                <a:cs typeface="Times New Roman" panose="02020603050405020304" pitchFamily="18" charset="0"/>
              </a:endParaRPr>
            </a:p>
          </p:txBody>
        </p:sp>
      </p:grpSp>
      <p:sp>
        <p:nvSpPr>
          <p:cNvPr id="115" name="Rectangle 20"/>
          <p:cNvSpPr>
            <a:spLocks noChangeArrowheads="1"/>
          </p:cNvSpPr>
          <p:nvPr/>
        </p:nvSpPr>
        <p:spPr bwMode="auto">
          <a:xfrm>
            <a:off x="2667000" y="5126009"/>
            <a:ext cx="3649208" cy="806743"/>
          </a:xfrm>
          <a:prstGeom prst="rect">
            <a:avLst/>
          </a:prstGeom>
          <a:noFill/>
          <a:ln w="38100" cmpd="dbl">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endParaRPr lang="vi-VN" altLang="vi-VN" sz="2400">
              <a:solidFill>
                <a:srgbClr val="0000FF"/>
              </a:solidFill>
              <a:latin typeface="Times New Roman" panose="02020603050405020304" pitchFamily="18" charset="0"/>
              <a:cs typeface="Times New Roman" panose="02020603050405020304" pitchFamily="18" charset="0"/>
            </a:endParaRPr>
          </a:p>
        </p:txBody>
      </p:sp>
      <p:sp>
        <p:nvSpPr>
          <p:cNvPr id="36888" name="Text Box 26"/>
          <p:cNvSpPr txBox="1">
            <a:spLocks noChangeArrowheads="1"/>
          </p:cNvSpPr>
          <p:nvPr/>
        </p:nvSpPr>
        <p:spPr bwMode="gray">
          <a:xfrm>
            <a:off x="2332005" y="810209"/>
            <a:ext cx="8595162" cy="461665"/>
          </a:xfrm>
          <a:prstGeom prst="rect">
            <a:avLst/>
          </a:prstGeom>
          <a:solidFill>
            <a:schemeClr val="bg1"/>
          </a:solidFill>
          <a:ln w="38100" cmpd="dbl" algn="ctr">
            <a:solidFill>
              <a:schemeClr val="bg1"/>
            </a:solidFill>
            <a:miter lim="800000"/>
            <a:headEnd/>
            <a:tailEnd/>
          </a:ln>
        </p:spPr>
        <p:txBody>
          <a:bodyPr wrap="square">
            <a:spAutoFit/>
          </a:bodyPr>
          <a:lstStyle>
            <a:lvl1pPr marL="342900" indent="-342900"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eaLnBrk="1" hangingPunct="1"/>
            <a:r>
              <a:rPr lang="vi-VN" sz="2400" kern="0" dirty="0" smtClean="0">
                <a:solidFill>
                  <a:srgbClr val="FF0000"/>
                </a:solidFill>
                <a:latin typeface="Times New Roman" panose="02020603050405020304" pitchFamily="18" charset="0"/>
                <a:ea typeface="Calibri" panose="020F0502020204030204" pitchFamily="34" charset="0"/>
              </a:rPr>
              <a:t>Câu 1</a:t>
            </a:r>
            <a:r>
              <a:rPr lang="vi-VN" sz="2400" kern="0" dirty="0" smtClean="0">
                <a:latin typeface="Times New Roman" panose="02020603050405020304" pitchFamily="18" charset="0"/>
                <a:ea typeface="Calibri" panose="020F0502020204030204" pitchFamily="34" charset="0"/>
              </a:rPr>
              <a:t>: Động </a:t>
            </a:r>
            <a:r>
              <a:rPr lang="vi-VN" sz="2400" kern="0" dirty="0">
                <a:latin typeface="Times New Roman" panose="02020603050405020304" pitchFamily="18" charset="0"/>
                <a:ea typeface="Calibri" panose="020F0502020204030204" pitchFamily="34" charset="0"/>
              </a:rPr>
              <a:t>năng của vật phụ thuộc vào yếu tố nào ?</a:t>
            </a:r>
            <a:endParaRPr lang="en-US" altLang="vi-VN" sz="2400" b="0" dirty="0">
              <a:latin typeface="Times New Roman" panose="02020603050405020304" pitchFamily="18" charset="0"/>
              <a:cs typeface="Times New Roman" panose="02020603050405020304" pitchFamily="18" charset="0"/>
            </a:endParaRPr>
          </a:p>
        </p:txBody>
      </p:sp>
      <p:pic>
        <p:nvPicPr>
          <p:cNvPr id="107" name="Picture 10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955" y="330378"/>
            <a:ext cx="1944282" cy="1236613"/>
          </a:xfrm>
          <a:prstGeom prst="rect">
            <a:avLst/>
          </a:prstGeom>
        </p:spPr>
      </p:pic>
      <p:sp>
        <p:nvSpPr>
          <p:cNvPr id="109" name="Rectangle 108"/>
          <p:cNvSpPr/>
          <p:nvPr/>
        </p:nvSpPr>
        <p:spPr>
          <a:xfrm>
            <a:off x="259691" y="250508"/>
            <a:ext cx="2386903" cy="608348"/>
          </a:xfrm>
          <a:prstGeom prst="rect">
            <a:avLst/>
          </a:prstGeom>
          <a:noFill/>
        </p:spPr>
        <p:txBody>
          <a:bodyPr spcFirstLastPara="1" wrap="none" lIns="91440" tIns="45720" rIns="91440" bIns="45720" numCol="1">
            <a:prstTxWarp prst="textArchUp">
              <a:avLst/>
            </a:prstTxWarp>
            <a:spAutoFit/>
          </a:bodyPr>
          <a:lstStyle/>
          <a:p>
            <a:pPr algn="ctr"/>
            <a:r>
              <a:rPr lang="en-US" sz="5467"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THẢO LUẬN NHÓM</a:t>
            </a:r>
          </a:p>
        </p:txBody>
      </p:sp>
    </p:spTree>
    <p:extLst>
      <p:ext uri="{BB962C8B-B14F-4D97-AF65-F5344CB8AC3E}">
        <p14:creationId xmlns:p14="http://schemas.microsoft.com/office/powerpoint/2010/main" val="3198798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 fill="hold"/>
                                        <p:tgtEl>
                                          <p:spTgt spid="4"/>
                                        </p:tgtEl>
                                        <p:attrNameLst>
                                          <p:attrName>ppt_w</p:attrName>
                                        </p:attrNameLst>
                                      </p:cBhvr>
                                      <p:tavLst>
                                        <p:tav tm="0">
                                          <p:val>
                                            <p:fltVal val="0"/>
                                          </p:val>
                                        </p:tav>
                                        <p:tav tm="100000">
                                          <p:val>
                                            <p:strVal val="#ppt_w"/>
                                          </p:val>
                                        </p:tav>
                                      </p:tavLst>
                                    </p:anim>
                                    <p:anim calcmode="lin" valueType="num">
                                      <p:cBhvr>
                                        <p:cTn id="8" dur="200" fill="hold"/>
                                        <p:tgtEl>
                                          <p:spTgt spid="4"/>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200"/>
                            </p:stCondLst>
                            <p:childTnLst>
                              <p:par>
                                <p:cTn id="10" presetID="3" presetClass="entr" presetSubtype="1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200"/>
                                        <p:tgtEl>
                                          <p:spTgt spid="2"/>
                                        </p:tgtEl>
                                      </p:cBhvr>
                                    </p:animEffect>
                                  </p:childTnLst>
                                </p:cTn>
                              </p:par>
                            </p:childTnLst>
                          </p:cTn>
                        </p:par>
                        <p:par>
                          <p:cTn id="13" fill="hold" nodeType="afterGroup">
                            <p:stCondLst>
                              <p:cond delay="400"/>
                            </p:stCondLst>
                            <p:childTnLst>
                              <p:par>
                                <p:cTn id="14" presetID="49" presetClass="entr" presetSubtype="0" decel="10000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200" fill="hold"/>
                                        <p:tgtEl>
                                          <p:spTgt spid="11"/>
                                        </p:tgtEl>
                                        <p:attrNameLst>
                                          <p:attrName>ppt_w</p:attrName>
                                        </p:attrNameLst>
                                      </p:cBhvr>
                                      <p:tavLst>
                                        <p:tav tm="0">
                                          <p:val>
                                            <p:fltVal val="0"/>
                                          </p:val>
                                        </p:tav>
                                        <p:tav tm="100000">
                                          <p:val>
                                            <p:strVal val="#ppt_w"/>
                                          </p:val>
                                        </p:tav>
                                      </p:tavLst>
                                    </p:anim>
                                    <p:anim calcmode="lin" valueType="num">
                                      <p:cBhvr>
                                        <p:cTn id="17" dur="200" fill="hold"/>
                                        <p:tgtEl>
                                          <p:spTgt spid="11"/>
                                        </p:tgtEl>
                                        <p:attrNameLst>
                                          <p:attrName>ppt_h</p:attrName>
                                        </p:attrNameLst>
                                      </p:cBhvr>
                                      <p:tavLst>
                                        <p:tav tm="0">
                                          <p:val>
                                            <p:fltVal val="0"/>
                                          </p:val>
                                        </p:tav>
                                        <p:tav tm="100000">
                                          <p:val>
                                            <p:strVal val="#ppt_h"/>
                                          </p:val>
                                        </p:tav>
                                      </p:tavLst>
                                    </p:anim>
                                    <p:anim calcmode="lin" valueType="num">
                                      <p:cBhvr>
                                        <p:cTn id="18" dur="200" fill="hold"/>
                                        <p:tgtEl>
                                          <p:spTgt spid="11"/>
                                        </p:tgtEl>
                                        <p:attrNameLst>
                                          <p:attrName>style.rotation</p:attrName>
                                        </p:attrNameLst>
                                      </p:cBhvr>
                                      <p:tavLst>
                                        <p:tav tm="0">
                                          <p:val>
                                            <p:fltVal val="360"/>
                                          </p:val>
                                        </p:tav>
                                        <p:tav tm="100000">
                                          <p:val>
                                            <p:fltVal val="0"/>
                                          </p:val>
                                        </p:tav>
                                      </p:tavLst>
                                    </p:anim>
                                    <p:animEffect transition="in" filter="fade">
                                      <p:cBhvr>
                                        <p:cTn id="19" dur="200"/>
                                        <p:tgtEl>
                                          <p:spTgt spid="11"/>
                                        </p:tgtEl>
                                      </p:cBhvr>
                                    </p:animEffect>
                                  </p:childTnLst>
                                </p:cTn>
                              </p:par>
                            </p:childTnLst>
                          </p:cTn>
                        </p:par>
                        <p:par>
                          <p:cTn id="20" fill="hold" nodeType="afterGroup">
                            <p:stCondLst>
                              <p:cond delay="600"/>
                            </p:stCondLst>
                            <p:childTnLst>
                              <p:par>
                                <p:cTn id="21" presetID="17" presetClass="entr" presetSubtype="8"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200" fill="hold"/>
                                        <p:tgtEl>
                                          <p:spTgt spid="7"/>
                                        </p:tgtEl>
                                        <p:attrNameLst>
                                          <p:attrName>ppt_x</p:attrName>
                                        </p:attrNameLst>
                                      </p:cBhvr>
                                      <p:tavLst>
                                        <p:tav tm="0">
                                          <p:val>
                                            <p:strVal val="#ppt_x-#ppt_w/2"/>
                                          </p:val>
                                        </p:tav>
                                        <p:tav tm="100000">
                                          <p:val>
                                            <p:strVal val="#ppt_x"/>
                                          </p:val>
                                        </p:tav>
                                      </p:tavLst>
                                    </p:anim>
                                    <p:anim calcmode="lin" valueType="num">
                                      <p:cBhvr>
                                        <p:cTn id="24" dur="200" fill="hold"/>
                                        <p:tgtEl>
                                          <p:spTgt spid="7"/>
                                        </p:tgtEl>
                                        <p:attrNameLst>
                                          <p:attrName>ppt_y</p:attrName>
                                        </p:attrNameLst>
                                      </p:cBhvr>
                                      <p:tavLst>
                                        <p:tav tm="0">
                                          <p:val>
                                            <p:strVal val="#ppt_y"/>
                                          </p:val>
                                        </p:tav>
                                        <p:tav tm="100000">
                                          <p:val>
                                            <p:strVal val="#ppt_y"/>
                                          </p:val>
                                        </p:tav>
                                      </p:tavLst>
                                    </p:anim>
                                    <p:anim calcmode="lin" valueType="num">
                                      <p:cBhvr>
                                        <p:cTn id="25" dur="200" fill="hold"/>
                                        <p:tgtEl>
                                          <p:spTgt spid="7"/>
                                        </p:tgtEl>
                                        <p:attrNameLst>
                                          <p:attrName>ppt_w</p:attrName>
                                        </p:attrNameLst>
                                      </p:cBhvr>
                                      <p:tavLst>
                                        <p:tav tm="0">
                                          <p:val>
                                            <p:fltVal val="0"/>
                                          </p:val>
                                        </p:tav>
                                        <p:tav tm="100000">
                                          <p:val>
                                            <p:strVal val="#ppt_w"/>
                                          </p:val>
                                        </p:tav>
                                      </p:tavLst>
                                    </p:anim>
                                    <p:anim calcmode="lin" valueType="num">
                                      <p:cBhvr>
                                        <p:cTn id="26" dur="200" fill="hold"/>
                                        <p:tgtEl>
                                          <p:spTgt spid="7"/>
                                        </p:tgtEl>
                                        <p:attrNameLst>
                                          <p:attrName>ppt_h</p:attrName>
                                        </p:attrNameLst>
                                      </p:cBhvr>
                                      <p:tavLst>
                                        <p:tav tm="0">
                                          <p:val>
                                            <p:strVal val="#ppt_h"/>
                                          </p:val>
                                        </p:tav>
                                        <p:tav tm="100000">
                                          <p:val>
                                            <p:strVal val="#ppt_h"/>
                                          </p:val>
                                        </p:tav>
                                      </p:tavLst>
                                    </p:anim>
                                  </p:childTnLst>
                                </p:cTn>
                              </p:par>
                            </p:childTnLst>
                          </p:cTn>
                        </p:par>
                        <p:par>
                          <p:cTn id="27" fill="hold" nodeType="afterGroup">
                            <p:stCondLst>
                              <p:cond delay="800"/>
                            </p:stCondLst>
                            <p:childTnLst>
                              <p:par>
                                <p:cTn id="28" presetID="17" presetClass="entr" presetSubtype="10" fill="hold" grpId="0" nodeType="after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p:cTn id="30" dur="200" fill="hold"/>
                                        <p:tgtEl>
                                          <p:spTgt spid="3"/>
                                        </p:tgtEl>
                                        <p:attrNameLst>
                                          <p:attrName>ppt_w</p:attrName>
                                        </p:attrNameLst>
                                      </p:cBhvr>
                                      <p:tavLst>
                                        <p:tav tm="0">
                                          <p:val>
                                            <p:fltVal val="0"/>
                                          </p:val>
                                        </p:tav>
                                        <p:tav tm="100000">
                                          <p:val>
                                            <p:strVal val="#ppt_w"/>
                                          </p:val>
                                        </p:tav>
                                      </p:tavLst>
                                    </p:anim>
                                    <p:anim calcmode="lin" valueType="num">
                                      <p:cBhvr>
                                        <p:cTn id="31" dur="200" fill="hold"/>
                                        <p:tgtEl>
                                          <p:spTgt spid="3"/>
                                        </p:tgtEl>
                                        <p:attrNameLst>
                                          <p:attrName>ppt_h</p:attrName>
                                        </p:attrNameLst>
                                      </p:cBhvr>
                                      <p:tavLst>
                                        <p:tav tm="0">
                                          <p:val>
                                            <p:strVal val="#ppt_h"/>
                                          </p:val>
                                        </p:tav>
                                        <p:tav tm="100000">
                                          <p:val>
                                            <p:strVal val="#ppt_h"/>
                                          </p:val>
                                        </p:tav>
                                      </p:tavLst>
                                    </p:anim>
                                  </p:childTnLst>
                                </p:cTn>
                              </p:par>
                            </p:childTnLst>
                          </p:cTn>
                        </p:par>
                        <p:par>
                          <p:cTn id="32" fill="hold" nodeType="afterGroup">
                            <p:stCondLst>
                              <p:cond delay="1000"/>
                            </p:stCondLst>
                            <p:childTnLst>
                              <p:par>
                                <p:cTn id="33" presetID="4" presetClass="entr" presetSubtype="16"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ox(in)">
                                      <p:cBhvr>
                                        <p:cTn id="35" dur="200"/>
                                        <p:tgtEl>
                                          <p:spTgt spid="12"/>
                                        </p:tgtEl>
                                      </p:cBhvr>
                                    </p:animEffect>
                                  </p:childTnLst>
                                </p:cTn>
                              </p:par>
                            </p:childTnLst>
                          </p:cTn>
                        </p:par>
                        <p:par>
                          <p:cTn id="36" fill="hold" nodeType="afterGroup">
                            <p:stCondLst>
                              <p:cond delay="1200"/>
                            </p:stCondLst>
                            <p:childTnLst>
                              <p:par>
                                <p:cTn id="37" presetID="49" presetClass="entr" presetSubtype="0" decel="100000" fill="hold" nodeType="after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p:cTn id="39" dur="200" fill="hold"/>
                                        <p:tgtEl>
                                          <p:spTgt spid="19"/>
                                        </p:tgtEl>
                                        <p:attrNameLst>
                                          <p:attrName>ppt_w</p:attrName>
                                        </p:attrNameLst>
                                      </p:cBhvr>
                                      <p:tavLst>
                                        <p:tav tm="0">
                                          <p:val>
                                            <p:fltVal val="0"/>
                                          </p:val>
                                        </p:tav>
                                        <p:tav tm="100000">
                                          <p:val>
                                            <p:strVal val="#ppt_w"/>
                                          </p:val>
                                        </p:tav>
                                      </p:tavLst>
                                    </p:anim>
                                    <p:anim calcmode="lin" valueType="num">
                                      <p:cBhvr>
                                        <p:cTn id="40" dur="200" fill="hold"/>
                                        <p:tgtEl>
                                          <p:spTgt spid="19"/>
                                        </p:tgtEl>
                                        <p:attrNameLst>
                                          <p:attrName>ppt_h</p:attrName>
                                        </p:attrNameLst>
                                      </p:cBhvr>
                                      <p:tavLst>
                                        <p:tav tm="0">
                                          <p:val>
                                            <p:fltVal val="0"/>
                                          </p:val>
                                        </p:tav>
                                        <p:tav tm="100000">
                                          <p:val>
                                            <p:strVal val="#ppt_h"/>
                                          </p:val>
                                        </p:tav>
                                      </p:tavLst>
                                    </p:anim>
                                    <p:anim calcmode="lin" valueType="num">
                                      <p:cBhvr>
                                        <p:cTn id="41" dur="200" fill="hold"/>
                                        <p:tgtEl>
                                          <p:spTgt spid="19"/>
                                        </p:tgtEl>
                                        <p:attrNameLst>
                                          <p:attrName>style.rotation</p:attrName>
                                        </p:attrNameLst>
                                      </p:cBhvr>
                                      <p:tavLst>
                                        <p:tav tm="0">
                                          <p:val>
                                            <p:fltVal val="360"/>
                                          </p:val>
                                        </p:tav>
                                        <p:tav tm="100000">
                                          <p:val>
                                            <p:fltVal val="0"/>
                                          </p:val>
                                        </p:tav>
                                      </p:tavLst>
                                    </p:anim>
                                    <p:animEffect transition="in" filter="fade">
                                      <p:cBhvr>
                                        <p:cTn id="42" dur="200"/>
                                        <p:tgtEl>
                                          <p:spTgt spid="19"/>
                                        </p:tgtEl>
                                      </p:cBhvr>
                                    </p:animEffect>
                                  </p:childTnLst>
                                </p:cTn>
                              </p:par>
                            </p:childTnLst>
                          </p:cTn>
                        </p:par>
                        <p:par>
                          <p:cTn id="43" fill="hold" nodeType="afterGroup">
                            <p:stCondLst>
                              <p:cond delay="1400"/>
                            </p:stCondLst>
                            <p:childTnLst>
                              <p:par>
                                <p:cTn id="44" presetID="17" presetClass="entr" presetSubtype="8"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200" fill="hold"/>
                                        <p:tgtEl>
                                          <p:spTgt spid="17"/>
                                        </p:tgtEl>
                                        <p:attrNameLst>
                                          <p:attrName>ppt_x</p:attrName>
                                        </p:attrNameLst>
                                      </p:cBhvr>
                                      <p:tavLst>
                                        <p:tav tm="0">
                                          <p:val>
                                            <p:strVal val="#ppt_x-#ppt_w/2"/>
                                          </p:val>
                                        </p:tav>
                                        <p:tav tm="100000">
                                          <p:val>
                                            <p:strVal val="#ppt_x"/>
                                          </p:val>
                                        </p:tav>
                                      </p:tavLst>
                                    </p:anim>
                                    <p:anim calcmode="lin" valueType="num">
                                      <p:cBhvr>
                                        <p:cTn id="47" dur="200" fill="hold"/>
                                        <p:tgtEl>
                                          <p:spTgt spid="17"/>
                                        </p:tgtEl>
                                        <p:attrNameLst>
                                          <p:attrName>ppt_y</p:attrName>
                                        </p:attrNameLst>
                                      </p:cBhvr>
                                      <p:tavLst>
                                        <p:tav tm="0">
                                          <p:val>
                                            <p:strVal val="#ppt_y"/>
                                          </p:val>
                                        </p:tav>
                                        <p:tav tm="100000">
                                          <p:val>
                                            <p:strVal val="#ppt_y"/>
                                          </p:val>
                                        </p:tav>
                                      </p:tavLst>
                                    </p:anim>
                                    <p:anim calcmode="lin" valueType="num">
                                      <p:cBhvr>
                                        <p:cTn id="48" dur="200" fill="hold"/>
                                        <p:tgtEl>
                                          <p:spTgt spid="17"/>
                                        </p:tgtEl>
                                        <p:attrNameLst>
                                          <p:attrName>ppt_w</p:attrName>
                                        </p:attrNameLst>
                                      </p:cBhvr>
                                      <p:tavLst>
                                        <p:tav tm="0">
                                          <p:val>
                                            <p:fltVal val="0"/>
                                          </p:val>
                                        </p:tav>
                                        <p:tav tm="100000">
                                          <p:val>
                                            <p:strVal val="#ppt_w"/>
                                          </p:val>
                                        </p:tav>
                                      </p:tavLst>
                                    </p:anim>
                                    <p:anim calcmode="lin" valueType="num">
                                      <p:cBhvr>
                                        <p:cTn id="49" dur="200" fill="hold"/>
                                        <p:tgtEl>
                                          <p:spTgt spid="17"/>
                                        </p:tgtEl>
                                        <p:attrNameLst>
                                          <p:attrName>ppt_h</p:attrName>
                                        </p:attrNameLst>
                                      </p:cBhvr>
                                      <p:tavLst>
                                        <p:tav tm="0">
                                          <p:val>
                                            <p:strVal val="#ppt_h"/>
                                          </p:val>
                                        </p:tav>
                                        <p:tav tm="100000">
                                          <p:val>
                                            <p:strVal val="#ppt_h"/>
                                          </p:val>
                                        </p:tav>
                                      </p:tavLst>
                                    </p:anim>
                                  </p:childTnLst>
                                </p:cTn>
                              </p:par>
                            </p:childTnLst>
                          </p:cTn>
                        </p:par>
                        <p:par>
                          <p:cTn id="50" fill="hold" nodeType="afterGroup">
                            <p:stCondLst>
                              <p:cond delay="1600"/>
                            </p:stCondLst>
                            <p:childTnLst>
                              <p:par>
                                <p:cTn id="51" presetID="17" presetClass="entr" presetSubtype="10" fill="hold" grpId="0"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p:cTn id="53" dur="200" fill="hold"/>
                                        <p:tgtEl>
                                          <p:spTgt spid="5"/>
                                        </p:tgtEl>
                                        <p:attrNameLst>
                                          <p:attrName>ppt_w</p:attrName>
                                        </p:attrNameLst>
                                      </p:cBhvr>
                                      <p:tavLst>
                                        <p:tav tm="0">
                                          <p:val>
                                            <p:fltVal val="0"/>
                                          </p:val>
                                        </p:tav>
                                        <p:tav tm="100000">
                                          <p:val>
                                            <p:strVal val="#ppt_w"/>
                                          </p:val>
                                        </p:tav>
                                      </p:tavLst>
                                    </p:anim>
                                    <p:anim calcmode="lin" valueType="num">
                                      <p:cBhvr>
                                        <p:cTn id="54" dur="200" fill="hold"/>
                                        <p:tgtEl>
                                          <p:spTgt spid="5"/>
                                        </p:tgtEl>
                                        <p:attrNameLst>
                                          <p:attrName>ppt_h</p:attrName>
                                        </p:attrNameLst>
                                      </p:cBhvr>
                                      <p:tavLst>
                                        <p:tav tm="0">
                                          <p:val>
                                            <p:strVal val="#ppt_h"/>
                                          </p:val>
                                        </p:tav>
                                        <p:tav tm="100000">
                                          <p:val>
                                            <p:strVal val="#ppt_h"/>
                                          </p:val>
                                        </p:tav>
                                      </p:tavLst>
                                    </p:anim>
                                  </p:childTnLst>
                                </p:cTn>
                              </p:par>
                            </p:childTnLst>
                          </p:cTn>
                        </p:par>
                        <p:par>
                          <p:cTn id="55" fill="hold" nodeType="afterGroup">
                            <p:stCondLst>
                              <p:cond delay="1800"/>
                            </p:stCondLst>
                            <p:childTnLst>
                              <p:par>
                                <p:cTn id="56" presetID="4" presetClass="entr" presetSubtype="16" fill="hold" nodeType="after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box(in)">
                                      <p:cBhvr>
                                        <p:cTn id="58" dur="200"/>
                                        <p:tgtEl>
                                          <p:spTgt spid="14"/>
                                        </p:tgtEl>
                                      </p:cBhvr>
                                    </p:animEffect>
                                  </p:childTnLst>
                                </p:cTn>
                              </p:par>
                            </p:childTnLst>
                          </p:cTn>
                        </p:par>
                        <p:par>
                          <p:cTn id="59" fill="hold" nodeType="afterGroup">
                            <p:stCondLst>
                              <p:cond delay="2000"/>
                            </p:stCondLst>
                            <p:childTnLst>
                              <p:par>
                                <p:cTn id="60" presetID="49" presetClass="entr" presetSubtype="0" decel="100000"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200" fill="hold"/>
                                        <p:tgtEl>
                                          <p:spTgt spid="22"/>
                                        </p:tgtEl>
                                        <p:attrNameLst>
                                          <p:attrName>ppt_w</p:attrName>
                                        </p:attrNameLst>
                                      </p:cBhvr>
                                      <p:tavLst>
                                        <p:tav tm="0">
                                          <p:val>
                                            <p:fltVal val="0"/>
                                          </p:val>
                                        </p:tav>
                                        <p:tav tm="100000">
                                          <p:val>
                                            <p:strVal val="#ppt_w"/>
                                          </p:val>
                                        </p:tav>
                                      </p:tavLst>
                                    </p:anim>
                                    <p:anim calcmode="lin" valueType="num">
                                      <p:cBhvr>
                                        <p:cTn id="63" dur="200" fill="hold"/>
                                        <p:tgtEl>
                                          <p:spTgt spid="22"/>
                                        </p:tgtEl>
                                        <p:attrNameLst>
                                          <p:attrName>ppt_h</p:attrName>
                                        </p:attrNameLst>
                                      </p:cBhvr>
                                      <p:tavLst>
                                        <p:tav tm="0">
                                          <p:val>
                                            <p:fltVal val="0"/>
                                          </p:val>
                                        </p:tav>
                                        <p:tav tm="100000">
                                          <p:val>
                                            <p:strVal val="#ppt_h"/>
                                          </p:val>
                                        </p:tav>
                                      </p:tavLst>
                                    </p:anim>
                                    <p:anim calcmode="lin" valueType="num">
                                      <p:cBhvr>
                                        <p:cTn id="64" dur="200" fill="hold"/>
                                        <p:tgtEl>
                                          <p:spTgt spid="22"/>
                                        </p:tgtEl>
                                        <p:attrNameLst>
                                          <p:attrName>style.rotation</p:attrName>
                                        </p:attrNameLst>
                                      </p:cBhvr>
                                      <p:tavLst>
                                        <p:tav tm="0">
                                          <p:val>
                                            <p:fltVal val="360"/>
                                          </p:val>
                                        </p:tav>
                                        <p:tav tm="100000">
                                          <p:val>
                                            <p:fltVal val="0"/>
                                          </p:val>
                                        </p:tav>
                                      </p:tavLst>
                                    </p:anim>
                                    <p:animEffect transition="in" filter="fade">
                                      <p:cBhvr>
                                        <p:cTn id="65" dur="200"/>
                                        <p:tgtEl>
                                          <p:spTgt spid="22"/>
                                        </p:tgtEl>
                                      </p:cBhvr>
                                    </p:animEffect>
                                  </p:childTnLst>
                                </p:cTn>
                              </p:par>
                            </p:childTnLst>
                          </p:cTn>
                        </p:par>
                        <p:par>
                          <p:cTn id="66" fill="hold" nodeType="afterGroup">
                            <p:stCondLst>
                              <p:cond delay="2200"/>
                            </p:stCondLst>
                            <p:childTnLst>
                              <p:par>
                                <p:cTn id="67" presetID="17" presetClass="entr" presetSubtype="8" fill="hold" nodeType="afterEffect">
                                  <p:stCondLst>
                                    <p:cond delay="0"/>
                                  </p:stCondLst>
                                  <p:childTnLst>
                                    <p:set>
                                      <p:cBhvr>
                                        <p:cTn id="68" dur="1" fill="hold">
                                          <p:stCondLst>
                                            <p:cond delay="0"/>
                                          </p:stCondLst>
                                        </p:cTn>
                                        <p:tgtEl>
                                          <p:spTgt spid="30"/>
                                        </p:tgtEl>
                                        <p:attrNameLst>
                                          <p:attrName>style.visibility</p:attrName>
                                        </p:attrNameLst>
                                      </p:cBhvr>
                                      <p:to>
                                        <p:strVal val="visible"/>
                                      </p:to>
                                    </p:set>
                                    <p:anim calcmode="lin" valueType="num">
                                      <p:cBhvr>
                                        <p:cTn id="69" dur="200" fill="hold"/>
                                        <p:tgtEl>
                                          <p:spTgt spid="30"/>
                                        </p:tgtEl>
                                        <p:attrNameLst>
                                          <p:attrName>ppt_x</p:attrName>
                                        </p:attrNameLst>
                                      </p:cBhvr>
                                      <p:tavLst>
                                        <p:tav tm="0">
                                          <p:val>
                                            <p:strVal val="#ppt_x-#ppt_w/2"/>
                                          </p:val>
                                        </p:tav>
                                        <p:tav tm="100000">
                                          <p:val>
                                            <p:strVal val="#ppt_x"/>
                                          </p:val>
                                        </p:tav>
                                      </p:tavLst>
                                    </p:anim>
                                    <p:anim calcmode="lin" valueType="num">
                                      <p:cBhvr>
                                        <p:cTn id="70" dur="200" fill="hold"/>
                                        <p:tgtEl>
                                          <p:spTgt spid="30"/>
                                        </p:tgtEl>
                                        <p:attrNameLst>
                                          <p:attrName>ppt_y</p:attrName>
                                        </p:attrNameLst>
                                      </p:cBhvr>
                                      <p:tavLst>
                                        <p:tav tm="0">
                                          <p:val>
                                            <p:strVal val="#ppt_y"/>
                                          </p:val>
                                        </p:tav>
                                        <p:tav tm="100000">
                                          <p:val>
                                            <p:strVal val="#ppt_y"/>
                                          </p:val>
                                        </p:tav>
                                      </p:tavLst>
                                    </p:anim>
                                    <p:anim calcmode="lin" valueType="num">
                                      <p:cBhvr>
                                        <p:cTn id="71" dur="200" fill="hold"/>
                                        <p:tgtEl>
                                          <p:spTgt spid="30"/>
                                        </p:tgtEl>
                                        <p:attrNameLst>
                                          <p:attrName>ppt_w</p:attrName>
                                        </p:attrNameLst>
                                      </p:cBhvr>
                                      <p:tavLst>
                                        <p:tav tm="0">
                                          <p:val>
                                            <p:fltVal val="0"/>
                                          </p:val>
                                        </p:tav>
                                        <p:tav tm="100000">
                                          <p:val>
                                            <p:strVal val="#ppt_w"/>
                                          </p:val>
                                        </p:tav>
                                      </p:tavLst>
                                    </p:anim>
                                    <p:anim calcmode="lin" valueType="num">
                                      <p:cBhvr>
                                        <p:cTn id="72" dur="200" fill="hold"/>
                                        <p:tgtEl>
                                          <p:spTgt spid="30"/>
                                        </p:tgtEl>
                                        <p:attrNameLst>
                                          <p:attrName>ppt_h</p:attrName>
                                        </p:attrNameLst>
                                      </p:cBhvr>
                                      <p:tavLst>
                                        <p:tav tm="0">
                                          <p:val>
                                            <p:strVal val="#ppt_h"/>
                                          </p:val>
                                        </p:tav>
                                        <p:tav tm="100000">
                                          <p:val>
                                            <p:strVal val="#ppt_h"/>
                                          </p:val>
                                        </p:tav>
                                      </p:tavLst>
                                    </p:anim>
                                  </p:childTnLst>
                                </p:cTn>
                              </p:par>
                            </p:childTnLst>
                          </p:cTn>
                        </p:par>
                        <p:par>
                          <p:cTn id="73" fill="hold" nodeType="afterGroup">
                            <p:stCondLst>
                              <p:cond delay="2400"/>
                            </p:stCondLst>
                            <p:childTnLst>
                              <p:par>
                                <p:cTn id="74" presetID="17" presetClass="entr" presetSubtype="10" fill="hold" grpId="0" nodeType="afterEffect">
                                  <p:stCondLst>
                                    <p:cond delay="0"/>
                                  </p:stCondLst>
                                  <p:childTnLst>
                                    <p:set>
                                      <p:cBhvr>
                                        <p:cTn id="75" dur="1" fill="hold">
                                          <p:stCondLst>
                                            <p:cond delay="0"/>
                                          </p:stCondLst>
                                        </p:cTn>
                                        <p:tgtEl>
                                          <p:spTgt spid="6"/>
                                        </p:tgtEl>
                                        <p:attrNameLst>
                                          <p:attrName>style.visibility</p:attrName>
                                        </p:attrNameLst>
                                      </p:cBhvr>
                                      <p:to>
                                        <p:strVal val="visible"/>
                                      </p:to>
                                    </p:set>
                                    <p:anim calcmode="lin" valueType="num">
                                      <p:cBhvr>
                                        <p:cTn id="76" dur="200" fill="hold"/>
                                        <p:tgtEl>
                                          <p:spTgt spid="6"/>
                                        </p:tgtEl>
                                        <p:attrNameLst>
                                          <p:attrName>ppt_w</p:attrName>
                                        </p:attrNameLst>
                                      </p:cBhvr>
                                      <p:tavLst>
                                        <p:tav tm="0">
                                          <p:val>
                                            <p:fltVal val="0"/>
                                          </p:val>
                                        </p:tav>
                                        <p:tav tm="100000">
                                          <p:val>
                                            <p:strVal val="#ppt_w"/>
                                          </p:val>
                                        </p:tav>
                                      </p:tavLst>
                                    </p:anim>
                                    <p:anim calcmode="lin" valueType="num">
                                      <p:cBhvr>
                                        <p:cTn id="77" dur="200" fill="hold"/>
                                        <p:tgtEl>
                                          <p:spTgt spid="6"/>
                                        </p:tgtEl>
                                        <p:attrNameLst>
                                          <p:attrName>ppt_h</p:attrName>
                                        </p:attrNameLst>
                                      </p:cBhvr>
                                      <p:tavLst>
                                        <p:tav tm="0">
                                          <p:val>
                                            <p:strVal val="#ppt_h"/>
                                          </p:val>
                                        </p:tav>
                                        <p:tav tm="100000">
                                          <p:val>
                                            <p:strVal val="#ppt_h"/>
                                          </p:val>
                                        </p:tav>
                                      </p:tavLst>
                                    </p:anim>
                                  </p:childTnLst>
                                </p:cTn>
                              </p:par>
                            </p:childTnLst>
                          </p:cTn>
                        </p:par>
                        <p:par>
                          <p:cTn id="78" fill="hold" nodeType="afterGroup">
                            <p:stCondLst>
                              <p:cond delay="2600"/>
                            </p:stCondLst>
                            <p:childTnLst>
                              <p:par>
                                <p:cTn id="79" presetID="49" presetClass="entr" presetSubtype="0" decel="100000" fill="hold"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200" fill="hold"/>
                                        <p:tgtEl>
                                          <p:spTgt spid="26"/>
                                        </p:tgtEl>
                                        <p:attrNameLst>
                                          <p:attrName>ppt_w</p:attrName>
                                        </p:attrNameLst>
                                      </p:cBhvr>
                                      <p:tavLst>
                                        <p:tav tm="0">
                                          <p:val>
                                            <p:fltVal val="0"/>
                                          </p:val>
                                        </p:tav>
                                        <p:tav tm="100000">
                                          <p:val>
                                            <p:strVal val="#ppt_w"/>
                                          </p:val>
                                        </p:tav>
                                      </p:tavLst>
                                    </p:anim>
                                    <p:anim calcmode="lin" valueType="num">
                                      <p:cBhvr>
                                        <p:cTn id="82" dur="200" fill="hold"/>
                                        <p:tgtEl>
                                          <p:spTgt spid="26"/>
                                        </p:tgtEl>
                                        <p:attrNameLst>
                                          <p:attrName>ppt_h</p:attrName>
                                        </p:attrNameLst>
                                      </p:cBhvr>
                                      <p:tavLst>
                                        <p:tav tm="0">
                                          <p:val>
                                            <p:fltVal val="0"/>
                                          </p:val>
                                        </p:tav>
                                        <p:tav tm="100000">
                                          <p:val>
                                            <p:strVal val="#ppt_h"/>
                                          </p:val>
                                        </p:tav>
                                      </p:tavLst>
                                    </p:anim>
                                    <p:anim calcmode="lin" valueType="num">
                                      <p:cBhvr>
                                        <p:cTn id="83" dur="200" fill="hold"/>
                                        <p:tgtEl>
                                          <p:spTgt spid="26"/>
                                        </p:tgtEl>
                                        <p:attrNameLst>
                                          <p:attrName>style.rotation</p:attrName>
                                        </p:attrNameLst>
                                      </p:cBhvr>
                                      <p:tavLst>
                                        <p:tav tm="0">
                                          <p:val>
                                            <p:fltVal val="360"/>
                                          </p:val>
                                        </p:tav>
                                        <p:tav tm="100000">
                                          <p:val>
                                            <p:fltVal val="0"/>
                                          </p:val>
                                        </p:tav>
                                      </p:tavLst>
                                    </p:anim>
                                    <p:animEffect transition="in" filter="fade">
                                      <p:cBhvr>
                                        <p:cTn id="84" dur="200"/>
                                        <p:tgtEl>
                                          <p:spTgt spid="26"/>
                                        </p:tgtEl>
                                      </p:cBhvr>
                                    </p:animEffect>
                                  </p:childTnLst>
                                </p:cTn>
                              </p:par>
                            </p:childTnLst>
                          </p:cTn>
                        </p:par>
                        <p:par>
                          <p:cTn id="85" fill="hold" nodeType="afterGroup">
                            <p:stCondLst>
                              <p:cond delay="2800"/>
                            </p:stCondLst>
                            <p:childTnLst>
                              <p:par>
                                <p:cTn id="86" presetID="17" presetClass="entr" presetSubtype="8" fill="hold" nodeType="afterEffect">
                                  <p:stCondLst>
                                    <p:cond delay="0"/>
                                  </p:stCondLst>
                                  <p:childTnLst>
                                    <p:set>
                                      <p:cBhvr>
                                        <p:cTn id="87" dur="1" fill="hold">
                                          <p:stCondLst>
                                            <p:cond delay="0"/>
                                          </p:stCondLst>
                                        </p:cTn>
                                        <p:tgtEl>
                                          <p:spTgt spid="23"/>
                                        </p:tgtEl>
                                        <p:attrNameLst>
                                          <p:attrName>style.visibility</p:attrName>
                                        </p:attrNameLst>
                                      </p:cBhvr>
                                      <p:to>
                                        <p:strVal val="visible"/>
                                      </p:to>
                                    </p:set>
                                    <p:anim calcmode="lin" valueType="num">
                                      <p:cBhvr>
                                        <p:cTn id="88" dur="200" fill="hold"/>
                                        <p:tgtEl>
                                          <p:spTgt spid="23"/>
                                        </p:tgtEl>
                                        <p:attrNameLst>
                                          <p:attrName>ppt_x</p:attrName>
                                        </p:attrNameLst>
                                      </p:cBhvr>
                                      <p:tavLst>
                                        <p:tav tm="0">
                                          <p:val>
                                            <p:strVal val="#ppt_x-#ppt_w/2"/>
                                          </p:val>
                                        </p:tav>
                                        <p:tav tm="100000">
                                          <p:val>
                                            <p:strVal val="#ppt_x"/>
                                          </p:val>
                                        </p:tav>
                                      </p:tavLst>
                                    </p:anim>
                                    <p:anim calcmode="lin" valueType="num">
                                      <p:cBhvr>
                                        <p:cTn id="89" dur="200" fill="hold"/>
                                        <p:tgtEl>
                                          <p:spTgt spid="23"/>
                                        </p:tgtEl>
                                        <p:attrNameLst>
                                          <p:attrName>ppt_y</p:attrName>
                                        </p:attrNameLst>
                                      </p:cBhvr>
                                      <p:tavLst>
                                        <p:tav tm="0">
                                          <p:val>
                                            <p:strVal val="#ppt_y"/>
                                          </p:val>
                                        </p:tav>
                                        <p:tav tm="100000">
                                          <p:val>
                                            <p:strVal val="#ppt_y"/>
                                          </p:val>
                                        </p:tav>
                                      </p:tavLst>
                                    </p:anim>
                                    <p:anim calcmode="lin" valueType="num">
                                      <p:cBhvr>
                                        <p:cTn id="90" dur="200" fill="hold"/>
                                        <p:tgtEl>
                                          <p:spTgt spid="23"/>
                                        </p:tgtEl>
                                        <p:attrNameLst>
                                          <p:attrName>ppt_w</p:attrName>
                                        </p:attrNameLst>
                                      </p:cBhvr>
                                      <p:tavLst>
                                        <p:tav tm="0">
                                          <p:val>
                                            <p:fltVal val="0"/>
                                          </p:val>
                                        </p:tav>
                                        <p:tav tm="100000">
                                          <p:val>
                                            <p:strVal val="#ppt_w"/>
                                          </p:val>
                                        </p:tav>
                                      </p:tavLst>
                                    </p:anim>
                                    <p:anim calcmode="lin" valueType="num">
                                      <p:cBhvr>
                                        <p:cTn id="91" dur="200" fill="hold"/>
                                        <p:tgtEl>
                                          <p:spTgt spid="23"/>
                                        </p:tgtEl>
                                        <p:attrNameLst>
                                          <p:attrName>ppt_h</p:attrName>
                                        </p:attrNameLst>
                                      </p:cBhvr>
                                      <p:tavLst>
                                        <p:tav tm="0">
                                          <p:val>
                                            <p:strVal val="#ppt_h"/>
                                          </p:val>
                                        </p:tav>
                                        <p:tav tm="100000">
                                          <p:val>
                                            <p:strVal val="#ppt_h"/>
                                          </p:val>
                                        </p:tav>
                                      </p:tavLst>
                                    </p:anim>
                                  </p:childTnLst>
                                </p:cTn>
                              </p:par>
                            </p:childTnLst>
                          </p:cTn>
                        </p:par>
                      </p:childTnLst>
                    </p:cTn>
                  </p:par>
                  <p:par>
                    <p:cTn id="92" fill="hold" nodeType="clickPar">
                      <p:stCondLst>
                        <p:cond delay="indefinite"/>
                      </p:stCondLst>
                      <p:childTnLst>
                        <p:par>
                          <p:cTn id="93" fill="hold" nodeType="withGroup">
                            <p:stCondLst>
                              <p:cond delay="0"/>
                            </p:stCondLst>
                            <p:childTnLst>
                              <p:par>
                                <p:cTn id="94" presetID="26" presetClass="emph" presetSubtype="0" repeatCount="indefinite" fill="hold" nodeType="clickEffect">
                                  <p:stCondLst>
                                    <p:cond delay="0"/>
                                  </p:stCondLst>
                                  <p:endCondLst>
                                    <p:cond evt="onNext" delay="0">
                                      <p:tgtEl>
                                        <p:sldTgt/>
                                      </p:tgtEl>
                                    </p:cond>
                                  </p:endCondLst>
                                  <p:childTnLst>
                                    <p:animEffect transition="out" filter="fade">
                                      <p:cBhvr>
                                        <p:cTn id="95" dur="500" tmFilter="0, 0; .2, .5; .8, .5; 1, 0"/>
                                        <p:tgtEl>
                                          <p:spTgt spid="7"/>
                                        </p:tgtEl>
                                      </p:cBhvr>
                                    </p:animEffect>
                                    <p:animScale>
                                      <p:cBhvr>
                                        <p:cTn id="96"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97" restart="whenNotActive" fill="hold" evtFilter="cancelBubble" nodeType="interactiveSeq">
                <p:stCondLst>
                  <p:cond evt="onClick" delay="0">
                    <p:tgtEl>
                      <p:spTgt spid="17"/>
                    </p:tgtEl>
                  </p:cond>
                </p:stCondLst>
                <p:endSync evt="end" delay="0">
                  <p:rtn val="all"/>
                </p:endSync>
                <p:childTnLst>
                  <p:par>
                    <p:cTn id="98" fill="hold" nodeType="clickPar">
                      <p:stCondLst>
                        <p:cond delay="0"/>
                      </p:stCondLst>
                      <p:childTnLst>
                        <p:par>
                          <p:cTn id="99" fill="hold" nodeType="withGroup">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25"/>
                                        </p:tgtEl>
                                        <p:attrNameLst>
                                          <p:attrName>style.visibility</p:attrName>
                                        </p:attrNameLst>
                                      </p:cBhvr>
                                      <p:to>
                                        <p:strVal val="visible"/>
                                      </p:to>
                                    </p:set>
                                    <p:animEffect transition="in" filter="blinds(horizontal)">
                                      <p:cBhvr>
                                        <p:cTn id="102" dur="500"/>
                                        <p:tgtEl>
                                          <p:spTgt spid="25"/>
                                        </p:tgtEl>
                                      </p:cBhvr>
                                    </p:animEffect>
                                  </p:childTnLst>
                                  <p:subTnLst>
                                    <p:audio>
                                      <p:cMediaNode>
                                        <p:cTn display="0" masterRel="sameClick">
                                          <p:stCondLst>
                                            <p:cond evt="begin" delay="0">
                                              <p:tn val="100"/>
                                            </p:cond>
                                          </p:stCondLst>
                                          <p:endCondLst>
                                            <p:cond evt="onStopAudio" delay="0">
                                              <p:tgtEl>
                                                <p:sldTgt/>
                                              </p:tgtEl>
                                            </p:cond>
                                          </p:endCondLst>
                                        </p:cTn>
                                        <p:tgtEl>
                                          <p:sndTgt r:embed="rId3" name="cashreg.wav"/>
                                        </p:tgtEl>
                                      </p:cMediaNode>
                                    </p:audio>
                                  </p:subTnLst>
                                </p:cTn>
                              </p:par>
                            </p:childTnLst>
                          </p:cTn>
                        </p:par>
                      </p:childTnLst>
                    </p:cTn>
                  </p:par>
                </p:childTnLst>
              </p:cTn>
              <p:nextCondLst>
                <p:cond evt="onClick" delay="0">
                  <p:tgtEl>
                    <p:spTgt spid="17"/>
                  </p:tgtEl>
                </p:cond>
              </p:nextCondLst>
            </p:seq>
            <p:seq concurrent="1" nextAc="seek">
              <p:cTn id="103" restart="whenNotActive" fill="hold" evtFilter="cancelBubble" nodeType="interactiveSeq">
                <p:stCondLst>
                  <p:cond evt="onClick" delay="0">
                    <p:tgtEl>
                      <p:spTgt spid="30"/>
                    </p:tgtEl>
                  </p:cond>
                </p:stCondLst>
                <p:endSync evt="end" delay="0">
                  <p:rtn val="all"/>
                </p:endSync>
                <p:childTnLst>
                  <p:par>
                    <p:cTn id="104" fill="hold" nodeType="clickPar">
                      <p:stCondLst>
                        <p:cond delay="0"/>
                      </p:stCondLst>
                      <p:childTnLst>
                        <p:par>
                          <p:cTn id="105" fill="hold" nodeType="withGroup">
                            <p:stCondLst>
                              <p:cond delay="0"/>
                            </p:stCondLst>
                            <p:childTnLst>
                              <p:par>
                                <p:cTn id="106" presetID="3" presetClass="entr" presetSubtype="10" fill="hold" grpId="0" nodeType="clickEffect">
                                  <p:stCondLst>
                                    <p:cond delay="0"/>
                                  </p:stCondLst>
                                  <p:childTnLst>
                                    <p:set>
                                      <p:cBhvr>
                                        <p:cTn id="107" dur="1" fill="hold">
                                          <p:stCondLst>
                                            <p:cond delay="0"/>
                                          </p:stCondLst>
                                        </p:cTn>
                                        <p:tgtEl>
                                          <p:spTgt spid="108"/>
                                        </p:tgtEl>
                                        <p:attrNameLst>
                                          <p:attrName>style.visibility</p:attrName>
                                        </p:attrNameLst>
                                      </p:cBhvr>
                                      <p:to>
                                        <p:strVal val="visible"/>
                                      </p:to>
                                    </p:set>
                                    <p:animEffect transition="in" filter="blinds(horizontal)">
                                      <p:cBhvr>
                                        <p:cTn id="108" dur="500"/>
                                        <p:tgtEl>
                                          <p:spTgt spid="108"/>
                                        </p:tgtEl>
                                      </p:cBhvr>
                                    </p:animEffect>
                                  </p:childTnLst>
                                  <p:subTnLst>
                                    <p:audio>
                                      <p:cMediaNode>
                                        <p:cTn display="0" masterRel="sameClick">
                                          <p:stCondLst>
                                            <p:cond evt="begin" delay="0">
                                              <p:tn val="106"/>
                                            </p:cond>
                                          </p:stCondLst>
                                          <p:endCondLst>
                                            <p:cond evt="onStopAudio" delay="0">
                                              <p:tgtEl>
                                                <p:sldTgt/>
                                              </p:tgtEl>
                                            </p:cond>
                                          </p:endCondLst>
                                        </p:cTn>
                                        <p:tgtEl>
                                          <p:sndTgt r:embed="rId3" name="cashreg.wav"/>
                                        </p:tgtEl>
                                      </p:cMediaNode>
                                    </p:audio>
                                  </p:subTnLst>
                                </p:cTn>
                              </p:par>
                            </p:childTnLst>
                          </p:cTn>
                        </p:par>
                      </p:childTnLst>
                    </p:cTn>
                  </p:par>
                </p:childTnLst>
              </p:cTn>
              <p:nextCondLst>
                <p:cond evt="onClick" delay="0">
                  <p:tgtEl>
                    <p:spTgt spid="30"/>
                  </p:tgtEl>
                </p:cond>
              </p:nextCondLst>
            </p:seq>
            <p:seq concurrent="1" nextAc="seek">
              <p:cTn id="109" restart="whenNotActive" fill="hold" evtFilter="cancelBubble" nodeType="interactiveSeq">
                <p:stCondLst>
                  <p:cond evt="onClick" delay="0">
                    <p:tgtEl>
                      <p:spTgt spid="23"/>
                    </p:tgtEl>
                  </p:cond>
                </p:stCondLst>
                <p:endSync evt="end" delay="0">
                  <p:rtn val="all"/>
                </p:endSync>
                <p:childTnLst>
                  <p:par>
                    <p:cTn id="110" fill="hold" nodeType="clickPar">
                      <p:stCondLst>
                        <p:cond delay="0"/>
                      </p:stCondLst>
                      <p:childTnLst>
                        <p:par>
                          <p:cTn id="111" fill="hold" nodeType="withGroup">
                            <p:stCondLst>
                              <p:cond delay="0"/>
                            </p:stCondLst>
                            <p:childTnLst>
                              <p:par>
                                <p:cTn id="112" presetID="4" presetClass="entr" presetSubtype="16" fill="hold" grpId="0" nodeType="clickEffect">
                                  <p:stCondLst>
                                    <p:cond delay="0"/>
                                  </p:stCondLst>
                                  <p:childTnLst>
                                    <p:set>
                                      <p:cBhvr>
                                        <p:cTn id="113" dur="1" fill="hold">
                                          <p:stCondLst>
                                            <p:cond delay="0"/>
                                          </p:stCondLst>
                                        </p:cTn>
                                        <p:tgtEl>
                                          <p:spTgt spid="115"/>
                                        </p:tgtEl>
                                        <p:attrNameLst>
                                          <p:attrName>style.visibility</p:attrName>
                                        </p:attrNameLst>
                                      </p:cBhvr>
                                      <p:to>
                                        <p:strVal val="visible"/>
                                      </p:to>
                                    </p:set>
                                    <p:animEffect transition="in" filter="box(in)">
                                      <p:cBhvr>
                                        <p:cTn id="114" dur="500"/>
                                        <p:tgtEl>
                                          <p:spTgt spid="115"/>
                                        </p:tgtEl>
                                      </p:cBhvr>
                                    </p:animEffect>
                                  </p:childTnLst>
                                  <p:subTnLst>
                                    <p:audio>
                                      <p:cMediaNode>
                                        <p:cTn display="0" masterRel="sameClick">
                                          <p:stCondLst>
                                            <p:cond evt="begin" delay="0">
                                              <p:tn val="112"/>
                                            </p:cond>
                                          </p:stCondLst>
                                          <p:endCondLst>
                                            <p:cond evt="onStopAudio" delay="0">
                                              <p:tgtEl>
                                                <p:sldTgt/>
                                              </p:tgtEl>
                                            </p:cond>
                                          </p:endCondLst>
                                        </p:cTn>
                                        <p:tgtEl>
                                          <p:sndTgt r:embed="rId3" name="cashreg.wav"/>
                                        </p:tgtEl>
                                      </p:cMediaNode>
                                    </p:audio>
                                  </p:subTnLst>
                                </p:cTn>
                              </p:par>
                            </p:childTnLst>
                          </p:cTn>
                        </p:par>
                      </p:childTnLst>
                    </p:cTn>
                  </p:par>
                </p:childTnLst>
              </p:cTn>
              <p:nextCondLst>
                <p:cond evt="onClick" delay="0">
                  <p:tgtEl>
                    <p:spTgt spid="23"/>
                  </p:tgtEl>
                </p:cond>
              </p:nextCondLst>
            </p:seq>
          </p:childTnLst>
        </p:cTn>
      </p:par>
    </p:tnLst>
    <p:bldLst>
      <p:bldP spid="3" grpId="0" animBg="1"/>
      <p:bldP spid="4" grpId="0" animBg="1"/>
      <p:bldP spid="5" grpId="0" animBg="1"/>
      <p:bldP spid="6" grpId="0" animBg="1"/>
      <p:bldP spid="25" grpId="0" animBg="1"/>
      <p:bldP spid="108" grpId="0" animBg="1"/>
      <p:bldP spid="1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0264" y="672921"/>
            <a:ext cx="11131928" cy="3443700"/>
          </a:xfrm>
          <a:prstGeom prst="rect">
            <a:avLst/>
          </a:prstGeom>
        </p:spPr>
        <p:txBody>
          <a:bodyPr wrap="square">
            <a:spAutoFit/>
          </a:bodyPr>
          <a:lstStyle/>
          <a:p>
            <a:pPr indent="450215" algn="just">
              <a:lnSpc>
                <a:spcPct val="107000"/>
              </a:lnSpc>
              <a:spcBef>
                <a:spcPts val="600"/>
              </a:spcBef>
              <a:spcAft>
                <a:spcPts val="600"/>
              </a:spcAft>
            </a:pPr>
            <a:r>
              <a:rPr lang="de-DE" sz="2667" b="1" dirty="0">
                <a:solidFill>
                  <a:srgbClr val="FF0000"/>
                </a:solidFill>
                <a:latin typeface="Times New Roman" panose="02020603050405020304" pitchFamily="18" charset="0"/>
                <a:ea typeface="Times New Roman" panose="02020603050405020304" pitchFamily="18" charset="0"/>
              </a:rPr>
              <a:t>Câu 2: </a:t>
            </a:r>
            <a:r>
              <a:rPr lang="vi-VN" sz="2400" b="1" kern="0" dirty="0">
                <a:latin typeface="Times New Roman" panose="02020603050405020304" pitchFamily="18" charset="0"/>
                <a:ea typeface="Calibri" panose="020F0502020204030204" pitchFamily="34" charset="0"/>
                <a:cs typeface="Times New Roman" panose="02020603050405020304" pitchFamily="18" charset="0"/>
              </a:rPr>
              <a:t>Một vật có khối lượng 3 kg ở độ cao 4m so với mặt đất. Hỏi thế năng trọng trường </a:t>
            </a:r>
            <a:r>
              <a:rPr lang="vi-VN" sz="2400" b="1" kern="0" dirty="0" smtClean="0">
                <a:latin typeface="Times New Roman" panose="02020603050405020304" pitchFamily="18" charset="0"/>
                <a:ea typeface="Calibri" panose="020F0502020204030204" pitchFamily="34" charset="0"/>
                <a:cs typeface="Times New Roman" panose="02020603050405020304" pitchFamily="18" charset="0"/>
              </a:rPr>
              <a:t>của </a:t>
            </a:r>
            <a:r>
              <a:rPr lang="vi-VN" sz="2400" b="1" kern="0" dirty="0">
                <a:latin typeface="Times New Roman" panose="02020603050405020304" pitchFamily="18" charset="0"/>
                <a:ea typeface="Calibri" panose="020F0502020204030204" pitchFamily="34" charset="0"/>
                <a:cs typeface="Times New Roman" panose="02020603050405020304" pitchFamily="18" charset="0"/>
              </a:rPr>
              <a:t>vật là bao nhiêu </a:t>
            </a:r>
            <a:r>
              <a:rPr lang="vi-VN" sz="2400" b="1" kern="0" dirty="0" smtClean="0">
                <a:latin typeface="Times New Roman" panose="02020603050405020304" pitchFamily="18" charset="0"/>
                <a:ea typeface="Calibri" panose="020F0502020204030204" pitchFamily="34" charset="0"/>
                <a:cs typeface="Times New Roman" panose="02020603050405020304" pitchFamily="18" charset="0"/>
              </a:rPr>
              <a:t>?</a:t>
            </a:r>
          </a:p>
          <a:p>
            <a:pPr indent="450215" algn="just">
              <a:lnSpc>
                <a:spcPct val="107000"/>
              </a:lnSpc>
              <a:spcBef>
                <a:spcPts val="600"/>
              </a:spcBef>
              <a:spcAft>
                <a:spcPts val="600"/>
              </a:spcAft>
            </a:pPr>
            <a:r>
              <a:rPr lang="de-DE" sz="2667" b="1" dirty="0" smtClean="0">
                <a:latin typeface="Times New Roman" panose="02020603050405020304" pitchFamily="18" charset="0"/>
                <a:ea typeface="Times New Roman" panose="02020603050405020304" pitchFamily="18" charset="0"/>
              </a:rPr>
              <a:t>A.</a:t>
            </a:r>
            <a:r>
              <a:rPr lang="vi-VN" sz="2667" b="1" dirty="0" smtClean="0">
                <a:latin typeface="Times New Roman" panose="02020603050405020304" pitchFamily="18" charset="0"/>
                <a:ea typeface="Times New Roman" panose="02020603050405020304" pitchFamily="18" charset="0"/>
              </a:rPr>
              <a:t> 120J</a:t>
            </a:r>
            <a:r>
              <a:rPr lang="vi-VN" sz="2667" dirty="0" smtClean="0">
                <a:latin typeface="Times New Roman" panose="02020603050405020304" pitchFamily="18" charset="0"/>
                <a:ea typeface="Times New Roman" panose="02020603050405020304" pitchFamily="18" charset="0"/>
              </a:rPr>
              <a:t>.</a:t>
            </a:r>
            <a:endParaRPr lang="vi-VN" sz="2400" dirty="0">
              <a:latin typeface="Times New Roman" panose="02020603050405020304" pitchFamily="18" charset="0"/>
              <a:ea typeface="Times New Roman" panose="02020603050405020304" pitchFamily="18" charset="0"/>
            </a:endParaRPr>
          </a:p>
          <a:p>
            <a:pPr indent="239601">
              <a:lnSpc>
                <a:spcPct val="150000"/>
              </a:lnSpc>
              <a:tabLst>
                <a:tab pos="239601" algn="l"/>
                <a:tab pos="4560033" algn="l"/>
                <a:tab pos="6719825" algn="l"/>
              </a:tabLst>
            </a:pPr>
            <a:r>
              <a:rPr lang="vi-VN" sz="2667" b="1" dirty="0" smtClean="0">
                <a:latin typeface="Times New Roman" panose="02020603050405020304" pitchFamily="18" charset="0"/>
                <a:ea typeface="Times New Roman" panose="02020603050405020304" pitchFamily="18" charset="0"/>
              </a:rPr>
              <a:t>  </a:t>
            </a:r>
            <a:r>
              <a:rPr lang="de-DE" sz="2667" b="1" dirty="0" smtClean="0">
                <a:latin typeface="Times New Roman" panose="02020603050405020304" pitchFamily="18" charset="0"/>
                <a:ea typeface="Times New Roman" panose="02020603050405020304" pitchFamily="18" charset="0"/>
              </a:rPr>
              <a:t>B</a:t>
            </a:r>
            <a:r>
              <a:rPr lang="de-DE" sz="2667" b="1" dirty="0">
                <a:latin typeface="Times New Roman" panose="02020603050405020304" pitchFamily="18" charset="0"/>
                <a:ea typeface="Times New Roman" panose="02020603050405020304" pitchFamily="18" charset="0"/>
              </a:rPr>
              <a:t>. </a:t>
            </a:r>
            <a:r>
              <a:rPr lang="vi-VN" sz="2667" b="1" dirty="0" smtClean="0">
                <a:latin typeface="Times New Roman" panose="02020603050405020304" pitchFamily="18" charset="0"/>
                <a:ea typeface="Times New Roman" panose="02020603050405020304" pitchFamily="18" charset="0"/>
              </a:rPr>
              <a:t> 30J</a:t>
            </a:r>
            <a:r>
              <a:rPr lang="de-DE" sz="2667" b="1" dirty="0" smtClean="0">
                <a:latin typeface="Times New Roman" panose="02020603050405020304" pitchFamily="18" charset="0"/>
                <a:ea typeface="Times New Roman" panose="02020603050405020304" pitchFamily="18" charset="0"/>
              </a:rPr>
              <a:t>.</a:t>
            </a:r>
            <a:r>
              <a:rPr lang="de-DE" sz="2667" dirty="0" smtClean="0">
                <a:latin typeface="Times New Roman" panose="02020603050405020304" pitchFamily="18" charset="0"/>
                <a:ea typeface="Times New Roman" panose="02020603050405020304" pitchFamily="18" charset="0"/>
              </a:rPr>
              <a:t> </a:t>
            </a:r>
            <a:endParaRPr lang="vi-VN" sz="2400" dirty="0">
              <a:latin typeface="Times New Roman" panose="02020603050405020304" pitchFamily="18" charset="0"/>
              <a:ea typeface="Times New Roman" panose="02020603050405020304" pitchFamily="18" charset="0"/>
            </a:endParaRPr>
          </a:p>
          <a:p>
            <a:pPr indent="239601">
              <a:lnSpc>
                <a:spcPct val="150000"/>
              </a:lnSpc>
              <a:tabLst>
                <a:tab pos="239601" algn="l"/>
                <a:tab pos="4560033" algn="l"/>
                <a:tab pos="6719825" algn="l"/>
              </a:tabLst>
            </a:pPr>
            <a:r>
              <a:rPr lang="vi-VN" sz="2667" b="1" dirty="0" smtClean="0">
                <a:latin typeface="Times New Roman" panose="02020603050405020304" pitchFamily="18" charset="0"/>
                <a:ea typeface="Times New Roman" panose="02020603050405020304" pitchFamily="18" charset="0"/>
              </a:rPr>
              <a:t>  </a:t>
            </a:r>
            <a:r>
              <a:rPr lang="de-DE" sz="2667" b="1" dirty="0" smtClean="0">
                <a:latin typeface="Times New Roman" panose="02020603050405020304" pitchFamily="18" charset="0"/>
                <a:ea typeface="Times New Roman" panose="02020603050405020304" pitchFamily="18" charset="0"/>
              </a:rPr>
              <a:t>C</a:t>
            </a:r>
            <a:r>
              <a:rPr lang="de-DE" sz="2667" b="1" dirty="0">
                <a:latin typeface="Times New Roman" panose="02020603050405020304" pitchFamily="18" charset="0"/>
                <a:ea typeface="Times New Roman" panose="02020603050405020304" pitchFamily="18" charset="0"/>
              </a:rPr>
              <a:t>. </a:t>
            </a:r>
            <a:r>
              <a:rPr lang="vi-VN" sz="2667" b="1" dirty="0" smtClean="0">
                <a:latin typeface="Times New Roman" panose="02020603050405020304" pitchFamily="18" charset="0"/>
                <a:ea typeface="Times New Roman" panose="02020603050405020304" pitchFamily="18" charset="0"/>
              </a:rPr>
              <a:t> 60J</a:t>
            </a:r>
            <a:r>
              <a:rPr lang="de-DE" sz="2667" b="1" dirty="0" smtClean="0">
                <a:latin typeface="Times New Roman" panose="02020603050405020304" pitchFamily="18" charset="0"/>
                <a:ea typeface="Times New Roman" panose="02020603050405020304" pitchFamily="18" charset="0"/>
              </a:rPr>
              <a:t>.</a:t>
            </a:r>
            <a:r>
              <a:rPr lang="de-DE" sz="2667" dirty="0" smtClean="0">
                <a:latin typeface="Times New Roman" panose="02020603050405020304" pitchFamily="18" charset="0"/>
                <a:ea typeface="Times New Roman" panose="02020603050405020304" pitchFamily="18" charset="0"/>
              </a:rPr>
              <a:t> </a:t>
            </a:r>
            <a:endParaRPr lang="vi-VN" sz="2400" dirty="0">
              <a:latin typeface="Times New Roman" panose="02020603050405020304" pitchFamily="18" charset="0"/>
              <a:ea typeface="Times New Roman" panose="02020603050405020304" pitchFamily="18" charset="0"/>
            </a:endParaRPr>
          </a:p>
          <a:p>
            <a:pPr indent="239601">
              <a:lnSpc>
                <a:spcPct val="150000"/>
              </a:lnSpc>
              <a:tabLst>
                <a:tab pos="239601" algn="l"/>
                <a:tab pos="4560033" algn="l"/>
                <a:tab pos="6719825" algn="l"/>
              </a:tabLst>
            </a:pPr>
            <a:r>
              <a:rPr lang="vi-VN" sz="2667" b="1" dirty="0" smtClean="0">
                <a:latin typeface="Times New Roman" panose="02020603050405020304" pitchFamily="18" charset="0"/>
                <a:ea typeface="Times New Roman" panose="02020603050405020304" pitchFamily="18" charset="0"/>
              </a:rPr>
              <a:t>  </a:t>
            </a:r>
            <a:r>
              <a:rPr lang="de-DE" sz="2667" b="1" dirty="0" smtClean="0">
                <a:latin typeface="Times New Roman" panose="02020603050405020304" pitchFamily="18" charset="0"/>
                <a:ea typeface="Times New Roman" panose="02020603050405020304" pitchFamily="18" charset="0"/>
              </a:rPr>
              <a:t>D. </a:t>
            </a:r>
            <a:r>
              <a:rPr lang="vi-VN" sz="2667" b="1" dirty="0" smtClean="0">
                <a:latin typeface="Times New Roman" panose="02020603050405020304" pitchFamily="18" charset="0"/>
                <a:ea typeface="Times New Roman" panose="02020603050405020304" pitchFamily="18" charset="0"/>
              </a:rPr>
              <a:t> 12J</a:t>
            </a:r>
            <a:r>
              <a:rPr lang="de-DE" sz="2667" b="1" dirty="0" smtClean="0">
                <a:latin typeface="Times New Roman" panose="02020603050405020304" pitchFamily="18" charset="0"/>
                <a:ea typeface="Times New Roman" panose="02020603050405020304" pitchFamily="18" charset="0"/>
              </a:rPr>
              <a:t>. </a:t>
            </a:r>
            <a:endParaRPr lang="vi-VN" sz="2400" b="1" dirty="0">
              <a:latin typeface="Times New Roman" panose="02020603050405020304" pitchFamily="18" charset="0"/>
              <a:ea typeface="Times New Roman" panose="02020603050405020304" pitchFamily="18" charset="0"/>
            </a:endParaRPr>
          </a:p>
        </p:txBody>
      </p:sp>
      <p:sp>
        <p:nvSpPr>
          <p:cNvPr id="4" name="Oval 3"/>
          <p:cNvSpPr/>
          <p:nvPr/>
        </p:nvSpPr>
        <p:spPr>
          <a:xfrm>
            <a:off x="884317" y="1754691"/>
            <a:ext cx="526473" cy="374072"/>
          </a:xfrm>
          <a:prstGeom prst="ellipse">
            <a:avLst/>
          </a:prstGeom>
          <a:noFill/>
          <a:ln w="571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p>
        </p:txBody>
      </p:sp>
    </p:spTree>
    <p:extLst>
      <p:ext uri="{BB962C8B-B14F-4D97-AF65-F5344CB8AC3E}">
        <p14:creationId xmlns:p14="http://schemas.microsoft.com/office/powerpoint/2010/main" val="1619796959"/>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7017" y="1101290"/>
            <a:ext cx="10829109" cy="2975558"/>
          </a:xfrm>
          <a:prstGeom prst="rect">
            <a:avLst/>
          </a:prstGeom>
        </p:spPr>
        <p:txBody>
          <a:bodyPr wrap="square">
            <a:spAutoFit/>
          </a:bodyPr>
          <a:lstStyle/>
          <a:p>
            <a:pPr algn="just">
              <a:lnSpc>
                <a:spcPct val="107000"/>
              </a:lnSpc>
              <a:spcBef>
                <a:spcPts val="600"/>
              </a:spcBef>
              <a:spcAft>
                <a:spcPts val="600"/>
              </a:spcAft>
            </a:pPr>
            <a:r>
              <a:rPr lang="en-US" sz="2400" b="1" kern="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Câu 3</a:t>
            </a:r>
            <a:r>
              <a:rPr lang="en-US" sz="2400" b="1"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a:latin typeface="Times New Roman" panose="02020603050405020304" pitchFamily="18" charset="0"/>
                <a:ea typeface="Calibri" panose="020F0502020204030204" pitchFamily="34" charset="0"/>
                <a:cs typeface="Times New Roman" panose="02020603050405020304" pitchFamily="18" charset="0"/>
              </a:rPr>
              <a:t>Nếu tốc độ của một vật tăng lên gấp 3 lần thì động năng của vật sẽ thay đổi như thế nào ?</a:t>
            </a:r>
            <a:endParaRPr lang="vi-VN" sz="2400" kern="100" dirty="0">
              <a:latin typeface="Times New Roman" panose="02020603050405020304" pitchFamily="18" charset="0"/>
              <a:ea typeface="Aptos"/>
              <a:cs typeface="Times New Roman" panose="02020603050405020304" pitchFamily="18" charset="0"/>
            </a:endParaRPr>
          </a:p>
          <a:p>
            <a:pPr marL="457200" algn="just">
              <a:spcBef>
                <a:spcPts val="600"/>
              </a:spcBef>
              <a:spcAft>
                <a:spcPts val="600"/>
              </a:spcAft>
            </a:pP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A.Tăng</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gấp 3 lần</a:t>
            </a:r>
            <a:endParaRPr lang="vi-VN" sz="2400" kern="100" dirty="0">
              <a:latin typeface="Calibri" panose="020F0502020204030204" pitchFamily="34" charset="0"/>
              <a:ea typeface="Calibri" panose="020F0502020204030204" pitchFamily="34" charset="0"/>
              <a:cs typeface="Times New Roman" panose="02020603050405020304" pitchFamily="18" charset="0"/>
            </a:endParaRPr>
          </a:p>
          <a:p>
            <a:pPr marL="457200" algn="just">
              <a:spcBef>
                <a:spcPts val="600"/>
              </a:spcBef>
              <a:spcAft>
                <a:spcPts val="600"/>
              </a:spcAft>
            </a:pP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B.Tăng</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gấp 9 lần</a:t>
            </a:r>
            <a:endParaRPr lang="vi-VN" sz="2400" kern="100" dirty="0">
              <a:latin typeface="Calibri" panose="020F0502020204030204" pitchFamily="34" charset="0"/>
              <a:ea typeface="Calibri" panose="020F0502020204030204" pitchFamily="34" charset="0"/>
              <a:cs typeface="Times New Roman" panose="02020603050405020304" pitchFamily="18" charset="0"/>
            </a:endParaRPr>
          </a:p>
          <a:p>
            <a:pPr marL="457200" algn="just">
              <a:spcBef>
                <a:spcPts val="600"/>
              </a:spcBef>
              <a:spcAft>
                <a:spcPts val="600"/>
              </a:spcAft>
            </a:pP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C.Không</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thay đổi</a:t>
            </a:r>
            <a:endParaRPr lang="vi-VN" sz="2400" kern="100" dirty="0">
              <a:latin typeface="Calibri" panose="020F0502020204030204" pitchFamily="34" charset="0"/>
              <a:ea typeface="Calibri" panose="020F0502020204030204" pitchFamily="34" charset="0"/>
              <a:cs typeface="Times New Roman" panose="02020603050405020304" pitchFamily="18" charset="0"/>
            </a:endParaRPr>
          </a:p>
          <a:p>
            <a:pPr marL="457200" algn="just">
              <a:spcBef>
                <a:spcPts val="600"/>
              </a:spcBef>
              <a:spcAft>
                <a:spcPts val="600"/>
              </a:spcAft>
            </a:pP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D.Giảm</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đi một nửa</a:t>
            </a:r>
            <a:endParaRPr lang="vi-VN"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Oval 2"/>
          <p:cNvSpPr/>
          <p:nvPr/>
        </p:nvSpPr>
        <p:spPr>
          <a:xfrm>
            <a:off x="936569" y="2589069"/>
            <a:ext cx="526473" cy="374072"/>
          </a:xfrm>
          <a:prstGeom prst="ellipse">
            <a:avLst/>
          </a:prstGeom>
          <a:noFill/>
          <a:ln w="571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p>
        </p:txBody>
      </p:sp>
    </p:spTree>
    <p:extLst>
      <p:ext uri="{BB962C8B-B14F-4D97-AF65-F5344CB8AC3E}">
        <p14:creationId xmlns:p14="http://schemas.microsoft.com/office/powerpoint/2010/main" val="68127903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2070" y="117565"/>
            <a:ext cx="11691256" cy="1277850"/>
          </a:xfrm>
          <a:prstGeom prst="rect">
            <a:avLst/>
          </a:prstGeom>
        </p:spPr>
        <p:txBody>
          <a:bodyPr wrap="square">
            <a:spAutoFit/>
          </a:bodyPr>
          <a:lstStyle/>
          <a:p>
            <a:pPr algn="just">
              <a:lnSpc>
                <a:spcPct val="107000"/>
              </a:lnSpc>
              <a:spcBef>
                <a:spcPts val="600"/>
              </a:spcBef>
              <a:spcAft>
                <a:spcPts val="600"/>
              </a:spcAft>
            </a:pPr>
            <a:r>
              <a:rPr lang="en-US" sz="2400" b="1" kern="0" dirty="0">
                <a:solidFill>
                  <a:srgbClr val="FF0000"/>
                </a:solidFill>
                <a:latin typeface="Times New Roman" panose="02020603050405020304" pitchFamily="18" charset="0"/>
                <a:ea typeface="Aptos"/>
                <a:cs typeface="Times New Roman" panose="02020603050405020304" pitchFamily="18" charset="0"/>
              </a:rPr>
              <a:t>Câu 4</a:t>
            </a:r>
            <a:r>
              <a:rPr lang="en-US" sz="2400" kern="0" dirty="0">
                <a:latin typeface="Times New Roman" panose="02020603050405020304" pitchFamily="18" charset="0"/>
                <a:ea typeface="Aptos"/>
                <a:cs typeface="Times New Roman" panose="02020603050405020304" pitchFamily="18" charset="0"/>
              </a:rPr>
              <a:t>: Một máy bay có khối lượng 200 tấn đang bay với tốc độ ổn định 720 km/h ở độ cao 10 km so với mặt đất. Chọn gốc thế năng ở mặt đất, tính động năng và thế năng trọng trường của máy bay.</a:t>
            </a:r>
            <a:endParaRPr lang="vi-VN" sz="2400" kern="100" dirty="0">
              <a:latin typeface="Times New Roman" panose="02020603050405020304" pitchFamily="18" charset="0"/>
              <a:ea typeface="Aptos"/>
              <a:cs typeface="Times New Roman" panose="02020603050405020304" pitchFamily="18" charset="0"/>
            </a:endParaRPr>
          </a:p>
        </p:txBody>
      </p:sp>
      <p:sp>
        <p:nvSpPr>
          <p:cNvPr id="3" name="Rectangle 2"/>
          <p:cNvSpPr/>
          <p:nvPr/>
        </p:nvSpPr>
        <p:spPr>
          <a:xfrm>
            <a:off x="222070" y="1395415"/>
            <a:ext cx="4580708" cy="2041585"/>
          </a:xfrm>
          <a:prstGeom prst="rect">
            <a:avLst/>
          </a:prstGeom>
        </p:spPr>
        <p:txBody>
          <a:bodyPr wrap="square">
            <a:spAutoFit/>
          </a:bodyPr>
          <a:lstStyle/>
          <a:p>
            <a:pPr algn="just">
              <a:lnSpc>
                <a:spcPct val="107000"/>
              </a:lnSpc>
              <a:tabLst>
                <a:tab pos="2082800" algn="l"/>
              </a:tabLst>
            </a:pPr>
            <a:r>
              <a:rPr lang="de-DE" sz="2400" kern="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Tóm tắt:</a:t>
            </a:r>
            <a:endParaRPr lang="vi-VN" sz="2400" kern="100" dirty="0">
              <a:solidFill>
                <a:srgbClr val="FF0000"/>
              </a:solidFill>
              <a:latin typeface="Times New Roman" panose="02020603050405020304" pitchFamily="18" charset="0"/>
              <a:ea typeface="Aptos" panose="020B0004020202020204"/>
              <a:cs typeface="Times New Roman" panose="02020603050405020304" pitchFamily="18" charset="0"/>
            </a:endParaRPr>
          </a:p>
          <a:p>
            <a:pPr algn="just">
              <a:lnSpc>
                <a:spcPct val="107000"/>
              </a:lnSpc>
              <a:tabLst>
                <a:tab pos="2082800" algn="l"/>
              </a:tabLst>
            </a:pPr>
            <a:r>
              <a:rPr lang="de-DE" sz="2400" kern="0" dirty="0">
                <a:latin typeface="Times New Roman" panose="02020603050405020304" pitchFamily="18" charset="0"/>
                <a:ea typeface="Times New Roman" panose="02020603050405020304" pitchFamily="18" charset="0"/>
                <a:cs typeface="Times New Roman" panose="02020603050405020304" pitchFamily="18" charset="0"/>
              </a:rPr>
              <a:t>m= 200 tấn = 200 000 kg, </a:t>
            </a:r>
            <a:endParaRPr lang="vi-VN" sz="2400" kern="100" dirty="0">
              <a:latin typeface="Times New Roman" panose="02020603050405020304" pitchFamily="18" charset="0"/>
              <a:ea typeface="Aptos" panose="020B0004020202020204"/>
              <a:cs typeface="Times New Roman" panose="02020603050405020304" pitchFamily="18" charset="0"/>
            </a:endParaRPr>
          </a:p>
          <a:p>
            <a:pPr algn="just">
              <a:lnSpc>
                <a:spcPct val="107000"/>
              </a:lnSpc>
              <a:tabLst>
                <a:tab pos="2082800" algn="l"/>
              </a:tabLst>
            </a:pPr>
            <a:r>
              <a:rPr lang="de-DE" sz="2400" i="1" kern="0" dirty="0">
                <a:latin typeface="Times New Roman" panose="02020603050405020304" pitchFamily="18" charset="0"/>
                <a:ea typeface="Times New Roman" panose="02020603050405020304" pitchFamily="18" charset="0"/>
                <a:cs typeface="Times New Roman" panose="02020603050405020304" pitchFamily="18" charset="0"/>
              </a:rPr>
              <a:t>v</a:t>
            </a:r>
            <a:r>
              <a:rPr lang="de-DE" sz="2400" kern="0" dirty="0">
                <a:latin typeface="Times New Roman" panose="02020603050405020304" pitchFamily="18" charset="0"/>
                <a:ea typeface="Times New Roman" panose="02020603050405020304" pitchFamily="18" charset="0"/>
                <a:cs typeface="Times New Roman" panose="02020603050405020304" pitchFamily="18" charset="0"/>
              </a:rPr>
              <a:t> =  720 km/h = 200 m/s,</a:t>
            </a:r>
            <a:endParaRPr lang="vi-VN" sz="2400" kern="100" dirty="0">
              <a:latin typeface="Times New Roman" panose="02020603050405020304" pitchFamily="18" charset="0"/>
              <a:ea typeface="Aptos" panose="020B0004020202020204"/>
              <a:cs typeface="Times New Roman" panose="02020603050405020304" pitchFamily="18" charset="0"/>
            </a:endParaRPr>
          </a:p>
          <a:p>
            <a:pPr algn="just">
              <a:lnSpc>
                <a:spcPct val="107000"/>
              </a:lnSpc>
              <a:tabLst>
                <a:tab pos="2082800" algn="l"/>
              </a:tabLst>
            </a:pPr>
            <a:r>
              <a:rPr lang="de-DE" sz="2400" kern="0" dirty="0">
                <a:latin typeface="Times New Roman" panose="02020603050405020304" pitchFamily="18" charset="0"/>
                <a:ea typeface="Times New Roman" panose="02020603050405020304" pitchFamily="18" charset="0"/>
                <a:cs typeface="Times New Roman" panose="02020603050405020304" pitchFamily="18" charset="0"/>
              </a:rPr>
              <a:t> h = 10 km = 10 000 m</a:t>
            </a:r>
            <a:endParaRPr lang="vi-VN" sz="2400" kern="100" dirty="0">
              <a:latin typeface="Times New Roman" panose="02020603050405020304" pitchFamily="18" charset="0"/>
              <a:ea typeface="Aptos" panose="020B0004020202020204"/>
              <a:cs typeface="Times New Roman" panose="02020603050405020304" pitchFamily="18" charset="0"/>
            </a:endParaRPr>
          </a:p>
          <a:p>
            <a:pPr algn="just">
              <a:lnSpc>
                <a:spcPct val="107000"/>
              </a:lnSpc>
              <a:tabLst>
                <a:tab pos="2082800" algn="l"/>
              </a:tabLst>
            </a:pPr>
            <a:r>
              <a:rPr lang="de-DE" sz="2400" kern="0" dirty="0">
                <a:latin typeface="Times New Roman" panose="02020603050405020304" pitchFamily="18" charset="0"/>
                <a:ea typeface="Times New Roman" panose="02020603050405020304" pitchFamily="18" charset="0"/>
                <a:cs typeface="Times New Roman" panose="02020603050405020304" pitchFamily="18" charset="0"/>
              </a:rPr>
              <a:t>W</a:t>
            </a:r>
            <a:r>
              <a:rPr lang="de-DE" sz="2400" kern="0" baseline="-25000" dirty="0">
                <a:latin typeface="Times New Roman" panose="02020603050405020304" pitchFamily="18" charset="0"/>
                <a:ea typeface="Times New Roman" panose="02020603050405020304" pitchFamily="18" charset="0"/>
                <a:cs typeface="Times New Roman" panose="02020603050405020304" pitchFamily="18" charset="0"/>
              </a:rPr>
              <a:t>đ</a:t>
            </a:r>
            <a:r>
              <a:rPr lang="de-DE" sz="2400" kern="0" dirty="0">
                <a:latin typeface="Times New Roman" panose="02020603050405020304" pitchFamily="18" charset="0"/>
                <a:ea typeface="Times New Roman" panose="02020603050405020304" pitchFamily="18" charset="0"/>
                <a:cs typeface="Times New Roman" panose="02020603050405020304" pitchFamily="18" charset="0"/>
              </a:rPr>
              <a:t>  = ?; W</a:t>
            </a:r>
            <a:r>
              <a:rPr lang="de-DE" sz="2400" kern="0" baseline="-25000" dirty="0">
                <a:latin typeface="Times New Roman" panose="02020603050405020304" pitchFamily="18" charset="0"/>
                <a:ea typeface="Times New Roman" panose="02020603050405020304" pitchFamily="18" charset="0"/>
                <a:cs typeface="Times New Roman" panose="02020603050405020304" pitchFamily="18" charset="0"/>
              </a:rPr>
              <a:t>t</a:t>
            </a:r>
            <a:r>
              <a:rPr lang="de-DE" sz="2400" kern="0" dirty="0">
                <a:latin typeface="Times New Roman" panose="02020603050405020304" pitchFamily="18" charset="0"/>
                <a:ea typeface="Times New Roman" panose="02020603050405020304" pitchFamily="18" charset="0"/>
                <a:cs typeface="Times New Roman" panose="02020603050405020304" pitchFamily="18" charset="0"/>
              </a:rPr>
              <a:t> = ?</a:t>
            </a:r>
            <a:endParaRPr lang="vi-VN" sz="2400" kern="100" dirty="0">
              <a:latin typeface="Times New Roman" panose="02020603050405020304" pitchFamily="18" charset="0"/>
              <a:ea typeface="Aptos" panose="020B0004020202020204"/>
              <a:cs typeface="Times New Roman" panose="02020603050405020304" pitchFamily="18" charset="0"/>
            </a:endParaRPr>
          </a:p>
        </p:txBody>
      </p:sp>
      <p:sp>
        <p:nvSpPr>
          <p:cNvPr id="13" name="Rectangle 12"/>
          <p:cNvSpPr/>
          <p:nvPr/>
        </p:nvSpPr>
        <p:spPr>
          <a:xfrm>
            <a:off x="4576231" y="1630778"/>
            <a:ext cx="4125173" cy="1009956"/>
          </a:xfrm>
          <a:prstGeom prst="rect">
            <a:avLst/>
          </a:prstGeom>
        </p:spPr>
        <p:txBody>
          <a:bodyPr wrap="square">
            <a:spAutoFit/>
          </a:bodyPr>
          <a:lstStyle/>
          <a:p>
            <a:pPr algn="ctr">
              <a:lnSpc>
                <a:spcPct val="107000"/>
              </a:lnSpc>
              <a:spcBef>
                <a:spcPts val="600"/>
              </a:spcBef>
              <a:spcAft>
                <a:spcPts val="600"/>
              </a:spcAft>
              <a:tabLst>
                <a:tab pos="2082800" algn="l"/>
              </a:tabLst>
            </a:pPr>
            <a:r>
              <a:rPr lang="de-DE" sz="2400" b="1" kern="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Giải: </a:t>
            </a:r>
          </a:p>
          <a:p>
            <a:pPr algn="just">
              <a:lnSpc>
                <a:spcPct val="107000"/>
              </a:lnSpc>
              <a:spcBef>
                <a:spcPts val="600"/>
              </a:spcBef>
              <a:spcAft>
                <a:spcPts val="600"/>
              </a:spcAft>
              <a:tabLst>
                <a:tab pos="2082800" algn="l"/>
              </a:tabLst>
            </a:pPr>
            <a:r>
              <a:rPr lang="de-DE" sz="2400" kern="0" dirty="0" smtClean="0">
                <a:latin typeface="Times New Roman" panose="02020603050405020304" pitchFamily="18" charset="0"/>
                <a:ea typeface="Times New Roman" panose="02020603050405020304" pitchFamily="18" charset="0"/>
                <a:cs typeface="Times New Roman" panose="02020603050405020304" pitchFamily="18" charset="0"/>
              </a:rPr>
              <a:t>Động </a:t>
            </a:r>
            <a:r>
              <a:rPr lang="de-DE" sz="2400" kern="0" dirty="0">
                <a:latin typeface="Times New Roman" panose="02020603050405020304" pitchFamily="18" charset="0"/>
                <a:ea typeface="Times New Roman" panose="02020603050405020304" pitchFamily="18" charset="0"/>
                <a:cs typeface="Times New Roman" panose="02020603050405020304" pitchFamily="18" charset="0"/>
              </a:rPr>
              <a:t>năng của máy bay là:</a:t>
            </a:r>
            <a:endParaRPr lang="vi-VN" sz="2400" kern="100" dirty="0">
              <a:latin typeface="Times New Roman" panose="02020603050405020304" pitchFamily="18" charset="0"/>
              <a:ea typeface="Aptos" panose="020B0004020202020204"/>
              <a:cs typeface="Times New Roman" panose="02020603050405020304" pitchFamily="18" charset="0"/>
            </a:endParaRPr>
          </a:p>
        </p:txBody>
      </p:sp>
      <p:pic>
        <p:nvPicPr>
          <p:cNvPr id="23" name="Picture 22"/>
          <p:cNvPicPr>
            <a:picLocks noChangeAspect="1"/>
          </p:cNvPicPr>
          <p:nvPr/>
        </p:nvPicPr>
        <p:blipFill>
          <a:blip r:embed="rId2"/>
          <a:stretch>
            <a:fillRect/>
          </a:stretch>
        </p:blipFill>
        <p:spPr>
          <a:xfrm>
            <a:off x="5210447" y="2769058"/>
            <a:ext cx="1257587" cy="834753"/>
          </a:xfrm>
          <a:prstGeom prst="rect">
            <a:avLst/>
          </a:prstGeom>
        </p:spPr>
      </p:pic>
      <p:pic>
        <p:nvPicPr>
          <p:cNvPr id="24" name="Picture 23"/>
          <p:cNvPicPr>
            <a:picLocks noChangeAspect="1"/>
          </p:cNvPicPr>
          <p:nvPr/>
        </p:nvPicPr>
        <p:blipFill>
          <a:blip r:embed="rId3"/>
          <a:stretch>
            <a:fillRect/>
          </a:stretch>
        </p:blipFill>
        <p:spPr>
          <a:xfrm>
            <a:off x="6468034" y="2861064"/>
            <a:ext cx="2204548" cy="650740"/>
          </a:xfrm>
          <a:prstGeom prst="rect">
            <a:avLst/>
          </a:prstGeom>
        </p:spPr>
      </p:pic>
      <p:pic>
        <p:nvPicPr>
          <p:cNvPr id="25" name="Picture 24"/>
          <p:cNvPicPr>
            <a:picLocks noChangeAspect="1"/>
          </p:cNvPicPr>
          <p:nvPr/>
        </p:nvPicPr>
        <p:blipFill>
          <a:blip r:embed="rId4"/>
          <a:stretch>
            <a:fillRect/>
          </a:stretch>
        </p:blipFill>
        <p:spPr>
          <a:xfrm>
            <a:off x="8793605" y="3013753"/>
            <a:ext cx="942065" cy="423247"/>
          </a:xfrm>
          <a:prstGeom prst="rect">
            <a:avLst/>
          </a:prstGeom>
        </p:spPr>
      </p:pic>
      <p:sp>
        <p:nvSpPr>
          <p:cNvPr id="26" name="Rectangle 25"/>
          <p:cNvSpPr/>
          <p:nvPr/>
        </p:nvSpPr>
        <p:spPr>
          <a:xfrm>
            <a:off x="4576231" y="3877660"/>
            <a:ext cx="4979248" cy="460895"/>
          </a:xfrm>
          <a:prstGeom prst="rect">
            <a:avLst/>
          </a:prstGeom>
        </p:spPr>
        <p:txBody>
          <a:bodyPr wrap="none">
            <a:spAutoFit/>
          </a:bodyPr>
          <a:lstStyle/>
          <a:p>
            <a:pPr algn="just">
              <a:lnSpc>
                <a:spcPct val="107000"/>
              </a:lnSpc>
              <a:spcBef>
                <a:spcPts val="600"/>
              </a:spcBef>
              <a:spcAft>
                <a:spcPts val="600"/>
              </a:spcAft>
              <a:tabLst>
                <a:tab pos="2082800" algn="l"/>
              </a:tabLst>
            </a:pPr>
            <a:r>
              <a:rPr lang="de-DE" sz="2400" kern="100" dirty="0">
                <a:latin typeface="Times New Roman" panose="02020603050405020304" pitchFamily="18" charset="0"/>
                <a:ea typeface="Aptos" panose="020B0004020202020204"/>
                <a:cs typeface="Times New Roman" panose="02020603050405020304" pitchFamily="18" charset="0"/>
              </a:rPr>
              <a:t>Thế năng trọng trường của máy bay là:</a:t>
            </a:r>
            <a:endParaRPr lang="vi-VN" sz="2400" kern="100" dirty="0">
              <a:latin typeface="Times New Roman" panose="02020603050405020304" pitchFamily="18" charset="0"/>
              <a:ea typeface="Aptos" panose="020B0004020202020204"/>
              <a:cs typeface="Times New Roman" panose="02020603050405020304" pitchFamily="18" charset="0"/>
            </a:endParaRPr>
          </a:p>
        </p:txBody>
      </p:sp>
      <p:sp>
        <p:nvSpPr>
          <p:cNvPr id="27" name="Rectangle 26"/>
          <p:cNvSpPr/>
          <p:nvPr/>
        </p:nvSpPr>
        <p:spPr>
          <a:xfrm>
            <a:off x="4576231" y="4579810"/>
            <a:ext cx="6543330" cy="461665"/>
          </a:xfrm>
          <a:prstGeom prst="rect">
            <a:avLst/>
          </a:prstGeom>
        </p:spPr>
        <p:txBody>
          <a:bodyPr wrap="none">
            <a:spAutoFit/>
          </a:bodyPr>
          <a:lstStyle/>
          <a:p>
            <a:r>
              <a:rPr lang="en-US" sz="2400" dirty="0" err="1">
                <a:latin typeface="Times New Roman" panose="02020603050405020304" pitchFamily="18" charset="0"/>
                <a:ea typeface="Aptos" panose="020B0004020202020204"/>
              </a:rPr>
              <a:t>W</a:t>
            </a:r>
            <a:r>
              <a:rPr lang="en-US" sz="2400" baseline="-25000" dirty="0" err="1">
                <a:latin typeface="Times New Roman" panose="02020603050405020304" pitchFamily="18" charset="0"/>
                <a:ea typeface="Aptos" panose="020B0004020202020204"/>
              </a:rPr>
              <a:t>t</a:t>
            </a:r>
            <a:r>
              <a:rPr lang="en-US" sz="2400" baseline="-25000" dirty="0">
                <a:latin typeface="Times New Roman" panose="02020603050405020304" pitchFamily="18" charset="0"/>
                <a:ea typeface="Aptos" panose="020B0004020202020204"/>
              </a:rPr>
              <a:t> </a:t>
            </a:r>
            <a:r>
              <a:rPr lang="en-US" sz="2400" dirty="0">
                <a:latin typeface="Times New Roman" panose="02020603050405020304" pitchFamily="18" charset="0"/>
                <a:ea typeface="Aptos" panose="020B0004020202020204"/>
              </a:rPr>
              <a:t>= </a:t>
            </a:r>
            <a:r>
              <a:rPr lang="en-US" sz="2400" dirty="0" err="1">
                <a:latin typeface="Times New Roman" panose="02020603050405020304" pitchFamily="18" charset="0"/>
                <a:ea typeface="Aptos" panose="020B0004020202020204"/>
              </a:rPr>
              <a:t>P.h</a:t>
            </a:r>
            <a:r>
              <a:rPr lang="en-US" sz="2400" dirty="0">
                <a:latin typeface="Times New Roman" panose="02020603050405020304" pitchFamily="18" charset="0"/>
                <a:ea typeface="Aptos" panose="020B0004020202020204"/>
              </a:rPr>
              <a:t> = 10m.h = 10. 200 000. 10 000 = 2.10</a:t>
            </a:r>
            <a:r>
              <a:rPr lang="en-US" sz="2400" baseline="30000" dirty="0">
                <a:latin typeface="Times New Roman" panose="02020603050405020304" pitchFamily="18" charset="0"/>
                <a:ea typeface="Aptos" panose="020B0004020202020204"/>
              </a:rPr>
              <a:t>10 </a:t>
            </a:r>
            <a:r>
              <a:rPr lang="en-US" sz="2400" dirty="0">
                <a:latin typeface="Times New Roman" panose="02020603050405020304" pitchFamily="18" charset="0"/>
                <a:ea typeface="Aptos" panose="020B0004020202020204"/>
              </a:rPr>
              <a:t>(J)</a:t>
            </a:r>
            <a:endParaRPr lang="vi-VN" sz="2400" dirty="0"/>
          </a:p>
        </p:txBody>
      </p:sp>
    </p:spTree>
    <p:extLst>
      <p:ext uri="{BB962C8B-B14F-4D97-AF65-F5344CB8AC3E}">
        <p14:creationId xmlns:p14="http://schemas.microsoft.com/office/powerpoint/2010/main" val="1080120576"/>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0" presetClass="entr" presetSubtype="0" fill="hold"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edge">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20"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edge">
                                      <p:cBhvr>
                                        <p:cTn id="31" dur="10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20" presetClass="entr" presetSubtype="0" fill="hold"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edge">
                                      <p:cBhvr>
                                        <p:cTn id="36" dur="1000"/>
                                        <p:tgtEl>
                                          <p:spTgt spid="25"/>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500" fill="hold"/>
                                        <p:tgtEl>
                                          <p:spTgt spid="26"/>
                                        </p:tgtEl>
                                        <p:attrNameLst>
                                          <p:attrName>ppt_w</p:attrName>
                                        </p:attrNameLst>
                                      </p:cBhvr>
                                      <p:tavLst>
                                        <p:tav tm="0">
                                          <p:val>
                                            <p:fltVal val="0"/>
                                          </p:val>
                                        </p:tav>
                                        <p:tav tm="100000">
                                          <p:val>
                                            <p:strVal val="#ppt_w"/>
                                          </p:val>
                                        </p:tav>
                                      </p:tavLst>
                                    </p:anim>
                                    <p:anim calcmode="lin" valueType="num">
                                      <p:cBhvr>
                                        <p:cTn id="42" dur="500" fill="hold"/>
                                        <p:tgtEl>
                                          <p:spTgt spid="26"/>
                                        </p:tgtEl>
                                        <p:attrNameLst>
                                          <p:attrName>ppt_h</p:attrName>
                                        </p:attrNameLst>
                                      </p:cBhvr>
                                      <p:tavLst>
                                        <p:tav tm="0">
                                          <p:val>
                                            <p:fltVal val="0"/>
                                          </p:val>
                                        </p:tav>
                                        <p:tav tm="100000">
                                          <p:val>
                                            <p:strVal val="#ppt_h"/>
                                          </p:val>
                                        </p:tav>
                                      </p:tavLst>
                                    </p:anim>
                                    <p:animEffect transition="in" filter="fade">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500" fill="hold"/>
                                        <p:tgtEl>
                                          <p:spTgt spid="27"/>
                                        </p:tgtEl>
                                        <p:attrNameLst>
                                          <p:attrName>ppt_w</p:attrName>
                                        </p:attrNameLst>
                                      </p:cBhvr>
                                      <p:tavLst>
                                        <p:tav tm="0">
                                          <p:val>
                                            <p:fltVal val="0"/>
                                          </p:val>
                                        </p:tav>
                                        <p:tav tm="100000">
                                          <p:val>
                                            <p:strVal val="#ppt_w"/>
                                          </p:val>
                                        </p:tav>
                                      </p:tavLst>
                                    </p:anim>
                                    <p:anim calcmode="lin" valueType="num">
                                      <p:cBhvr>
                                        <p:cTn id="49" dur="500" fill="hold"/>
                                        <p:tgtEl>
                                          <p:spTgt spid="27"/>
                                        </p:tgtEl>
                                        <p:attrNameLst>
                                          <p:attrName>ppt_h</p:attrName>
                                        </p:attrNameLst>
                                      </p:cBhvr>
                                      <p:tavLst>
                                        <p:tav tm="0">
                                          <p:val>
                                            <p:fltVal val="0"/>
                                          </p:val>
                                        </p:tav>
                                        <p:tav tm="100000">
                                          <p:val>
                                            <p:strVal val="#ppt_h"/>
                                          </p:val>
                                        </p:tav>
                                      </p:tavLst>
                                    </p:anim>
                                    <p:animEffect transition="in" filter="fade">
                                      <p:cBhvr>
                                        <p:cTn id="5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3" grpId="0"/>
      <p:bldP spid="26"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rot="20734081">
            <a:off x="406479" y="449532"/>
            <a:ext cx="3724835" cy="927847"/>
          </a:xfrm>
          <a:prstGeom prst="cloud">
            <a:avLst/>
          </a:prstGeom>
          <a:solidFill>
            <a:srgbClr val="D35C27"/>
          </a:solidFill>
          <a:ln>
            <a:solidFill>
              <a:srgbClr val="D35C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00CC"/>
                </a:solidFill>
              </a:rPr>
              <a:t>Câu hỏi tình huống</a:t>
            </a:r>
            <a:endParaRPr lang="vi-VN" sz="2800" dirty="0">
              <a:solidFill>
                <a:srgbClr val="0000CC"/>
              </a:solidFill>
            </a:endParaRPr>
          </a:p>
        </p:txBody>
      </p:sp>
      <p:pic>
        <p:nvPicPr>
          <p:cNvPr id="3" name="Picture 2"/>
          <p:cNvPicPr/>
          <p:nvPr/>
        </p:nvPicPr>
        <p:blipFill>
          <a:blip r:embed="rId2"/>
          <a:stretch>
            <a:fillRect/>
          </a:stretch>
        </p:blipFill>
        <p:spPr>
          <a:xfrm>
            <a:off x="4343399" y="203105"/>
            <a:ext cx="5580530" cy="3521729"/>
          </a:xfrm>
          <a:prstGeom prst="rect">
            <a:avLst/>
          </a:prstGeom>
        </p:spPr>
      </p:pic>
      <p:sp>
        <p:nvSpPr>
          <p:cNvPr id="4" name="Rectangle 3"/>
          <p:cNvSpPr/>
          <p:nvPr/>
        </p:nvSpPr>
        <p:spPr>
          <a:xfrm>
            <a:off x="618565" y="4250195"/>
            <a:ext cx="10824882" cy="1569660"/>
          </a:xfrm>
          <a:prstGeom prst="rect">
            <a:avLst/>
          </a:prstGeom>
        </p:spPr>
        <p:txBody>
          <a:bodyPr wrap="square">
            <a:spAutoFit/>
          </a:bodyPr>
          <a:lstStyle/>
          <a:p>
            <a:pPr algn="just"/>
            <a:r>
              <a:rPr lang="vi-VN" sz="2400" dirty="0">
                <a:latin typeface="Times New Roman" panose="02020603050405020304" pitchFamily="18" charset="0"/>
                <a:ea typeface="Aptos"/>
              </a:rPr>
              <a:t>Đập thuỷ điện có sơ đồ như hình 2.3. Người ta xây đập để giữ nước ở trên cao. Khi mở cổng điều khiển, dòng nước chảy xuống làm quay tuabin của máy phát điện. Vận dụng kiến thức học được trong bài em hãy phân tích sự chuyển hoá giữa thế năng và động năng của dòng nước trong trường hợp này.</a:t>
            </a:r>
            <a:endParaRPr lang="vi-VN" sz="2400" dirty="0"/>
          </a:p>
        </p:txBody>
      </p:sp>
    </p:spTree>
    <p:extLst>
      <p:ext uri="{BB962C8B-B14F-4D97-AF65-F5344CB8AC3E}">
        <p14:creationId xmlns:p14="http://schemas.microsoft.com/office/powerpoint/2010/main" val="3653126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autoRev="1" fill="hold" grpId="0" nodeType="clickEffect">
                                  <p:stCondLst>
                                    <p:cond delay="0"/>
                                  </p:stCondLst>
                                  <p:childTnLst>
                                    <p:animScale>
                                      <p:cBhvr>
                                        <p:cTn id="6" dur="2000" fill="hold"/>
                                        <p:tgtEl>
                                          <p:spTgt spid="2"/>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rot="20734081">
            <a:off x="406479" y="449532"/>
            <a:ext cx="3724835" cy="927847"/>
          </a:xfrm>
          <a:prstGeom prst="cloud">
            <a:avLst/>
          </a:prstGeom>
          <a:solidFill>
            <a:srgbClr val="D35C27"/>
          </a:solidFill>
          <a:ln>
            <a:solidFill>
              <a:srgbClr val="D35C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00CC"/>
                </a:solidFill>
              </a:rPr>
              <a:t>Câu hỏi tình huống</a:t>
            </a:r>
            <a:endParaRPr lang="vi-VN" sz="2800" dirty="0">
              <a:solidFill>
                <a:srgbClr val="0000CC"/>
              </a:solidFill>
            </a:endParaRPr>
          </a:p>
        </p:txBody>
      </p:sp>
      <p:pic>
        <p:nvPicPr>
          <p:cNvPr id="3" name="Picture 2"/>
          <p:cNvPicPr/>
          <p:nvPr/>
        </p:nvPicPr>
        <p:blipFill>
          <a:blip r:embed="rId2"/>
          <a:stretch>
            <a:fillRect/>
          </a:stretch>
        </p:blipFill>
        <p:spPr>
          <a:xfrm>
            <a:off x="4343399" y="203105"/>
            <a:ext cx="5580530" cy="3521729"/>
          </a:xfrm>
          <a:prstGeom prst="rect">
            <a:avLst/>
          </a:prstGeom>
        </p:spPr>
      </p:pic>
      <p:sp>
        <p:nvSpPr>
          <p:cNvPr id="7" name="Cloud 6"/>
          <p:cNvSpPr/>
          <p:nvPr/>
        </p:nvSpPr>
        <p:spPr>
          <a:xfrm>
            <a:off x="1563187" y="3899261"/>
            <a:ext cx="8965475" cy="2958739"/>
          </a:xfrm>
          <a:prstGeom prst="cloud">
            <a:avLst/>
          </a:prstGeom>
          <a:solidFill>
            <a:srgbClr val="80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dirty="0" smtClean="0">
              <a:solidFill>
                <a:schemeClr val="tx1"/>
              </a:solidFill>
              <a:latin typeface="+mj-lt"/>
            </a:endParaRPr>
          </a:p>
          <a:p>
            <a:pPr algn="ctr"/>
            <a:r>
              <a:rPr lang="vi-VN" sz="2400" dirty="0" smtClean="0">
                <a:solidFill>
                  <a:schemeClr val="bg1"/>
                </a:solidFill>
                <a:latin typeface="+mj-lt"/>
              </a:rPr>
              <a:t>Khi cổng điều khiển đóng, </a:t>
            </a:r>
            <a:r>
              <a:rPr lang="de-DE" sz="2400" dirty="0">
                <a:solidFill>
                  <a:schemeClr val="bg1"/>
                </a:solidFill>
                <a:latin typeface="Times New Roman" panose="02020603050405020304" pitchFamily="18" charset="0"/>
                <a:ea typeface="Aptos" panose="020B0004020202020204"/>
              </a:rPr>
              <a:t>nước được giữ ở một độ </a:t>
            </a:r>
            <a:r>
              <a:rPr lang="de-DE" sz="2400" dirty="0" smtClean="0">
                <a:solidFill>
                  <a:schemeClr val="bg1"/>
                </a:solidFill>
                <a:latin typeface="Times New Roman" panose="02020603050405020304" pitchFamily="18" charset="0"/>
                <a:ea typeface="Aptos" panose="020B0004020202020204"/>
              </a:rPr>
              <a:t>cao</a:t>
            </a:r>
            <a:r>
              <a:rPr lang="vi-VN" sz="2400" dirty="0" smtClean="0">
                <a:solidFill>
                  <a:schemeClr val="bg1"/>
                </a:solidFill>
                <a:latin typeface="Times New Roman" panose="02020603050405020304" pitchFamily="18" charset="0"/>
                <a:ea typeface="Aptos" panose="020B0004020202020204"/>
              </a:rPr>
              <a:t>, do đó có thế năng.</a:t>
            </a:r>
            <a:r>
              <a:rPr lang="vi-VN" sz="2400" dirty="0">
                <a:solidFill>
                  <a:schemeClr val="bg1"/>
                </a:solidFill>
                <a:latin typeface="Times New Roman" panose="02020603050405020304" pitchFamily="18" charset="0"/>
                <a:ea typeface="Aptos" panose="020B0004020202020204"/>
              </a:rPr>
              <a:t> Khi cổng điều khiển mở</a:t>
            </a:r>
            <a:r>
              <a:rPr lang="de-DE" sz="2400" dirty="0">
                <a:solidFill>
                  <a:schemeClr val="bg1"/>
                </a:solidFill>
                <a:latin typeface="Times New Roman" panose="02020603050405020304" pitchFamily="18" charset="0"/>
                <a:ea typeface="Aptos" panose="020B0004020202020204"/>
              </a:rPr>
              <a:t>, nước chảy từ trên cao xuống dưới, năng lượng thế năng chuyển đổi thành động năng.</a:t>
            </a:r>
            <a:endParaRPr lang="vi-VN" sz="2400" dirty="0">
              <a:solidFill>
                <a:schemeClr val="bg1"/>
              </a:solidFill>
            </a:endParaRPr>
          </a:p>
          <a:p>
            <a:pPr algn="ctr"/>
            <a:r>
              <a:rPr lang="vi-VN" sz="2400" dirty="0" smtClean="0">
                <a:solidFill>
                  <a:schemeClr val="tx1"/>
                </a:solidFill>
                <a:latin typeface="Times New Roman" panose="02020603050405020304" pitchFamily="18" charset="0"/>
                <a:ea typeface="Aptos" panose="020B0004020202020204"/>
              </a:rPr>
              <a:t> </a:t>
            </a:r>
            <a:endParaRPr lang="vi-VN" sz="2400" dirty="0">
              <a:solidFill>
                <a:schemeClr val="tx1"/>
              </a:solidFill>
              <a:latin typeface="+mj-lt"/>
            </a:endParaRPr>
          </a:p>
        </p:txBody>
      </p:sp>
    </p:spTree>
    <p:extLst>
      <p:ext uri="{BB962C8B-B14F-4D97-AF65-F5344CB8AC3E}">
        <p14:creationId xmlns:p14="http://schemas.microsoft.com/office/powerpoint/2010/main" val="282580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autoRev="1" fill="hold" grpId="0" nodeType="clickEffect">
                                  <p:stCondLst>
                                    <p:cond delay="0"/>
                                  </p:stCondLst>
                                  <p:childTnLst>
                                    <p:animScale>
                                      <p:cBhvr>
                                        <p:cTn id="6" dur="2000" fill="hold"/>
                                        <p:tgtEl>
                                          <p:spTgt spid="2"/>
                                        </p:tgtEl>
                                      </p:cBhvr>
                                      <p:by x="150000" y="150000"/>
                                    </p:animScale>
                                  </p:childTnLst>
                                </p:cTn>
                              </p:par>
                              <p:par>
                                <p:cTn id="7" presetID="2" presetClass="entr" presetSubtype="2"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500" fill="hold"/>
                                        <p:tgtEl>
                                          <p:spTgt spid="3"/>
                                        </p:tgtEl>
                                        <p:attrNameLst>
                                          <p:attrName>ppt_x</p:attrName>
                                        </p:attrNameLst>
                                      </p:cBhvr>
                                      <p:tavLst>
                                        <p:tav tm="0">
                                          <p:val>
                                            <p:strVal val="1+#ppt_w/2"/>
                                          </p:val>
                                        </p:tav>
                                        <p:tav tm="100000">
                                          <p:val>
                                            <p:strVal val="#ppt_x"/>
                                          </p:val>
                                        </p:tav>
                                      </p:tavLst>
                                    </p:anim>
                                    <p:anim calcmode="lin" valueType="num">
                                      <p:cBhvr additive="base">
                                        <p:cTn id="1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6" presetClass="emph" presetSubtype="0" autoRev="1" fill="hold" grpId="0" nodeType="clickEffect">
                                  <p:stCondLst>
                                    <p:cond delay="0"/>
                                  </p:stCondLst>
                                  <p:childTnLst>
                                    <p:animScale>
                                      <p:cBhvr>
                                        <p:cTn id="14"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alpha val="48627"/>
          </a:srgbClr>
        </a:solidFill>
        <a:effectLst/>
      </p:bgPr>
    </p:bg>
    <p:spTree>
      <p:nvGrpSpPr>
        <p:cNvPr id="1" name=""/>
        <p:cNvGrpSpPr/>
        <p:nvPr/>
      </p:nvGrpSpPr>
      <p:grpSpPr>
        <a:xfrm>
          <a:off x="0" y="0"/>
          <a:ext cx="0" cy="0"/>
          <a:chOff x="0" y="0"/>
          <a:chExt cx="0" cy="0"/>
        </a:xfrm>
      </p:grpSpPr>
      <p:sp>
        <p:nvSpPr>
          <p:cNvPr id="2203" name="TextBox 2202">
            <a:extLst>
              <a:ext uri="{FF2B5EF4-FFF2-40B4-BE49-F238E27FC236}">
                <a16:creationId xmlns:a16="http://schemas.microsoft.com/office/drawing/2014/main" id="{B5BF66AD-35E0-4221-8A71-DB418E25C3F8}"/>
              </a:ext>
            </a:extLst>
          </p:cNvPr>
          <p:cNvSpPr txBox="1"/>
          <p:nvPr/>
        </p:nvSpPr>
        <p:spPr>
          <a:xfrm>
            <a:off x="6822522" y="1532579"/>
            <a:ext cx="2396971" cy="923330"/>
          </a:xfrm>
          <a:prstGeom prst="rect">
            <a:avLst/>
          </a:prstGeom>
          <a:noFill/>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4800" b="0" i="0" u="none" strike="noStrike" cap="none" spc="-150" normalizeH="0" baseline="0">
                <a:ln>
                  <a:noFill/>
                </a:ln>
                <a:solidFill>
                  <a:srgbClr val="00A19D"/>
                </a:solidFill>
                <a:effectLst/>
                <a:uLnTx/>
                <a:uFillTx/>
                <a:latin typeface="Fira Sans Condensed Medium" panose="020B0603050000020004" pitchFamily="34" charset="0"/>
              </a:defRPr>
            </a:lvl1pPr>
          </a:lstStyle>
          <a:p>
            <a:pPr algn="l"/>
            <a:r>
              <a:rPr lang="en-US" sz="5400" b="1" dirty="0">
                <a:solidFill>
                  <a:srgbClr val="001331"/>
                </a:solidFill>
                <a:latin typeface="Times New Roman" panose="02020603050405020304" pitchFamily="18" charset="0"/>
                <a:cs typeface="Times New Roman" panose="02020603050405020304" pitchFamily="18" charset="0"/>
              </a:rPr>
              <a:t>BÀI 2</a:t>
            </a:r>
          </a:p>
        </p:txBody>
      </p:sp>
      <p:sp>
        <p:nvSpPr>
          <p:cNvPr id="1984" name="TextBox 1983">
            <a:extLst>
              <a:ext uri="{FF2B5EF4-FFF2-40B4-BE49-F238E27FC236}">
                <a16:creationId xmlns:a16="http://schemas.microsoft.com/office/drawing/2014/main" id="{BF9F8077-2600-43D6-B79A-5333C17F7294}"/>
              </a:ext>
            </a:extLst>
          </p:cNvPr>
          <p:cNvSpPr txBox="1"/>
          <p:nvPr/>
        </p:nvSpPr>
        <p:spPr>
          <a:xfrm>
            <a:off x="6822522" y="2841906"/>
            <a:ext cx="4771715" cy="1015663"/>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6000" b="1" spc="-150" dirty="0">
                <a:solidFill>
                  <a:srgbClr val="001331"/>
                </a:solidFill>
                <a:latin typeface="Times New Roman" panose="02020603050405020304" pitchFamily="18" charset="0"/>
                <a:cs typeface="Times New Roman" panose="02020603050405020304" pitchFamily="18" charset="0"/>
              </a:rPr>
              <a:t>ĐỘNG NĂNG</a:t>
            </a:r>
            <a:endParaRPr kumimoji="0" lang="en-US" sz="6000" b="1" i="0" u="none" strike="noStrike" kern="1200" cap="none" spc="-150" normalizeH="0" baseline="0" noProof="0" dirty="0">
              <a:ln>
                <a:noFill/>
              </a:ln>
              <a:solidFill>
                <a:srgbClr val="001331"/>
              </a:solidFill>
              <a:effectLst/>
              <a:uLnTx/>
              <a:uFillTx/>
              <a:latin typeface="Times New Roman" panose="02020603050405020304" pitchFamily="18" charset="0"/>
              <a:cs typeface="Times New Roman" panose="02020603050405020304" pitchFamily="18" charset="0"/>
            </a:endParaRPr>
          </a:p>
        </p:txBody>
      </p:sp>
      <p:sp>
        <p:nvSpPr>
          <p:cNvPr id="1986" name="TextBox 1985">
            <a:extLst>
              <a:ext uri="{FF2B5EF4-FFF2-40B4-BE49-F238E27FC236}">
                <a16:creationId xmlns:a16="http://schemas.microsoft.com/office/drawing/2014/main" id="{6B325150-84DA-4E47-83CF-094FB1B6E424}"/>
              </a:ext>
            </a:extLst>
          </p:cNvPr>
          <p:cNvSpPr txBox="1"/>
          <p:nvPr/>
        </p:nvSpPr>
        <p:spPr>
          <a:xfrm>
            <a:off x="6822521" y="3949138"/>
            <a:ext cx="4771715" cy="1015663"/>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001331"/>
                </a:solidFill>
                <a:effectLst/>
                <a:uLnTx/>
                <a:uFillTx/>
                <a:latin typeface="Times New Roman" panose="02020603050405020304" pitchFamily="18" charset="0"/>
                <a:cs typeface="Times New Roman" panose="02020603050405020304" pitchFamily="18" charset="0"/>
              </a:rPr>
              <a:t>THẾ</a:t>
            </a:r>
            <a:r>
              <a:rPr kumimoji="0" lang="en-US" sz="6000" b="1" i="0" u="none" strike="noStrike" kern="1200" cap="none" spc="0" normalizeH="0" noProof="0" dirty="0">
                <a:ln>
                  <a:noFill/>
                </a:ln>
                <a:solidFill>
                  <a:srgbClr val="001331"/>
                </a:solidFill>
                <a:effectLst/>
                <a:uLnTx/>
                <a:uFillTx/>
                <a:latin typeface="Times New Roman" panose="02020603050405020304" pitchFamily="18" charset="0"/>
                <a:cs typeface="Times New Roman" panose="02020603050405020304" pitchFamily="18" charset="0"/>
              </a:rPr>
              <a:t> NĂNG</a:t>
            </a:r>
            <a:endParaRPr kumimoji="0" lang="en-US" sz="6000" b="1" i="0" u="none" strike="noStrike" kern="1200" cap="none" spc="0" normalizeH="0" baseline="0" noProof="0" dirty="0">
              <a:ln>
                <a:noFill/>
              </a:ln>
              <a:solidFill>
                <a:srgbClr val="001331"/>
              </a:solidFill>
              <a:effectLst/>
              <a:uLnTx/>
              <a:uFillTx/>
              <a:latin typeface="Times New Roman" panose="02020603050405020304" pitchFamily="18" charset="0"/>
              <a:cs typeface="Times New Roman" panose="02020603050405020304" pitchFamily="18" charset="0"/>
            </a:endParaRPr>
          </a:p>
        </p:txBody>
      </p:sp>
      <p:pic>
        <p:nvPicPr>
          <p:cNvPr id="2" name="Graphic 1">
            <a:extLst>
              <a:ext uri="{FF2B5EF4-FFF2-40B4-BE49-F238E27FC236}">
                <a16:creationId xmlns:a16="http://schemas.microsoft.com/office/drawing/2014/main" id="{E3A05B25-801A-EBA6-8016-519B0D661C4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34611" y="23757"/>
            <a:ext cx="6687911" cy="6687911"/>
          </a:xfrm>
          <a:prstGeom prst="rect">
            <a:avLst/>
          </a:prstGeom>
        </p:spPr>
      </p:pic>
    </p:spTree>
    <p:extLst>
      <p:ext uri="{BB962C8B-B14F-4D97-AF65-F5344CB8AC3E}">
        <p14:creationId xmlns:p14="http://schemas.microsoft.com/office/powerpoint/2010/main" val="107553943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203"/>
                                        </p:tgtEl>
                                        <p:attrNameLst>
                                          <p:attrName>style.visibility</p:attrName>
                                        </p:attrNameLst>
                                      </p:cBhvr>
                                      <p:to>
                                        <p:strVal val="visible"/>
                                      </p:to>
                                    </p:set>
                                    <p:animEffect transition="in" filter="wipe(up)">
                                      <p:cBhvr>
                                        <p:cTn id="7" dur="500"/>
                                        <p:tgtEl>
                                          <p:spTgt spid="220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84"/>
                                        </p:tgtEl>
                                        <p:attrNameLst>
                                          <p:attrName>style.visibility</p:attrName>
                                        </p:attrNameLst>
                                      </p:cBhvr>
                                      <p:to>
                                        <p:strVal val="visible"/>
                                      </p:to>
                                    </p:set>
                                    <p:animEffect transition="in" filter="wipe(up)">
                                      <p:cBhvr>
                                        <p:cTn id="11" dur="500"/>
                                        <p:tgtEl>
                                          <p:spTgt spid="198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986"/>
                                        </p:tgtEl>
                                        <p:attrNameLst>
                                          <p:attrName>style.visibility</p:attrName>
                                        </p:attrNameLst>
                                      </p:cBhvr>
                                      <p:to>
                                        <p:strVal val="visible"/>
                                      </p:to>
                                    </p:set>
                                    <p:animEffect transition="in" filter="wipe(up)">
                                      <p:cBhvr>
                                        <p:cTn id="15" dur="500"/>
                                        <p:tgtEl>
                                          <p:spTgt spid="19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3" grpId="0"/>
      <p:bldP spid="1984" grpId="0"/>
      <p:bldP spid="198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grpSp>
        <p:nvGrpSpPr>
          <p:cNvPr id="91" name="Google Shape;91;p16"/>
          <p:cNvGrpSpPr/>
          <p:nvPr/>
        </p:nvGrpSpPr>
        <p:grpSpPr>
          <a:xfrm>
            <a:off x="1188649" y="1427969"/>
            <a:ext cx="3741607" cy="4881391"/>
            <a:chOff x="891486" y="1070976"/>
            <a:chExt cx="2806205" cy="3661043"/>
          </a:xfrm>
        </p:grpSpPr>
        <p:sp>
          <p:nvSpPr>
            <p:cNvPr id="92" name="Google Shape;92;p16"/>
            <p:cNvSpPr/>
            <p:nvPr/>
          </p:nvSpPr>
          <p:spPr>
            <a:xfrm>
              <a:off x="2243704" y="1294344"/>
              <a:ext cx="256949" cy="1952636"/>
            </a:xfrm>
            <a:custGeom>
              <a:avLst/>
              <a:gdLst/>
              <a:ahLst/>
              <a:cxnLst/>
              <a:rect l="l" t="t" r="r" b="b"/>
              <a:pathLst>
                <a:path w="3252" h="24713" extrusionOk="0">
                  <a:moveTo>
                    <a:pt x="2542" y="1"/>
                  </a:moveTo>
                  <a:cubicBezTo>
                    <a:pt x="0" y="1"/>
                    <a:pt x="274" y="1902"/>
                    <a:pt x="274" y="1902"/>
                  </a:cubicBezTo>
                  <a:lnTo>
                    <a:pt x="255" y="24713"/>
                  </a:lnTo>
                  <a:lnTo>
                    <a:pt x="3251" y="24087"/>
                  </a:lnTo>
                  <a:lnTo>
                    <a:pt x="3251" y="44"/>
                  </a:lnTo>
                  <a:cubicBezTo>
                    <a:pt x="2993" y="15"/>
                    <a:pt x="2758" y="1"/>
                    <a:pt x="2542"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 name="Google Shape;93;p16"/>
            <p:cNvSpPr/>
            <p:nvPr/>
          </p:nvSpPr>
          <p:spPr>
            <a:xfrm>
              <a:off x="2500573" y="1264872"/>
              <a:ext cx="1197118" cy="2476805"/>
            </a:xfrm>
            <a:custGeom>
              <a:avLst/>
              <a:gdLst/>
              <a:ahLst/>
              <a:cxnLst/>
              <a:rect l="l" t="t" r="r" b="b"/>
              <a:pathLst>
                <a:path w="15151" h="31347" extrusionOk="0">
                  <a:moveTo>
                    <a:pt x="721" y="0"/>
                  </a:moveTo>
                  <a:lnTo>
                    <a:pt x="0" y="417"/>
                  </a:lnTo>
                  <a:lnTo>
                    <a:pt x="0" y="23436"/>
                  </a:lnTo>
                  <a:lnTo>
                    <a:pt x="13558" y="31248"/>
                  </a:lnTo>
                  <a:cubicBezTo>
                    <a:pt x="13655" y="31313"/>
                    <a:pt x="13764" y="31347"/>
                    <a:pt x="13871" y="31347"/>
                  </a:cubicBezTo>
                  <a:cubicBezTo>
                    <a:pt x="13953" y="31347"/>
                    <a:pt x="14034" y="31327"/>
                    <a:pt x="14108" y="31286"/>
                  </a:cubicBezTo>
                  <a:lnTo>
                    <a:pt x="14809" y="30888"/>
                  </a:lnTo>
                  <a:cubicBezTo>
                    <a:pt x="15018" y="30793"/>
                    <a:pt x="15150" y="30547"/>
                    <a:pt x="15150" y="30186"/>
                  </a:cubicBezTo>
                  <a:lnTo>
                    <a:pt x="15150" y="9481"/>
                  </a:lnTo>
                  <a:cubicBezTo>
                    <a:pt x="15150" y="8836"/>
                    <a:pt x="14771" y="8097"/>
                    <a:pt x="14278" y="7831"/>
                  </a:cubicBezTo>
                  <a:lnTo>
                    <a:pt x="721" y="0"/>
                  </a:lnTo>
                  <a:close/>
                </a:path>
              </a:pathLst>
            </a:custGeom>
            <a:solidFill>
              <a:srgbClr val="48CD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 name="Google Shape;94;p16"/>
            <p:cNvSpPr/>
            <p:nvPr/>
          </p:nvSpPr>
          <p:spPr>
            <a:xfrm>
              <a:off x="2500573" y="1297820"/>
              <a:ext cx="1140150" cy="2444568"/>
            </a:xfrm>
            <a:custGeom>
              <a:avLst/>
              <a:gdLst/>
              <a:ahLst/>
              <a:cxnLst/>
              <a:rect l="l" t="t" r="r" b="b"/>
              <a:pathLst>
                <a:path w="14430" h="30939" extrusionOk="0">
                  <a:moveTo>
                    <a:pt x="0" y="0"/>
                  </a:moveTo>
                  <a:lnTo>
                    <a:pt x="0" y="23019"/>
                  </a:lnTo>
                  <a:lnTo>
                    <a:pt x="13558" y="30831"/>
                  </a:lnTo>
                  <a:cubicBezTo>
                    <a:pt x="13679" y="30904"/>
                    <a:pt x="13796" y="30939"/>
                    <a:pt x="13902" y="30939"/>
                  </a:cubicBezTo>
                  <a:cubicBezTo>
                    <a:pt x="14210" y="30939"/>
                    <a:pt x="14430" y="30652"/>
                    <a:pt x="14430" y="30187"/>
                  </a:cubicBezTo>
                  <a:lnTo>
                    <a:pt x="14430" y="9481"/>
                  </a:lnTo>
                  <a:cubicBezTo>
                    <a:pt x="14430" y="8836"/>
                    <a:pt x="14032" y="8097"/>
                    <a:pt x="13558" y="7831"/>
                  </a:cubicBezTo>
                  <a:lnTo>
                    <a:pt x="0"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 name="Google Shape;95;p16"/>
            <p:cNvSpPr/>
            <p:nvPr/>
          </p:nvSpPr>
          <p:spPr>
            <a:xfrm>
              <a:off x="2277284" y="1375569"/>
              <a:ext cx="1279607" cy="2430266"/>
            </a:xfrm>
            <a:custGeom>
              <a:avLst/>
              <a:gdLst/>
              <a:ahLst/>
              <a:cxnLst/>
              <a:rect l="l" t="t" r="r" b="b"/>
              <a:pathLst>
                <a:path w="16195" h="30758" extrusionOk="0">
                  <a:moveTo>
                    <a:pt x="2730" y="1"/>
                  </a:moveTo>
                  <a:cubicBezTo>
                    <a:pt x="970" y="1"/>
                    <a:pt x="1" y="1519"/>
                    <a:pt x="1" y="1519"/>
                  </a:cubicBezTo>
                  <a:lnTo>
                    <a:pt x="1" y="22945"/>
                  </a:lnTo>
                  <a:lnTo>
                    <a:pt x="13331" y="30757"/>
                  </a:lnTo>
                  <a:cubicBezTo>
                    <a:pt x="13849" y="29402"/>
                    <a:pt x="14830" y="29146"/>
                    <a:pt x="15497" y="29146"/>
                  </a:cubicBezTo>
                  <a:cubicBezTo>
                    <a:pt x="15904" y="29146"/>
                    <a:pt x="16194" y="29241"/>
                    <a:pt x="16194" y="29241"/>
                  </a:cubicBezTo>
                  <a:lnTo>
                    <a:pt x="16194" y="7833"/>
                  </a:lnTo>
                  <a:lnTo>
                    <a:pt x="2826" y="2"/>
                  </a:lnTo>
                  <a:cubicBezTo>
                    <a:pt x="2794" y="1"/>
                    <a:pt x="2762" y="1"/>
                    <a:pt x="2730" y="1"/>
                  </a:cubicBezTo>
                  <a:close/>
                </a:path>
              </a:pathLst>
            </a:custGeom>
            <a:solidFill>
              <a:srgbClr val="E6E6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Google Shape;96;p16"/>
            <p:cNvSpPr/>
            <p:nvPr/>
          </p:nvSpPr>
          <p:spPr>
            <a:xfrm>
              <a:off x="2277284" y="1375569"/>
              <a:ext cx="1278106" cy="738846"/>
            </a:xfrm>
            <a:custGeom>
              <a:avLst/>
              <a:gdLst/>
              <a:ahLst/>
              <a:cxnLst/>
              <a:rect l="l" t="t" r="r" b="b"/>
              <a:pathLst>
                <a:path w="16176" h="9351" extrusionOk="0">
                  <a:moveTo>
                    <a:pt x="2730" y="1"/>
                  </a:moveTo>
                  <a:cubicBezTo>
                    <a:pt x="970" y="1"/>
                    <a:pt x="1" y="1519"/>
                    <a:pt x="1" y="1519"/>
                  </a:cubicBezTo>
                  <a:lnTo>
                    <a:pt x="13331" y="9350"/>
                  </a:lnTo>
                  <a:cubicBezTo>
                    <a:pt x="13846" y="7993"/>
                    <a:pt x="14808" y="7733"/>
                    <a:pt x="15470" y="7733"/>
                  </a:cubicBezTo>
                  <a:cubicBezTo>
                    <a:pt x="15880" y="7733"/>
                    <a:pt x="16175" y="7833"/>
                    <a:pt x="16175" y="7833"/>
                  </a:cubicBezTo>
                  <a:lnTo>
                    <a:pt x="2826" y="2"/>
                  </a:lnTo>
                  <a:cubicBezTo>
                    <a:pt x="2794" y="1"/>
                    <a:pt x="2762" y="1"/>
                    <a:pt x="273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 name="Google Shape;97;p16"/>
            <p:cNvSpPr/>
            <p:nvPr/>
          </p:nvSpPr>
          <p:spPr>
            <a:xfrm>
              <a:off x="2206884" y="1444625"/>
              <a:ext cx="1198620" cy="2476884"/>
            </a:xfrm>
            <a:custGeom>
              <a:avLst/>
              <a:gdLst/>
              <a:ahLst/>
              <a:cxnLst/>
              <a:rect l="l" t="t" r="r" b="b"/>
              <a:pathLst>
                <a:path w="15170" h="31348" extrusionOk="0">
                  <a:moveTo>
                    <a:pt x="740" y="0"/>
                  </a:moveTo>
                  <a:lnTo>
                    <a:pt x="1" y="418"/>
                  </a:lnTo>
                  <a:lnTo>
                    <a:pt x="1" y="23418"/>
                  </a:lnTo>
                  <a:lnTo>
                    <a:pt x="13577" y="31249"/>
                  </a:lnTo>
                  <a:cubicBezTo>
                    <a:pt x="13663" y="31313"/>
                    <a:pt x="13768" y="31347"/>
                    <a:pt x="13877" y="31347"/>
                  </a:cubicBezTo>
                  <a:cubicBezTo>
                    <a:pt x="13960" y="31347"/>
                    <a:pt x="14045" y="31328"/>
                    <a:pt x="14127" y="31287"/>
                  </a:cubicBezTo>
                  <a:lnTo>
                    <a:pt x="14829" y="30888"/>
                  </a:lnTo>
                  <a:cubicBezTo>
                    <a:pt x="15018" y="30794"/>
                    <a:pt x="15170" y="30547"/>
                    <a:pt x="15170" y="30187"/>
                  </a:cubicBezTo>
                  <a:lnTo>
                    <a:pt x="15170" y="9481"/>
                  </a:lnTo>
                  <a:cubicBezTo>
                    <a:pt x="15151" y="8836"/>
                    <a:pt x="14772" y="8097"/>
                    <a:pt x="14298" y="7831"/>
                  </a:cubicBezTo>
                  <a:lnTo>
                    <a:pt x="740" y="0"/>
                  </a:lnTo>
                  <a:close/>
                </a:path>
              </a:pathLst>
            </a:custGeom>
            <a:solidFill>
              <a:srgbClr val="48CD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 name="Google Shape;98;p16"/>
            <p:cNvSpPr/>
            <p:nvPr/>
          </p:nvSpPr>
          <p:spPr>
            <a:xfrm>
              <a:off x="2206884" y="1477574"/>
              <a:ext cx="1140229" cy="2443936"/>
            </a:xfrm>
            <a:custGeom>
              <a:avLst/>
              <a:gdLst/>
              <a:ahLst/>
              <a:cxnLst/>
              <a:rect l="l" t="t" r="r" b="b"/>
              <a:pathLst>
                <a:path w="14431" h="30931" extrusionOk="0">
                  <a:moveTo>
                    <a:pt x="1" y="1"/>
                  </a:moveTo>
                  <a:lnTo>
                    <a:pt x="1" y="23001"/>
                  </a:lnTo>
                  <a:lnTo>
                    <a:pt x="13558" y="30832"/>
                  </a:lnTo>
                  <a:cubicBezTo>
                    <a:pt x="13678" y="30899"/>
                    <a:pt x="13794" y="30931"/>
                    <a:pt x="13899" y="30931"/>
                  </a:cubicBezTo>
                  <a:cubicBezTo>
                    <a:pt x="14209" y="30931"/>
                    <a:pt x="14430" y="30654"/>
                    <a:pt x="14430" y="30187"/>
                  </a:cubicBezTo>
                  <a:lnTo>
                    <a:pt x="14430" y="9481"/>
                  </a:lnTo>
                  <a:cubicBezTo>
                    <a:pt x="14430" y="8855"/>
                    <a:pt x="14032" y="8097"/>
                    <a:pt x="13558" y="7832"/>
                  </a:cubicBezTo>
                  <a:lnTo>
                    <a:pt x="1" y="1"/>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 name="Google Shape;99;p16"/>
            <p:cNvSpPr/>
            <p:nvPr/>
          </p:nvSpPr>
          <p:spPr>
            <a:xfrm>
              <a:off x="2398647" y="1947539"/>
              <a:ext cx="756703" cy="693414"/>
            </a:xfrm>
            <a:custGeom>
              <a:avLst/>
              <a:gdLst/>
              <a:ahLst/>
              <a:cxnLst/>
              <a:rect l="l" t="t" r="r" b="b"/>
              <a:pathLst>
                <a:path w="9577" h="8776" extrusionOk="0">
                  <a:moveTo>
                    <a:pt x="319" y="0"/>
                  </a:moveTo>
                  <a:cubicBezTo>
                    <a:pt x="128" y="0"/>
                    <a:pt x="1" y="178"/>
                    <a:pt x="1" y="461"/>
                  </a:cubicBezTo>
                  <a:lnTo>
                    <a:pt x="1" y="2794"/>
                  </a:lnTo>
                  <a:cubicBezTo>
                    <a:pt x="1" y="3192"/>
                    <a:pt x="209" y="3571"/>
                    <a:pt x="532" y="3799"/>
                  </a:cubicBezTo>
                  <a:lnTo>
                    <a:pt x="9045" y="8710"/>
                  </a:lnTo>
                  <a:cubicBezTo>
                    <a:pt x="9120" y="8754"/>
                    <a:pt x="9192" y="8776"/>
                    <a:pt x="9257" y="8776"/>
                  </a:cubicBezTo>
                  <a:cubicBezTo>
                    <a:pt x="9442" y="8776"/>
                    <a:pt x="9576" y="8606"/>
                    <a:pt x="9576" y="8311"/>
                  </a:cubicBezTo>
                  <a:lnTo>
                    <a:pt x="9576" y="5998"/>
                  </a:lnTo>
                  <a:cubicBezTo>
                    <a:pt x="9576" y="5581"/>
                    <a:pt x="9368" y="5221"/>
                    <a:pt x="9045" y="4974"/>
                  </a:cubicBezTo>
                  <a:lnTo>
                    <a:pt x="532" y="63"/>
                  </a:lnTo>
                  <a:cubicBezTo>
                    <a:pt x="455" y="20"/>
                    <a:pt x="384" y="0"/>
                    <a:pt x="319" y="0"/>
                  </a:cubicBezTo>
                  <a:close/>
                </a:path>
              </a:pathLst>
            </a:custGeom>
            <a:solidFill>
              <a:srgbClr val="7B63A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 name="Google Shape;100;p16"/>
            <p:cNvSpPr/>
            <p:nvPr/>
          </p:nvSpPr>
          <p:spPr>
            <a:xfrm>
              <a:off x="2500573" y="2433229"/>
              <a:ext cx="552850" cy="348050"/>
            </a:xfrm>
            <a:custGeom>
              <a:avLst/>
              <a:gdLst/>
              <a:ahLst/>
              <a:cxnLst/>
              <a:rect l="l" t="t" r="r" b="b"/>
              <a:pathLst>
                <a:path w="6997" h="4405" extrusionOk="0">
                  <a:moveTo>
                    <a:pt x="128" y="0"/>
                  </a:moveTo>
                  <a:cubicBezTo>
                    <a:pt x="53" y="0"/>
                    <a:pt x="0" y="64"/>
                    <a:pt x="0" y="192"/>
                  </a:cubicBezTo>
                  <a:cubicBezTo>
                    <a:pt x="0" y="344"/>
                    <a:pt x="76" y="496"/>
                    <a:pt x="209" y="591"/>
                  </a:cubicBezTo>
                  <a:lnTo>
                    <a:pt x="6788" y="4383"/>
                  </a:lnTo>
                  <a:cubicBezTo>
                    <a:pt x="6817" y="4397"/>
                    <a:pt x="6844" y="4404"/>
                    <a:pt x="6869" y="4404"/>
                  </a:cubicBezTo>
                  <a:cubicBezTo>
                    <a:pt x="6944" y="4404"/>
                    <a:pt x="6997" y="4340"/>
                    <a:pt x="6997" y="4212"/>
                  </a:cubicBezTo>
                  <a:cubicBezTo>
                    <a:pt x="6997" y="4061"/>
                    <a:pt x="6921" y="3909"/>
                    <a:pt x="6788" y="3814"/>
                  </a:cubicBezTo>
                  <a:lnTo>
                    <a:pt x="209" y="22"/>
                  </a:lnTo>
                  <a:cubicBezTo>
                    <a:pt x="180" y="8"/>
                    <a:pt x="153" y="0"/>
                    <a:pt x="128" y="0"/>
                  </a:cubicBezTo>
                  <a:close/>
                </a:path>
              </a:pathLst>
            </a:custGeom>
            <a:solidFill>
              <a:srgbClr val="7B63A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 name="Google Shape;101;p16"/>
            <p:cNvSpPr/>
            <p:nvPr/>
          </p:nvSpPr>
          <p:spPr>
            <a:xfrm>
              <a:off x="2608425" y="2647432"/>
              <a:ext cx="338648" cy="224396"/>
            </a:xfrm>
            <a:custGeom>
              <a:avLst/>
              <a:gdLst/>
              <a:ahLst/>
              <a:cxnLst/>
              <a:rect l="l" t="t" r="r" b="b"/>
              <a:pathLst>
                <a:path w="4286" h="2840" extrusionOk="0">
                  <a:moveTo>
                    <a:pt x="127" y="1"/>
                  </a:moveTo>
                  <a:cubicBezTo>
                    <a:pt x="53" y="1"/>
                    <a:pt x="0" y="61"/>
                    <a:pt x="0" y="174"/>
                  </a:cubicBezTo>
                  <a:cubicBezTo>
                    <a:pt x="0" y="345"/>
                    <a:pt x="76" y="496"/>
                    <a:pt x="209" y="591"/>
                  </a:cubicBezTo>
                  <a:lnTo>
                    <a:pt x="4058" y="2810"/>
                  </a:lnTo>
                  <a:cubicBezTo>
                    <a:pt x="4094" y="2830"/>
                    <a:pt x="4125" y="2839"/>
                    <a:pt x="4153" y="2839"/>
                  </a:cubicBezTo>
                  <a:cubicBezTo>
                    <a:pt x="4227" y="2839"/>
                    <a:pt x="4272" y="2769"/>
                    <a:pt x="4286" y="2658"/>
                  </a:cubicBezTo>
                  <a:cubicBezTo>
                    <a:pt x="4286" y="2506"/>
                    <a:pt x="4210" y="2355"/>
                    <a:pt x="4077" y="2260"/>
                  </a:cubicBezTo>
                  <a:lnTo>
                    <a:pt x="209" y="22"/>
                  </a:lnTo>
                  <a:cubicBezTo>
                    <a:pt x="180" y="8"/>
                    <a:pt x="152" y="1"/>
                    <a:pt x="127" y="1"/>
                  </a:cubicBezTo>
                  <a:close/>
                </a:path>
              </a:pathLst>
            </a:custGeom>
            <a:solidFill>
              <a:srgbClr val="7B63A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 name="Google Shape;102;p16"/>
            <p:cNvSpPr/>
            <p:nvPr/>
          </p:nvSpPr>
          <p:spPr>
            <a:xfrm>
              <a:off x="2184444" y="1255233"/>
              <a:ext cx="373097" cy="222420"/>
            </a:xfrm>
            <a:custGeom>
              <a:avLst/>
              <a:gdLst/>
              <a:ahLst/>
              <a:cxnLst/>
              <a:rect l="l" t="t" r="r" b="b"/>
              <a:pathLst>
                <a:path w="4722" h="2815" extrusionOk="0">
                  <a:moveTo>
                    <a:pt x="3695" y="1"/>
                  </a:moveTo>
                  <a:cubicBezTo>
                    <a:pt x="3000" y="1"/>
                    <a:pt x="2310" y="165"/>
                    <a:pt x="1688" y="482"/>
                  </a:cubicBezTo>
                  <a:cubicBezTo>
                    <a:pt x="0" y="1279"/>
                    <a:pt x="285" y="2815"/>
                    <a:pt x="285" y="2815"/>
                  </a:cubicBezTo>
                  <a:lnTo>
                    <a:pt x="1024" y="2397"/>
                  </a:lnTo>
                  <a:cubicBezTo>
                    <a:pt x="1024" y="2397"/>
                    <a:pt x="1517" y="634"/>
                    <a:pt x="4001" y="539"/>
                  </a:cubicBezTo>
                  <a:lnTo>
                    <a:pt x="4722" y="122"/>
                  </a:lnTo>
                  <a:cubicBezTo>
                    <a:pt x="4383" y="41"/>
                    <a:pt x="4039" y="1"/>
                    <a:pt x="3695" y="1"/>
                  </a:cubicBezTo>
                  <a:close/>
                </a:path>
              </a:pathLst>
            </a:custGeom>
            <a:solidFill>
              <a:srgbClr val="48CD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 name="Google Shape;103;p16"/>
            <p:cNvSpPr/>
            <p:nvPr/>
          </p:nvSpPr>
          <p:spPr>
            <a:xfrm>
              <a:off x="1770894" y="1104082"/>
              <a:ext cx="235299" cy="2436587"/>
            </a:xfrm>
            <a:custGeom>
              <a:avLst/>
              <a:gdLst/>
              <a:ahLst/>
              <a:cxnLst/>
              <a:rect l="l" t="t" r="r" b="b"/>
              <a:pathLst>
                <a:path w="2978" h="30838" extrusionOk="0">
                  <a:moveTo>
                    <a:pt x="2040" y="0"/>
                  </a:moveTo>
                  <a:cubicBezTo>
                    <a:pt x="160" y="0"/>
                    <a:pt x="1" y="1978"/>
                    <a:pt x="1" y="1978"/>
                  </a:cubicBezTo>
                  <a:lnTo>
                    <a:pt x="1" y="30837"/>
                  </a:lnTo>
                  <a:lnTo>
                    <a:pt x="2978" y="29719"/>
                  </a:lnTo>
                  <a:lnTo>
                    <a:pt x="2978" y="139"/>
                  </a:lnTo>
                  <a:cubicBezTo>
                    <a:pt x="2625" y="42"/>
                    <a:pt x="2314" y="0"/>
                    <a:pt x="2040" y="0"/>
                  </a:cubicBezTo>
                  <a:close/>
                </a:path>
              </a:pathLst>
            </a:custGeom>
            <a:solidFill>
              <a:srgbClr val="ED7B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 name="Google Shape;104;p16"/>
            <p:cNvSpPr/>
            <p:nvPr/>
          </p:nvSpPr>
          <p:spPr>
            <a:xfrm>
              <a:off x="2007615" y="1080536"/>
              <a:ext cx="1197197" cy="2944322"/>
            </a:xfrm>
            <a:custGeom>
              <a:avLst/>
              <a:gdLst/>
              <a:ahLst/>
              <a:cxnLst/>
              <a:rect l="l" t="t" r="r" b="b"/>
              <a:pathLst>
                <a:path w="15152" h="37264" extrusionOk="0">
                  <a:moveTo>
                    <a:pt x="702" y="1"/>
                  </a:moveTo>
                  <a:lnTo>
                    <a:pt x="1" y="418"/>
                  </a:lnTo>
                  <a:lnTo>
                    <a:pt x="1" y="29353"/>
                  </a:lnTo>
                  <a:lnTo>
                    <a:pt x="13558" y="37165"/>
                  </a:lnTo>
                  <a:cubicBezTo>
                    <a:pt x="13644" y="37230"/>
                    <a:pt x="13755" y="37264"/>
                    <a:pt x="13866" y="37264"/>
                  </a:cubicBezTo>
                  <a:cubicBezTo>
                    <a:pt x="13950" y="37264"/>
                    <a:pt x="14034" y="37244"/>
                    <a:pt x="14108" y="37203"/>
                  </a:cubicBezTo>
                  <a:lnTo>
                    <a:pt x="14810" y="36805"/>
                  </a:lnTo>
                  <a:cubicBezTo>
                    <a:pt x="15018" y="36710"/>
                    <a:pt x="15151" y="36463"/>
                    <a:pt x="15151" y="36103"/>
                  </a:cubicBezTo>
                  <a:lnTo>
                    <a:pt x="15151" y="9481"/>
                  </a:lnTo>
                  <a:cubicBezTo>
                    <a:pt x="15132" y="8856"/>
                    <a:pt x="14753" y="8116"/>
                    <a:pt x="14279" y="7832"/>
                  </a:cubicBezTo>
                  <a:lnTo>
                    <a:pt x="702"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5" name="Google Shape;105;p16"/>
            <p:cNvSpPr/>
            <p:nvPr/>
          </p:nvSpPr>
          <p:spPr>
            <a:xfrm>
              <a:off x="2007615" y="1113484"/>
              <a:ext cx="1138728" cy="2912085"/>
            </a:xfrm>
            <a:custGeom>
              <a:avLst/>
              <a:gdLst/>
              <a:ahLst/>
              <a:cxnLst/>
              <a:rect l="l" t="t" r="r" b="b"/>
              <a:pathLst>
                <a:path w="14412" h="36856" extrusionOk="0">
                  <a:moveTo>
                    <a:pt x="1" y="1"/>
                  </a:moveTo>
                  <a:lnTo>
                    <a:pt x="1" y="28936"/>
                  </a:lnTo>
                  <a:lnTo>
                    <a:pt x="13558" y="36748"/>
                  </a:lnTo>
                  <a:cubicBezTo>
                    <a:pt x="13680" y="36821"/>
                    <a:pt x="13796" y="36855"/>
                    <a:pt x="13900" y="36855"/>
                  </a:cubicBezTo>
                  <a:cubicBezTo>
                    <a:pt x="14202" y="36855"/>
                    <a:pt x="14412" y="36568"/>
                    <a:pt x="14412" y="36103"/>
                  </a:cubicBezTo>
                  <a:lnTo>
                    <a:pt x="14412" y="9482"/>
                  </a:lnTo>
                  <a:cubicBezTo>
                    <a:pt x="14412" y="8856"/>
                    <a:pt x="14013" y="8116"/>
                    <a:pt x="13539" y="7832"/>
                  </a:cubicBezTo>
                  <a:lnTo>
                    <a:pt x="1" y="1"/>
                  </a:lnTo>
                  <a:close/>
                </a:path>
              </a:pathLst>
            </a:custGeom>
            <a:solidFill>
              <a:srgbClr val="ED7B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6" name="Google Shape;106;p16"/>
            <p:cNvSpPr/>
            <p:nvPr/>
          </p:nvSpPr>
          <p:spPr>
            <a:xfrm>
              <a:off x="1784405" y="1192813"/>
              <a:ext cx="1278027" cy="2897704"/>
            </a:xfrm>
            <a:custGeom>
              <a:avLst/>
              <a:gdLst/>
              <a:ahLst/>
              <a:cxnLst/>
              <a:rect l="l" t="t" r="r" b="b"/>
              <a:pathLst>
                <a:path w="16175" h="36674" extrusionOk="0">
                  <a:moveTo>
                    <a:pt x="2729" y="0"/>
                  </a:moveTo>
                  <a:cubicBezTo>
                    <a:pt x="952" y="0"/>
                    <a:pt x="1" y="1519"/>
                    <a:pt x="1" y="1519"/>
                  </a:cubicBezTo>
                  <a:lnTo>
                    <a:pt x="1" y="28842"/>
                  </a:lnTo>
                  <a:lnTo>
                    <a:pt x="13330" y="36673"/>
                  </a:lnTo>
                  <a:cubicBezTo>
                    <a:pt x="13845" y="35316"/>
                    <a:pt x="14808" y="35056"/>
                    <a:pt x="15469" y="35056"/>
                  </a:cubicBezTo>
                  <a:cubicBezTo>
                    <a:pt x="15880" y="35056"/>
                    <a:pt x="16175" y="35156"/>
                    <a:pt x="16175" y="35156"/>
                  </a:cubicBezTo>
                  <a:lnTo>
                    <a:pt x="16175" y="7814"/>
                  </a:lnTo>
                  <a:lnTo>
                    <a:pt x="2826" y="2"/>
                  </a:lnTo>
                  <a:cubicBezTo>
                    <a:pt x="2793" y="1"/>
                    <a:pt x="2761" y="0"/>
                    <a:pt x="2729" y="0"/>
                  </a:cubicBezTo>
                  <a:close/>
                </a:path>
              </a:pathLst>
            </a:custGeom>
            <a:solidFill>
              <a:srgbClr val="E6E6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7" name="Google Shape;107;p16"/>
            <p:cNvSpPr/>
            <p:nvPr/>
          </p:nvSpPr>
          <p:spPr>
            <a:xfrm>
              <a:off x="1782904" y="1192813"/>
              <a:ext cx="1279528" cy="737266"/>
            </a:xfrm>
            <a:custGeom>
              <a:avLst/>
              <a:gdLst/>
              <a:ahLst/>
              <a:cxnLst/>
              <a:rect l="l" t="t" r="r" b="b"/>
              <a:pathLst>
                <a:path w="16194" h="9331" extrusionOk="0">
                  <a:moveTo>
                    <a:pt x="2748" y="0"/>
                  </a:moveTo>
                  <a:cubicBezTo>
                    <a:pt x="970" y="0"/>
                    <a:pt x="1" y="1519"/>
                    <a:pt x="1" y="1519"/>
                  </a:cubicBezTo>
                  <a:lnTo>
                    <a:pt x="13331" y="9331"/>
                  </a:lnTo>
                  <a:cubicBezTo>
                    <a:pt x="13861" y="7975"/>
                    <a:pt x="14838" y="7719"/>
                    <a:pt x="15502" y="7719"/>
                  </a:cubicBezTo>
                  <a:cubicBezTo>
                    <a:pt x="15906" y="7719"/>
                    <a:pt x="16194" y="7814"/>
                    <a:pt x="16194" y="7814"/>
                  </a:cubicBezTo>
                  <a:lnTo>
                    <a:pt x="2845" y="2"/>
                  </a:lnTo>
                  <a:cubicBezTo>
                    <a:pt x="2812" y="1"/>
                    <a:pt x="2780" y="0"/>
                    <a:pt x="2748"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8" name="Google Shape;108;p16"/>
            <p:cNvSpPr/>
            <p:nvPr/>
          </p:nvSpPr>
          <p:spPr>
            <a:xfrm>
              <a:off x="1712504" y="1260368"/>
              <a:ext cx="1197118" cy="2944243"/>
            </a:xfrm>
            <a:custGeom>
              <a:avLst/>
              <a:gdLst/>
              <a:ahLst/>
              <a:cxnLst/>
              <a:rect l="l" t="t" r="r" b="b"/>
              <a:pathLst>
                <a:path w="15151" h="37263" extrusionOk="0">
                  <a:moveTo>
                    <a:pt x="740" y="0"/>
                  </a:moveTo>
                  <a:lnTo>
                    <a:pt x="0" y="436"/>
                  </a:lnTo>
                  <a:lnTo>
                    <a:pt x="0" y="29352"/>
                  </a:lnTo>
                  <a:lnTo>
                    <a:pt x="13558" y="37164"/>
                  </a:lnTo>
                  <a:cubicBezTo>
                    <a:pt x="13655" y="37229"/>
                    <a:pt x="13764" y="37263"/>
                    <a:pt x="13875" y="37263"/>
                  </a:cubicBezTo>
                  <a:cubicBezTo>
                    <a:pt x="13959" y="37263"/>
                    <a:pt x="14045" y="37243"/>
                    <a:pt x="14127" y="37202"/>
                  </a:cubicBezTo>
                  <a:lnTo>
                    <a:pt x="14828" y="36804"/>
                  </a:lnTo>
                  <a:cubicBezTo>
                    <a:pt x="15018" y="36709"/>
                    <a:pt x="15151" y="36463"/>
                    <a:pt x="15151" y="36103"/>
                  </a:cubicBezTo>
                  <a:lnTo>
                    <a:pt x="15151" y="9481"/>
                  </a:lnTo>
                  <a:cubicBezTo>
                    <a:pt x="15151" y="8855"/>
                    <a:pt x="14771" y="8116"/>
                    <a:pt x="14297" y="7831"/>
                  </a:cubicBezTo>
                  <a:lnTo>
                    <a:pt x="740"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9" name="Google Shape;109;p16"/>
            <p:cNvSpPr/>
            <p:nvPr/>
          </p:nvSpPr>
          <p:spPr>
            <a:xfrm>
              <a:off x="1712504" y="1294818"/>
              <a:ext cx="1140229" cy="2910504"/>
            </a:xfrm>
            <a:custGeom>
              <a:avLst/>
              <a:gdLst/>
              <a:ahLst/>
              <a:cxnLst/>
              <a:rect l="l" t="t" r="r" b="b"/>
              <a:pathLst>
                <a:path w="14431" h="36836" extrusionOk="0">
                  <a:moveTo>
                    <a:pt x="0" y="0"/>
                  </a:moveTo>
                  <a:lnTo>
                    <a:pt x="0" y="28916"/>
                  </a:lnTo>
                  <a:lnTo>
                    <a:pt x="13558" y="36728"/>
                  </a:lnTo>
                  <a:cubicBezTo>
                    <a:pt x="13680" y="36801"/>
                    <a:pt x="13796" y="36836"/>
                    <a:pt x="13903" y="36836"/>
                  </a:cubicBezTo>
                  <a:cubicBezTo>
                    <a:pt x="14210" y="36836"/>
                    <a:pt x="14430" y="36549"/>
                    <a:pt x="14430" y="36084"/>
                  </a:cubicBezTo>
                  <a:lnTo>
                    <a:pt x="14430" y="9462"/>
                  </a:lnTo>
                  <a:cubicBezTo>
                    <a:pt x="14430" y="8836"/>
                    <a:pt x="14051" y="8097"/>
                    <a:pt x="13558" y="7812"/>
                  </a:cubicBezTo>
                  <a:lnTo>
                    <a:pt x="0" y="0"/>
                  </a:lnTo>
                  <a:close/>
                </a:path>
              </a:pathLst>
            </a:custGeom>
            <a:solidFill>
              <a:srgbClr val="ED7B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0" name="Google Shape;110;p16"/>
            <p:cNvSpPr/>
            <p:nvPr/>
          </p:nvSpPr>
          <p:spPr>
            <a:xfrm>
              <a:off x="1904267" y="1652112"/>
              <a:ext cx="756703" cy="693493"/>
            </a:xfrm>
            <a:custGeom>
              <a:avLst/>
              <a:gdLst/>
              <a:ahLst/>
              <a:cxnLst/>
              <a:rect l="l" t="t" r="r" b="b"/>
              <a:pathLst>
                <a:path w="9577" h="8777" extrusionOk="0">
                  <a:moveTo>
                    <a:pt x="320" y="1"/>
                  </a:moveTo>
                  <a:cubicBezTo>
                    <a:pt x="135" y="1"/>
                    <a:pt x="0" y="171"/>
                    <a:pt x="0" y="465"/>
                  </a:cubicBezTo>
                  <a:lnTo>
                    <a:pt x="0" y="2778"/>
                  </a:lnTo>
                  <a:cubicBezTo>
                    <a:pt x="0" y="3177"/>
                    <a:pt x="209" y="3556"/>
                    <a:pt x="531" y="3802"/>
                  </a:cubicBezTo>
                  <a:lnTo>
                    <a:pt x="9045" y="8713"/>
                  </a:lnTo>
                  <a:cubicBezTo>
                    <a:pt x="9122" y="8756"/>
                    <a:pt x="9193" y="8776"/>
                    <a:pt x="9257" y="8776"/>
                  </a:cubicBezTo>
                  <a:cubicBezTo>
                    <a:pt x="9449" y="8776"/>
                    <a:pt x="9576" y="8599"/>
                    <a:pt x="9576" y="8315"/>
                  </a:cubicBezTo>
                  <a:lnTo>
                    <a:pt x="9576" y="6002"/>
                  </a:lnTo>
                  <a:cubicBezTo>
                    <a:pt x="9576" y="5585"/>
                    <a:pt x="9367" y="5205"/>
                    <a:pt x="9045" y="4978"/>
                  </a:cubicBezTo>
                  <a:lnTo>
                    <a:pt x="531" y="67"/>
                  </a:lnTo>
                  <a:cubicBezTo>
                    <a:pt x="457" y="22"/>
                    <a:pt x="385" y="1"/>
                    <a:pt x="320"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1" name="Google Shape;111;p16"/>
            <p:cNvSpPr/>
            <p:nvPr/>
          </p:nvSpPr>
          <p:spPr>
            <a:xfrm>
              <a:off x="2006113" y="2137406"/>
              <a:ext cx="552929" cy="347892"/>
            </a:xfrm>
            <a:custGeom>
              <a:avLst/>
              <a:gdLst/>
              <a:ahLst/>
              <a:cxnLst/>
              <a:rect l="l" t="t" r="r" b="b"/>
              <a:pathLst>
                <a:path w="6998" h="4403" extrusionOk="0">
                  <a:moveTo>
                    <a:pt x="124" y="1"/>
                  </a:moveTo>
                  <a:cubicBezTo>
                    <a:pt x="52" y="1"/>
                    <a:pt x="1" y="71"/>
                    <a:pt x="1" y="182"/>
                  </a:cubicBezTo>
                  <a:cubicBezTo>
                    <a:pt x="1" y="353"/>
                    <a:pt x="77" y="486"/>
                    <a:pt x="209" y="580"/>
                  </a:cubicBezTo>
                  <a:lnTo>
                    <a:pt x="6789" y="4373"/>
                  </a:lnTo>
                  <a:cubicBezTo>
                    <a:pt x="6820" y="4393"/>
                    <a:pt x="6849" y="4402"/>
                    <a:pt x="6875" y="4402"/>
                  </a:cubicBezTo>
                  <a:cubicBezTo>
                    <a:pt x="6947" y="4402"/>
                    <a:pt x="6998" y="4332"/>
                    <a:pt x="6998" y="4221"/>
                  </a:cubicBezTo>
                  <a:cubicBezTo>
                    <a:pt x="6998" y="4069"/>
                    <a:pt x="6922" y="3918"/>
                    <a:pt x="6789" y="3823"/>
                  </a:cubicBezTo>
                  <a:lnTo>
                    <a:pt x="209" y="30"/>
                  </a:lnTo>
                  <a:cubicBezTo>
                    <a:pt x="179" y="10"/>
                    <a:pt x="150" y="1"/>
                    <a:pt x="124" y="1"/>
                  </a:cubicBezTo>
                  <a:close/>
                </a:path>
              </a:pathLst>
            </a:custGeom>
            <a:solidFill>
              <a:srgbClr val="7DA2C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2" name="Google Shape;112;p16"/>
            <p:cNvSpPr/>
            <p:nvPr/>
          </p:nvSpPr>
          <p:spPr>
            <a:xfrm>
              <a:off x="2114044" y="2351688"/>
              <a:ext cx="338648" cy="224316"/>
            </a:xfrm>
            <a:custGeom>
              <a:avLst/>
              <a:gdLst/>
              <a:ahLst/>
              <a:cxnLst/>
              <a:rect l="l" t="t" r="r" b="b"/>
              <a:pathLst>
                <a:path w="4286" h="2839" extrusionOk="0">
                  <a:moveTo>
                    <a:pt x="123" y="0"/>
                  </a:moveTo>
                  <a:cubicBezTo>
                    <a:pt x="51" y="0"/>
                    <a:pt x="0" y="71"/>
                    <a:pt x="0" y="182"/>
                  </a:cubicBezTo>
                  <a:cubicBezTo>
                    <a:pt x="0" y="333"/>
                    <a:pt x="76" y="485"/>
                    <a:pt x="209" y="580"/>
                  </a:cubicBezTo>
                  <a:lnTo>
                    <a:pt x="4077" y="2817"/>
                  </a:lnTo>
                  <a:cubicBezTo>
                    <a:pt x="4106" y="2832"/>
                    <a:pt x="4134" y="2839"/>
                    <a:pt x="4159" y="2839"/>
                  </a:cubicBezTo>
                  <a:cubicBezTo>
                    <a:pt x="4233" y="2839"/>
                    <a:pt x="4285" y="2778"/>
                    <a:pt x="4285" y="2666"/>
                  </a:cubicBezTo>
                  <a:cubicBezTo>
                    <a:pt x="4266" y="2495"/>
                    <a:pt x="4191" y="2343"/>
                    <a:pt x="4077" y="2267"/>
                  </a:cubicBezTo>
                  <a:lnTo>
                    <a:pt x="209" y="30"/>
                  </a:lnTo>
                  <a:cubicBezTo>
                    <a:pt x="178" y="10"/>
                    <a:pt x="149" y="0"/>
                    <a:pt x="123" y="0"/>
                  </a:cubicBezTo>
                  <a:close/>
                </a:path>
              </a:pathLst>
            </a:custGeom>
            <a:solidFill>
              <a:srgbClr val="7DA2C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3" name="Google Shape;113;p16"/>
            <p:cNvSpPr/>
            <p:nvPr/>
          </p:nvSpPr>
          <p:spPr>
            <a:xfrm>
              <a:off x="1689985" y="1070976"/>
              <a:ext cx="373176" cy="222420"/>
            </a:xfrm>
            <a:custGeom>
              <a:avLst/>
              <a:gdLst/>
              <a:ahLst/>
              <a:cxnLst/>
              <a:rect l="l" t="t" r="r" b="b"/>
              <a:pathLst>
                <a:path w="4723" h="2815" extrusionOk="0">
                  <a:moveTo>
                    <a:pt x="3696" y="0"/>
                  </a:moveTo>
                  <a:cubicBezTo>
                    <a:pt x="3001" y="0"/>
                    <a:pt x="2311" y="165"/>
                    <a:pt x="1689" y="482"/>
                  </a:cubicBezTo>
                  <a:cubicBezTo>
                    <a:pt x="1" y="1278"/>
                    <a:pt x="285" y="2814"/>
                    <a:pt x="285" y="2814"/>
                  </a:cubicBezTo>
                  <a:lnTo>
                    <a:pt x="1025" y="2397"/>
                  </a:lnTo>
                  <a:cubicBezTo>
                    <a:pt x="1025" y="2397"/>
                    <a:pt x="1518" y="653"/>
                    <a:pt x="4021" y="539"/>
                  </a:cubicBezTo>
                  <a:lnTo>
                    <a:pt x="4722" y="122"/>
                  </a:lnTo>
                  <a:cubicBezTo>
                    <a:pt x="4384" y="40"/>
                    <a:pt x="4039" y="0"/>
                    <a:pt x="3696"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4" name="Google Shape;114;p16"/>
            <p:cNvSpPr/>
            <p:nvPr/>
          </p:nvSpPr>
          <p:spPr>
            <a:xfrm>
              <a:off x="1258578" y="1592695"/>
              <a:ext cx="235299" cy="2151747"/>
            </a:xfrm>
            <a:custGeom>
              <a:avLst/>
              <a:gdLst/>
              <a:ahLst/>
              <a:cxnLst/>
              <a:rect l="l" t="t" r="r" b="b"/>
              <a:pathLst>
                <a:path w="2978" h="27233" extrusionOk="0">
                  <a:moveTo>
                    <a:pt x="2781" y="0"/>
                  </a:moveTo>
                  <a:cubicBezTo>
                    <a:pt x="181" y="0"/>
                    <a:pt x="0" y="1843"/>
                    <a:pt x="0" y="1843"/>
                  </a:cubicBezTo>
                  <a:lnTo>
                    <a:pt x="152" y="27232"/>
                  </a:lnTo>
                  <a:lnTo>
                    <a:pt x="2977" y="24729"/>
                  </a:lnTo>
                  <a:lnTo>
                    <a:pt x="2977" y="4"/>
                  </a:lnTo>
                  <a:cubicBezTo>
                    <a:pt x="2910" y="1"/>
                    <a:pt x="2845" y="0"/>
                    <a:pt x="278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5" name="Google Shape;115;p16"/>
            <p:cNvSpPr/>
            <p:nvPr/>
          </p:nvSpPr>
          <p:spPr>
            <a:xfrm>
              <a:off x="1493798" y="1559984"/>
              <a:ext cx="1197118" cy="2737862"/>
            </a:xfrm>
            <a:custGeom>
              <a:avLst/>
              <a:gdLst/>
              <a:ahLst/>
              <a:cxnLst/>
              <a:rect l="l" t="t" r="r" b="b"/>
              <a:pathLst>
                <a:path w="15151" h="34651" extrusionOk="0">
                  <a:moveTo>
                    <a:pt x="721" y="0"/>
                  </a:moveTo>
                  <a:lnTo>
                    <a:pt x="0" y="418"/>
                  </a:lnTo>
                  <a:lnTo>
                    <a:pt x="0" y="26736"/>
                  </a:lnTo>
                  <a:lnTo>
                    <a:pt x="13557" y="34548"/>
                  </a:lnTo>
                  <a:cubicBezTo>
                    <a:pt x="13649" y="34616"/>
                    <a:pt x="13767" y="34650"/>
                    <a:pt x="13884" y="34650"/>
                  </a:cubicBezTo>
                  <a:cubicBezTo>
                    <a:pt x="13962" y="34650"/>
                    <a:pt x="14039" y="34635"/>
                    <a:pt x="14107" y="34605"/>
                  </a:cubicBezTo>
                  <a:lnTo>
                    <a:pt x="14809" y="34188"/>
                  </a:lnTo>
                  <a:cubicBezTo>
                    <a:pt x="15018" y="34112"/>
                    <a:pt x="15150" y="33846"/>
                    <a:pt x="15150" y="33486"/>
                  </a:cubicBezTo>
                  <a:lnTo>
                    <a:pt x="15150" y="9462"/>
                  </a:lnTo>
                  <a:cubicBezTo>
                    <a:pt x="15150" y="8836"/>
                    <a:pt x="14752" y="8097"/>
                    <a:pt x="14278" y="7831"/>
                  </a:cubicBezTo>
                  <a:lnTo>
                    <a:pt x="721" y="0"/>
                  </a:lnTo>
                  <a:close/>
                </a:path>
              </a:pathLst>
            </a:custGeom>
            <a:solidFill>
              <a:srgbClr val="A1263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6" name="Google Shape;116;p16"/>
            <p:cNvSpPr/>
            <p:nvPr/>
          </p:nvSpPr>
          <p:spPr>
            <a:xfrm>
              <a:off x="1493798" y="1592932"/>
              <a:ext cx="1138649" cy="2705309"/>
            </a:xfrm>
            <a:custGeom>
              <a:avLst/>
              <a:gdLst/>
              <a:ahLst/>
              <a:cxnLst/>
              <a:rect l="l" t="t" r="r" b="b"/>
              <a:pathLst>
                <a:path w="14411" h="34239" extrusionOk="0">
                  <a:moveTo>
                    <a:pt x="0" y="1"/>
                  </a:moveTo>
                  <a:lnTo>
                    <a:pt x="0" y="26319"/>
                  </a:lnTo>
                  <a:lnTo>
                    <a:pt x="13557" y="34131"/>
                  </a:lnTo>
                  <a:cubicBezTo>
                    <a:pt x="13679" y="34204"/>
                    <a:pt x="13795" y="34238"/>
                    <a:pt x="13899" y="34238"/>
                  </a:cubicBezTo>
                  <a:cubicBezTo>
                    <a:pt x="14201" y="34238"/>
                    <a:pt x="14411" y="33951"/>
                    <a:pt x="14411" y="33486"/>
                  </a:cubicBezTo>
                  <a:lnTo>
                    <a:pt x="14411" y="9481"/>
                  </a:lnTo>
                  <a:cubicBezTo>
                    <a:pt x="14411" y="8837"/>
                    <a:pt x="14032" y="8097"/>
                    <a:pt x="13557" y="7832"/>
                  </a:cubicBezTo>
                  <a:lnTo>
                    <a:pt x="0"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7" name="Google Shape;117;p16"/>
            <p:cNvSpPr/>
            <p:nvPr/>
          </p:nvSpPr>
          <p:spPr>
            <a:xfrm>
              <a:off x="1270509" y="1670759"/>
              <a:ext cx="1278027" cy="2692430"/>
            </a:xfrm>
            <a:custGeom>
              <a:avLst/>
              <a:gdLst/>
              <a:ahLst/>
              <a:cxnLst/>
              <a:rect l="l" t="t" r="r" b="b"/>
              <a:pathLst>
                <a:path w="16175" h="34076" extrusionOk="0">
                  <a:moveTo>
                    <a:pt x="2729" y="0"/>
                  </a:moveTo>
                  <a:cubicBezTo>
                    <a:pt x="952" y="0"/>
                    <a:pt x="1" y="1518"/>
                    <a:pt x="1" y="1518"/>
                  </a:cubicBezTo>
                  <a:lnTo>
                    <a:pt x="1" y="26244"/>
                  </a:lnTo>
                  <a:lnTo>
                    <a:pt x="13331" y="34075"/>
                  </a:lnTo>
                  <a:cubicBezTo>
                    <a:pt x="13845" y="32718"/>
                    <a:pt x="14808" y="32458"/>
                    <a:pt x="15469" y="32458"/>
                  </a:cubicBezTo>
                  <a:cubicBezTo>
                    <a:pt x="15880" y="32458"/>
                    <a:pt x="16175" y="32558"/>
                    <a:pt x="16175" y="32558"/>
                  </a:cubicBezTo>
                  <a:lnTo>
                    <a:pt x="16175" y="7833"/>
                  </a:lnTo>
                  <a:lnTo>
                    <a:pt x="2826" y="2"/>
                  </a:lnTo>
                  <a:cubicBezTo>
                    <a:pt x="2793" y="1"/>
                    <a:pt x="2761" y="0"/>
                    <a:pt x="2729" y="0"/>
                  </a:cubicBezTo>
                  <a:close/>
                </a:path>
              </a:pathLst>
            </a:custGeom>
            <a:solidFill>
              <a:srgbClr val="E6E6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8" name="Google Shape;118;p16"/>
            <p:cNvSpPr/>
            <p:nvPr/>
          </p:nvSpPr>
          <p:spPr>
            <a:xfrm>
              <a:off x="1270509" y="1670759"/>
              <a:ext cx="1279528" cy="737266"/>
            </a:xfrm>
            <a:custGeom>
              <a:avLst/>
              <a:gdLst/>
              <a:ahLst/>
              <a:cxnLst/>
              <a:rect l="l" t="t" r="r" b="b"/>
              <a:pathLst>
                <a:path w="16194" h="9331" extrusionOk="0">
                  <a:moveTo>
                    <a:pt x="2729" y="0"/>
                  </a:moveTo>
                  <a:cubicBezTo>
                    <a:pt x="952" y="0"/>
                    <a:pt x="1" y="1518"/>
                    <a:pt x="1" y="1518"/>
                  </a:cubicBezTo>
                  <a:lnTo>
                    <a:pt x="13331" y="9331"/>
                  </a:lnTo>
                  <a:cubicBezTo>
                    <a:pt x="13855" y="7990"/>
                    <a:pt x="14818" y="7731"/>
                    <a:pt x="15481" y="7731"/>
                  </a:cubicBezTo>
                  <a:cubicBezTo>
                    <a:pt x="15896" y="7731"/>
                    <a:pt x="16194" y="7833"/>
                    <a:pt x="16194" y="7833"/>
                  </a:cubicBezTo>
                  <a:lnTo>
                    <a:pt x="2826" y="2"/>
                  </a:lnTo>
                  <a:cubicBezTo>
                    <a:pt x="2793" y="1"/>
                    <a:pt x="2761" y="0"/>
                    <a:pt x="272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9" name="Google Shape;119;p16"/>
            <p:cNvSpPr/>
            <p:nvPr/>
          </p:nvSpPr>
          <p:spPr>
            <a:xfrm>
              <a:off x="1200109" y="1738236"/>
              <a:ext cx="1197118" cy="2739047"/>
            </a:xfrm>
            <a:custGeom>
              <a:avLst/>
              <a:gdLst/>
              <a:ahLst/>
              <a:cxnLst/>
              <a:rect l="l" t="t" r="r" b="b"/>
              <a:pathLst>
                <a:path w="15151" h="34666" extrusionOk="0">
                  <a:moveTo>
                    <a:pt x="740" y="1"/>
                  </a:moveTo>
                  <a:lnTo>
                    <a:pt x="1" y="418"/>
                  </a:lnTo>
                  <a:lnTo>
                    <a:pt x="1" y="26755"/>
                  </a:lnTo>
                  <a:lnTo>
                    <a:pt x="13558" y="34567"/>
                  </a:lnTo>
                  <a:cubicBezTo>
                    <a:pt x="13655" y="34632"/>
                    <a:pt x="13764" y="34666"/>
                    <a:pt x="13875" y="34666"/>
                  </a:cubicBezTo>
                  <a:cubicBezTo>
                    <a:pt x="13959" y="34666"/>
                    <a:pt x="14045" y="34646"/>
                    <a:pt x="14127" y="34605"/>
                  </a:cubicBezTo>
                  <a:lnTo>
                    <a:pt x="14810" y="34207"/>
                  </a:lnTo>
                  <a:cubicBezTo>
                    <a:pt x="15018" y="34112"/>
                    <a:pt x="15151" y="33866"/>
                    <a:pt x="15151" y="33505"/>
                  </a:cubicBezTo>
                  <a:lnTo>
                    <a:pt x="15151" y="9481"/>
                  </a:lnTo>
                  <a:cubicBezTo>
                    <a:pt x="15151" y="8856"/>
                    <a:pt x="14772" y="8116"/>
                    <a:pt x="14298" y="7832"/>
                  </a:cubicBezTo>
                  <a:lnTo>
                    <a:pt x="740" y="1"/>
                  </a:lnTo>
                  <a:close/>
                </a:path>
              </a:pathLst>
            </a:custGeom>
            <a:solidFill>
              <a:srgbClr val="A1263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0" name="Google Shape;120;p16"/>
            <p:cNvSpPr/>
            <p:nvPr/>
          </p:nvSpPr>
          <p:spPr>
            <a:xfrm>
              <a:off x="1200109" y="1772685"/>
              <a:ext cx="1140229" cy="2705309"/>
            </a:xfrm>
            <a:custGeom>
              <a:avLst/>
              <a:gdLst/>
              <a:ahLst/>
              <a:cxnLst/>
              <a:rect l="l" t="t" r="r" b="b"/>
              <a:pathLst>
                <a:path w="14431" h="34239" extrusionOk="0">
                  <a:moveTo>
                    <a:pt x="1" y="1"/>
                  </a:moveTo>
                  <a:lnTo>
                    <a:pt x="1" y="26319"/>
                  </a:lnTo>
                  <a:lnTo>
                    <a:pt x="13558" y="34131"/>
                  </a:lnTo>
                  <a:cubicBezTo>
                    <a:pt x="13680" y="34204"/>
                    <a:pt x="13797" y="34239"/>
                    <a:pt x="13903" y="34239"/>
                  </a:cubicBezTo>
                  <a:cubicBezTo>
                    <a:pt x="14210" y="34239"/>
                    <a:pt x="14430" y="33952"/>
                    <a:pt x="14430" y="33487"/>
                  </a:cubicBezTo>
                  <a:lnTo>
                    <a:pt x="14430" y="9463"/>
                  </a:lnTo>
                  <a:cubicBezTo>
                    <a:pt x="14430" y="8837"/>
                    <a:pt x="14032" y="8097"/>
                    <a:pt x="13558" y="7813"/>
                  </a:cubicBezTo>
                  <a:lnTo>
                    <a:pt x="1"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 name="Google Shape;121;p16"/>
            <p:cNvSpPr/>
            <p:nvPr/>
          </p:nvSpPr>
          <p:spPr>
            <a:xfrm>
              <a:off x="1391872" y="2392221"/>
              <a:ext cx="756703" cy="693493"/>
            </a:xfrm>
            <a:custGeom>
              <a:avLst/>
              <a:gdLst/>
              <a:ahLst/>
              <a:cxnLst/>
              <a:rect l="l" t="t" r="r" b="b"/>
              <a:pathLst>
                <a:path w="9577" h="8777" extrusionOk="0">
                  <a:moveTo>
                    <a:pt x="312" y="1"/>
                  </a:moveTo>
                  <a:cubicBezTo>
                    <a:pt x="125" y="1"/>
                    <a:pt x="1" y="171"/>
                    <a:pt x="1" y="465"/>
                  </a:cubicBezTo>
                  <a:lnTo>
                    <a:pt x="1" y="2778"/>
                  </a:lnTo>
                  <a:cubicBezTo>
                    <a:pt x="1" y="3176"/>
                    <a:pt x="190" y="3556"/>
                    <a:pt x="532" y="3802"/>
                  </a:cubicBezTo>
                  <a:lnTo>
                    <a:pt x="9045" y="8713"/>
                  </a:lnTo>
                  <a:cubicBezTo>
                    <a:pt x="9117" y="8756"/>
                    <a:pt x="9186" y="8776"/>
                    <a:pt x="9250" y="8776"/>
                  </a:cubicBezTo>
                  <a:cubicBezTo>
                    <a:pt x="9438" y="8776"/>
                    <a:pt x="9576" y="8599"/>
                    <a:pt x="9576" y="8315"/>
                  </a:cubicBezTo>
                  <a:lnTo>
                    <a:pt x="9576" y="5983"/>
                  </a:lnTo>
                  <a:cubicBezTo>
                    <a:pt x="9557" y="5585"/>
                    <a:pt x="9368" y="5205"/>
                    <a:pt x="9045" y="4978"/>
                  </a:cubicBezTo>
                  <a:lnTo>
                    <a:pt x="532" y="67"/>
                  </a:lnTo>
                  <a:cubicBezTo>
                    <a:pt x="452" y="22"/>
                    <a:pt x="378" y="1"/>
                    <a:pt x="312" y="1"/>
                  </a:cubicBezTo>
                  <a:close/>
                </a:path>
              </a:pathLst>
            </a:custGeom>
            <a:solidFill>
              <a:srgbClr val="F8679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 name="Google Shape;122;p16"/>
            <p:cNvSpPr/>
            <p:nvPr/>
          </p:nvSpPr>
          <p:spPr>
            <a:xfrm>
              <a:off x="1493798" y="2877516"/>
              <a:ext cx="552850" cy="347892"/>
            </a:xfrm>
            <a:custGeom>
              <a:avLst/>
              <a:gdLst/>
              <a:ahLst/>
              <a:cxnLst/>
              <a:rect l="l" t="t" r="r" b="b"/>
              <a:pathLst>
                <a:path w="6997" h="4403" extrusionOk="0">
                  <a:moveTo>
                    <a:pt x="123" y="1"/>
                  </a:moveTo>
                  <a:cubicBezTo>
                    <a:pt x="51" y="1"/>
                    <a:pt x="0" y="71"/>
                    <a:pt x="0" y="182"/>
                  </a:cubicBezTo>
                  <a:cubicBezTo>
                    <a:pt x="0" y="353"/>
                    <a:pt x="76" y="485"/>
                    <a:pt x="209" y="580"/>
                  </a:cubicBezTo>
                  <a:lnTo>
                    <a:pt x="6788" y="4372"/>
                  </a:lnTo>
                  <a:cubicBezTo>
                    <a:pt x="6819" y="4393"/>
                    <a:pt x="6848" y="4402"/>
                    <a:pt x="6874" y="4402"/>
                  </a:cubicBezTo>
                  <a:cubicBezTo>
                    <a:pt x="6946" y="4402"/>
                    <a:pt x="6997" y="4332"/>
                    <a:pt x="6997" y="4221"/>
                  </a:cubicBezTo>
                  <a:cubicBezTo>
                    <a:pt x="6997" y="4069"/>
                    <a:pt x="6921" y="3917"/>
                    <a:pt x="6788" y="3823"/>
                  </a:cubicBezTo>
                  <a:lnTo>
                    <a:pt x="209" y="30"/>
                  </a:lnTo>
                  <a:cubicBezTo>
                    <a:pt x="178" y="10"/>
                    <a:pt x="149" y="1"/>
                    <a:pt x="123" y="1"/>
                  </a:cubicBezTo>
                  <a:close/>
                </a:path>
              </a:pathLst>
            </a:custGeom>
            <a:solidFill>
              <a:srgbClr val="F8679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 name="Google Shape;123;p16"/>
            <p:cNvSpPr/>
            <p:nvPr/>
          </p:nvSpPr>
          <p:spPr>
            <a:xfrm>
              <a:off x="1600148" y="3091797"/>
              <a:ext cx="338648" cy="224316"/>
            </a:xfrm>
            <a:custGeom>
              <a:avLst/>
              <a:gdLst/>
              <a:ahLst/>
              <a:cxnLst/>
              <a:rect l="l" t="t" r="r" b="b"/>
              <a:pathLst>
                <a:path w="4286" h="2839" extrusionOk="0">
                  <a:moveTo>
                    <a:pt x="123" y="0"/>
                  </a:moveTo>
                  <a:cubicBezTo>
                    <a:pt x="51" y="0"/>
                    <a:pt x="0" y="70"/>
                    <a:pt x="0" y="182"/>
                  </a:cubicBezTo>
                  <a:cubicBezTo>
                    <a:pt x="0" y="333"/>
                    <a:pt x="76" y="485"/>
                    <a:pt x="209" y="580"/>
                  </a:cubicBezTo>
                  <a:lnTo>
                    <a:pt x="4077" y="2817"/>
                  </a:lnTo>
                  <a:cubicBezTo>
                    <a:pt x="4111" y="2832"/>
                    <a:pt x="4141" y="2839"/>
                    <a:pt x="4167" y="2839"/>
                  </a:cubicBezTo>
                  <a:cubicBezTo>
                    <a:pt x="4244" y="2839"/>
                    <a:pt x="4286" y="2778"/>
                    <a:pt x="4286" y="2665"/>
                  </a:cubicBezTo>
                  <a:cubicBezTo>
                    <a:pt x="4286" y="2495"/>
                    <a:pt x="4210" y="2343"/>
                    <a:pt x="4077" y="2267"/>
                  </a:cubicBezTo>
                  <a:lnTo>
                    <a:pt x="209" y="30"/>
                  </a:lnTo>
                  <a:cubicBezTo>
                    <a:pt x="178" y="9"/>
                    <a:pt x="149" y="0"/>
                    <a:pt x="123" y="0"/>
                  </a:cubicBezTo>
                  <a:close/>
                </a:path>
              </a:pathLst>
            </a:custGeom>
            <a:solidFill>
              <a:srgbClr val="F8679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 name="Google Shape;124;p16"/>
            <p:cNvSpPr/>
            <p:nvPr/>
          </p:nvSpPr>
          <p:spPr>
            <a:xfrm>
              <a:off x="1177669" y="1550028"/>
              <a:ext cx="373097" cy="221235"/>
            </a:xfrm>
            <a:custGeom>
              <a:avLst/>
              <a:gdLst/>
              <a:ahLst/>
              <a:cxnLst/>
              <a:rect l="l" t="t" r="r" b="b"/>
              <a:pathLst>
                <a:path w="4722" h="2800" extrusionOk="0">
                  <a:moveTo>
                    <a:pt x="3668" y="1"/>
                  </a:moveTo>
                  <a:cubicBezTo>
                    <a:pt x="2982" y="1"/>
                    <a:pt x="2302" y="161"/>
                    <a:pt x="1688" y="487"/>
                  </a:cubicBezTo>
                  <a:cubicBezTo>
                    <a:pt x="0" y="1283"/>
                    <a:pt x="285" y="2800"/>
                    <a:pt x="285" y="2800"/>
                  </a:cubicBezTo>
                  <a:lnTo>
                    <a:pt x="1024" y="2383"/>
                  </a:lnTo>
                  <a:cubicBezTo>
                    <a:pt x="1024" y="2383"/>
                    <a:pt x="1517" y="638"/>
                    <a:pt x="4001" y="544"/>
                  </a:cubicBezTo>
                  <a:lnTo>
                    <a:pt x="4722" y="126"/>
                  </a:lnTo>
                  <a:cubicBezTo>
                    <a:pt x="4374" y="43"/>
                    <a:pt x="4021" y="1"/>
                    <a:pt x="3668" y="1"/>
                  </a:cubicBezTo>
                  <a:close/>
                </a:path>
              </a:pathLst>
            </a:custGeom>
            <a:solidFill>
              <a:srgbClr val="A1263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 name="Google Shape;125;p16"/>
            <p:cNvSpPr/>
            <p:nvPr/>
          </p:nvSpPr>
          <p:spPr>
            <a:xfrm>
              <a:off x="972395" y="2212389"/>
              <a:ext cx="235299" cy="1953031"/>
            </a:xfrm>
            <a:custGeom>
              <a:avLst/>
              <a:gdLst/>
              <a:ahLst/>
              <a:cxnLst/>
              <a:rect l="l" t="t" r="r" b="b"/>
              <a:pathLst>
                <a:path w="2978" h="24718" extrusionOk="0">
                  <a:moveTo>
                    <a:pt x="2644" y="0"/>
                  </a:moveTo>
                  <a:cubicBezTo>
                    <a:pt x="105" y="0"/>
                    <a:pt x="0" y="1869"/>
                    <a:pt x="0" y="1869"/>
                  </a:cubicBezTo>
                  <a:lnTo>
                    <a:pt x="152" y="24717"/>
                  </a:lnTo>
                  <a:lnTo>
                    <a:pt x="2977" y="22954"/>
                  </a:lnTo>
                  <a:lnTo>
                    <a:pt x="2977" y="11"/>
                  </a:lnTo>
                  <a:cubicBezTo>
                    <a:pt x="2862" y="4"/>
                    <a:pt x="2751" y="0"/>
                    <a:pt x="2644" y="0"/>
                  </a:cubicBezTo>
                  <a:close/>
                </a:path>
              </a:pathLst>
            </a:custGeom>
            <a:solidFill>
              <a:srgbClr val="7D195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 name="Google Shape;126;p16"/>
            <p:cNvSpPr/>
            <p:nvPr/>
          </p:nvSpPr>
          <p:spPr>
            <a:xfrm>
              <a:off x="1207615" y="2180231"/>
              <a:ext cx="988841" cy="2371402"/>
            </a:xfrm>
            <a:custGeom>
              <a:avLst/>
              <a:gdLst/>
              <a:ahLst/>
              <a:cxnLst/>
              <a:rect l="l" t="t" r="r" b="b"/>
              <a:pathLst>
                <a:path w="12515" h="30013" extrusionOk="0">
                  <a:moveTo>
                    <a:pt x="740" y="0"/>
                  </a:moveTo>
                  <a:lnTo>
                    <a:pt x="0" y="437"/>
                  </a:lnTo>
                  <a:lnTo>
                    <a:pt x="0" y="23418"/>
                  </a:lnTo>
                  <a:lnTo>
                    <a:pt x="10922" y="29921"/>
                  </a:lnTo>
                  <a:cubicBezTo>
                    <a:pt x="11016" y="29984"/>
                    <a:pt x="11122" y="30012"/>
                    <a:pt x="11226" y="30012"/>
                  </a:cubicBezTo>
                  <a:cubicBezTo>
                    <a:pt x="11311" y="30012"/>
                    <a:pt x="11395" y="29993"/>
                    <a:pt x="11472" y="29959"/>
                  </a:cubicBezTo>
                  <a:lnTo>
                    <a:pt x="12174" y="29561"/>
                  </a:lnTo>
                  <a:cubicBezTo>
                    <a:pt x="12382" y="29466"/>
                    <a:pt x="12515" y="29220"/>
                    <a:pt x="12515" y="28841"/>
                  </a:cubicBezTo>
                  <a:lnTo>
                    <a:pt x="12515" y="8154"/>
                  </a:lnTo>
                  <a:cubicBezTo>
                    <a:pt x="12515" y="7509"/>
                    <a:pt x="12136" y="6770"/>
                    <a:pt x="11643" y="6504"/>
                  </a:cubicBezTo>
                  <a:lnTo>
                    <a:pt x="740"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 name="Google Shape;127;p16"/>
            <p:cNvSpPr/>
            <p:nvPr/>
          </p:nvSpPr>
          <p:spPr>
            <a:xfrm>
              <a:off x="1207615" y="2214680"/>
              <a:ext cx="930451" cy="2337585"/>
            </a:xfrm>
            <a:custGeom>
              <a:avLst/>
              <a:gdLst/>
              <a:ahLst/>
              <a:cxnLst/>
              <a:rect l="l" t="t" r="r" b="b"/>
              <a:pathLst>
                <a:path w="11776" h="29585" extrusionOk="0">
                  <a:moveTo>
                    <a:pt x="0" y="1"/>
                  </a:moveTo>
                  <a:lnTo>
                    <a:pt x="0" y="22982"/>
                  </a:lnTo>
                  <a:lnTo>
                    <a:pt x="10922" y="29485"/>
                  </a:lnTo>
                  <a:cubicBezTo>
                    <a:pt x="11042" y="29552"/>
                    <a:pt x="11155" y="29584"/>
                    <a:pt x="11258" y="29584"/>
                  </a:cubicBezTo>
                  <a:cubicBezTo>
                    <a:pt x="11563" y="29584"/>
                    <a:pt x="11775" y="29304"/>
                    <a:pt x="11775" y="28822"/>
                  </a:cubicBezTo>
                  <a:lnTo>
                    <a:pt x="11775" y="8135"/>
                  </a:lnTo>
                  <a:cubicBezTo>
                    <a:pt x="11775" y="7490"/>
                    <a:pt x="11396" y="6751"/>
                    <a:pt x="10922" y="6485"/>
                  </a:cubicBezTo>
                  <a:lnTo>
                    <a:pt x="0" y="1"/>
                  </a:lnTo>
                  <a:close/>
                </a:path>
              </a:pathLst>
            </a:custGeom>
            <a:solidFill>
              <a:srgbClr val="7D195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 name="Google Shape;128;p16"/>
            <p:cNvSpPr/>
            <p:nvPr/>
          </p:nvSpPr>
          <p:spPr>
            <a:xfrm>
              <a:off x="984405" y="2292350"/>
              <a:ext cx="1071251" cy="2323995"/>
            </a:xfrm>
            <a:custGeom>
              <a:avLst/>
              <a:gdLst/>
              <a:ahLst/>
              <a:cxnLst/>
              <a:rect l="l" t="t" r="r" b="b"/>
              <a:pathLst>
                <a:path w="13558" h="29413" extrusionOk="0">
                  <a:moveTo>
                    <a:pt x="2698" y="1"/>
                  </a:moveTo>
                  <a:cubicBezTo>
                    <a:pt x="958" y="1"/>
                    <a:pt x="0" y="1501"/>
                    <a:pt x="0" y="1501"/>
                  </a:cubicBezTo>
                  <a:lnTo>
                    <a:pt x="0" y="22928"/>
                  </a:lnTo>
                  <a:lnTo>
                    <a:pt x="10694" y="29413"/>
                  </a:lnTo>
                  <a:cubicBezTo>
                    <a:pt x="11213" y="28057"/>
                    <a:pt x="12193" y="27801"/>
                    <a:pt x="12861" y="27801"/>
                  </a:cubicBezTo>
                  <a:cubicBezTo>
                    <a:pt x="13267" y="27801"/>
                    <a:pt x="13558" y="27896"/>
                    <a:pt x="13558" y="27896"/>
                  </a:cubicBezTo>
                  <a:lnTo>
                    <a:pt x="13558" y="6488"/>
                  </a:lnTo>
                  <a:lnTo>
                    <a:pt x="2825" y="3"/>
                  </a:lnTo>
                  <a:cubicBezTo>
                    <a:pt x="2783" y="2"/>
                    <a:pt x="2740" y="1"/>
                    <a:pt x="2698" y="1"/>
                  </a:cubicBezTo>
                  <a:close/>
                </a:path>
              </a:pathLst>
            </a:custGeom>
            <a:solidFill>
              <a:srgbClr val="E6E6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 name="Google Shape;129;p16"/>
            <p:cNvSpPr/>
            <p:nvPr/>
          </p:nvSpPr>
          <p:spPr>
            <a:xfrm>
              <a:off x="984405" y="2292350"/>
              <a:ext cx="1069750" cy="632574"/>
            </a:xfrm>
            <a:custGeom>
              <a:avLst/>
              <a:gdLst/>
              <a:ahLst/>
              <a:cxnLst/>
              <a:rect l="l" t="t" r="r" b="b"/>
              <a:pathLst>
                <a:path w="13539" h="8006" extrusionOk="0">
                  <a:moveTo>
                    <a:pt x="2698" y="1"/>
                  </a:moveTo>
                  <a:cubicBezTo>
                    <a:pt x="958" y="1"/>
                    <a:pt x="0" y="1501"/>
                    <a:pt x="0" y="1501"/>
                  </a:cubicBezTo>
                  <a:lnTo>
                    <a:pt x="10694" y="8005"/>
                  </a:lnTo>
                  <a:cubicBezTo>
                    <a:pt x="11209" y="6648"/>
                    <a:pt x="12172" y="6388"/>
                    <a:pt x="12833" y="6388"/>
                  </a:cubicBezTo>
                  <a:cubicBezTo>
                    <a:pt x="13244" y="6388"/>
                    <a:pt x="13539" y="6488"/>
                    <a:pt x="13539" y="6488"/>
                  </a:cubicBezTo>
                  <a:lnTo>
                    <a:pt x="2825" y="3"/>
                  </a:lnTo>
                  <a:cubicBezTo>
                    <a:pt x="2783" y="2"/>
                    <a:pt x="2740" y="1"/>
                    <a:pt x="2698"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 name="Google Shape;130;p16"/>
            <p:cNvSpPr/>
            <p:nvPr/>
          </p:nvSpPr>
          <p:spPr>
            <a:xfrm>
              <a:off x="913926" y="2359984"/>
              <a:ext cx="988920" cy="2371402"/>
            </a:xfrm>
            <a:custGeom>
              <a:avLst/>
              <a:gdLst/>
              <a:ahLst/>
              <a:cxnLst/>
              <a:rect l="l" t="t" r="r" b="b"/>
              <a:pathLst>
                <a:path w="12516" h="30013" extrusionOk="0">
                  <a:moveTo>
                    <a:pt x="740" y="1"/>
                  </a:moveTo>
                  <a:lnTo>
                    <a:pt x="1" y="418"/>
                  </a:lnTo>
                  <a:lnTo>
                    <a:pt x="1" y="23418"/>
                  </a:lnTo>
                  <a:lnTo>
                    <a:pt x="10923" y="29922"/>
                  </a:lnTo>
                  <a:cubicBezTo>
                    <a:pt x="11017" y="29984"/>
                    <a:pt x="11122" y="30013"/>
                    <a:pt x="11230" y="30013"/>
                  </a:cubicBezTo>
                  <a:cubicBezTo>
                    <a:pt x="11317" y="30013"/>
                    <a:pt x="11406" y="29994"/>
                    <a:pt x="11492" y="29960"/>
                  </a:cubicBezTo>
                  <a:lnTo>
                    <a:pt x="12174" y="29561"/>
                  </a:lnTo>
                  <a:cubicBezTo>
                    <a:pt x="12383" y="29467"/>
                    <a:pt x="12516" y="29220"/>
                    <a:pt x="12516" y="28841"/>
                  </a:cubicBezTo>
                  <a:lnTo>
                    <a:pt x="12516" y="8135"/>
                  </a:lnTo>
                  <a:cubicBezTo>
                    <a:pt x="12516" y="7509"/>
                    <a:pt x="12136" y="6770"/>
                    <a:pt x="11662" y="6486"/>
                  </a:cubicBezTo>
                  <a:lnTo>
                    <a:pt x="740"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 name="Google Shape;131;p16"/>
            <p:cNvSpPr/>
            <p:nvPr/>
          </p:nvSpPr>
          <p:spPr>
            <a:xfrm>
              <a:off x="913926" y="2392932"/>
              <a:ext cx="931952" cy="2339086"/>
            </a:xfrm>
            <a:custGeom>
              <a:avLst/>
              <a:gdLst/>
              <a:ahLst/>
              <a:cxnLst/>
              <a:rect l="l" t="t" r="r" b="b"/>
              <a:pathLst>
                <a:path w="11795" h="29604" extrusionOk="0">
                  <a:moveTo>
                    <a:pt x="1" y="1"/>
                  </a:moveTo>
                  <a:lnTo>
                    <a:pt x="1" y="23020"/>
                  </a:lnTo>
                  <a:lnTo>
                    <a:pt x="10923" y="29505"/>
                  </a:lnTo>
                  <a:cubicBezTo>
                    <a:pt x="11042" y="29572"/>
                    <a:pt x="11157" y="29604"/>
                    <a:pt x="11262" y="29604"/>
                  </a:cubicBezTo>
                  <a:cubicBezTo>
                    <a:pt x="11572" y="29604"/>
                    <a:pt x="11795" y="29323"/>
                    <a:pt x="11795" y="28841"/>
                  </a:cubicBezTo>
                  <a:lnTo>
                    <a:pt x="11795" y="8154"/>
                  </a:lnTo>
                  <a:cubicBezTo>
                    <a:pt x="11795" y="7510"/>
                    <a:pt x="11397" y="6770"/>
                    <a:pt x="10923" y="6505"/>
                  </a:cubicBezTo>
                  <a:lnTo>
                    <a:pt x="1" y="1"/>
                  </a:lnTo>
                  <a:close/>
                </a:path>
              </a:pathLst>
            </a:custGeom>
            <a:solidFill>
              <a:srgbClr val="7D195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 name="Google Shape;132;p16"/>
            <p:cNvSpPr/>
            <p:nvPr/>
          </p:nvSpPr>
          <p:spPr>
            <a:xfrm>
              <a:off x="1105689" y="2862898"/>
              <a:ext cx="548426" cy="588564"/>
            </a:xfrm>
            <a:custGeom>
              <a:avLst/>
              <a:gdLst/>
              <a:ahLst/>
              <a:cxnLst/>
              <a:rect l="l" t="t" r="r" b="b"/>
              <a:pathLst>
                <a:path w="6941" h="7449" extrusionOk="0">
                  <a:moveTo>
                    <a:pt x="328" y="1"/>
                  </a:moveTo>
                  <a:cubicBezTo>
                    <a:pt x="139" y="1"/>
                    <a:pt x="1" y="178"/>
                    <a:pt x="1" y="462"/>
                  </a:cubicBezTo>
                  <a:lnTo>
                    <a:pt x="1" y="2794"/>
                  </a:lnTo>
                  <a:cubicBezTo>
                    <a:pt x="20" y="3192"/>
                    <a:pt x="210" y="3571"/>
                    <a:pt x="532" y="3799"/>
                  </a:cubicBezTo>
                  <a:lnTo>
                    <a:pt x="6410" y="7383"/>
                  </a:lnTo>
                  <a:cubicBezTo>
                    <a:pt x="6484" y="7427"/>
                    <a:pt x="6556" y="7449"/>
                    <a:pt x="6622" y="7449"/>
                  </a:cubicBezTo>
                  <a:cubicBezTo>
                    <a:pt x="6806" y="7449"/>
                    <a:pt x="6941" y="7279"/>
                    <a:pt x="6941" y="6985"/>
                  </a:cubicBezTo>
                  <a:lnTo>
                    <a:pt x="6941" y="4671"/>
                  </a:lnTo>
                  <a:cubicBezTo>
                    <a:pt x="6941" y="4254"/>
                    <a:pt x="6732" y="3894"/>
                    <a:pt x="6410" y="3647"/>
                  </a:cubicBezTo>
                  <a:lnTo>
                    <a:pt x="532" y="64"/>
                  </a:lnTo>
                  <a:cubicBezTo>
                    <a:pt x="460" y="21"/>
                    <a:pt x="391" y="1"/>
                    <a:pt x="328"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 name="Google Shape;133;p16"/>
            <p:cNvSpPr/>
            <p:nvPr/>
          </p:nvSpPr>
          <p:spPr>
            <a:xfrm>
              <a:off x="1207615" y="3347956"/>
              <a:ext cx="344653" cy="243596"/>
            </a:xfrm>
            <a:custGeom>
              <a:avLst/>
              <a:gdLst/>
              <a:ahLst/>
              <a:cxnLst/>
              <a:rect l="l" t="t" r="r" b="b"/>
              <a:pathLst>
                <a:path w="4362" h="3083" extrusionOk="0">
                  <a:moveTo>
                    <a:pt x="123" y="0"/>
                  </a:moveTo>
                  <a:cubicBezTo>
                    <a:pt x="51" y="0"/>
                    <a:pt x="0" y="71"/>
                    <a:pt x="0" y="182"/>
                  </a:cubicBezTo>
                  <a:cubicBezTo>
                    <a:pt x="0" y="334"/>
                    <a:pt x="76" y="485"/>
                    <a:pt x="209" y="580"/>
                  </a:cubicBezTo>
                  <a:lnTo>
                    <a:pt x="4153" y="3064"/>
                  </a:lnTo>
                  <a:cubicBezTo>
                    <a:pt x="4179" y="3077"/>
                    <a:pt x="4203" y="3083"/>
                    <a:pt x="4226" y="3083"/>
                  </a:cubicBezTo>
                  <a:cubicBezTo>
                    <a:pt x="4305" y="3083"/>
                    <a:pt x="4362" y="3011"/>
                    <a:pt x="4362" y="2893"/>
                  </a:cubicBezTo>
                  <a:cubicBezTo>
                    <a:pt x="4362" y="2742"/>
                    <a:pt x="4286" y="2590"/>
                    <a:pt x="4153" y="2495"/>
                  </a:cubicBezTo>
                  <a:lnTo>
                    <a:pt x="209" y="30"/>
                  </a:lnTo>
                  <a:cubicBezTo>
                    <a:pt x="178" y="10"/>
                    <a:pt x="149" y="0"/>
                    <a:pt x="123"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 name="Google Shape;134;p16"/>
            <p:cNvSpPr/>
            <p:nvPr/>
          </p:nvSpPr>
          <p:spPr>
            <a:xfrm>
              <a:off x="1315467" y="3563660"/>
              <a:ext cx="130055" cy="118677"/>
            </a:xfrm>
            <a:custGeom>
              <a:avLst/>
              <a:gdLst/>
              <a:ahLst/>
              <a:cxnLst/>
              <a:rect l="l" t="t" r="r" b="b"/>
              <a:pathLst>
                <a:path w="1646" h="1502" extrusionOk="0">
                  <a:moveTo>
                    <a:pt x="123" y="1"/>
                  </a:moveTo>
                  <a:cubicBezTo>
                    <a:pt x="51" y="1"/>
                    <a:pt x="1" y="71"/>
                    <a:pt x="1" y="182"/>
                  </a:cubicBezTo>
                  <a:cubicBezTo>
                    <a:pt x="1" y="334"/>
                    <a:pt x="76" y="486"/>
                    <a:pt x="209" y="581"/>
                  </a:cubicBezTo>
                  <a:lnTo>
                    <a:pt x="1423" y="1472"/>
                  </a:lnTo>
                  <a:cubicBezTo>
                    <a:pt x="1458" y="1492"/>
                    <a:pt x="1491" y="1501"/>
                    <a:pt x="1520" y="1501"/>
                  </a:cubicBezTo>
                  <a:cubicBezTo>
                    <a:pt x="1598" y="1501"/>
                    <a:pt x="1645" y="1431"/>
                    <a:pt x="1631" y="1320"/>
                  </a:cubicBezTo>
                  <a:cubicBezTo>
                    <a:pt x="1631" y="1168"/>
                    <a:pt x="1555" y="1017"/>
                    <a:pt x="1423" y="922"/>
                  </a:cubicBezTo>
                  <a:lnTo>
                    <a:pt x="209" y="31"/>
                  </a:lnTo>
                  <a:cubicBezTo>
                    <a:pt x="179" y="10"/>
                    <a:pt x="150" y="1"/>
                    <a:pt x="123"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 name="Google Shape;135;p16"/>
            <p:cNvSpPr/>
            <p:nvPr/>
          </p:nvSpPr>
          <p:spPr>
            <a:xfrm>
              <a:off x="891486" y="2170592"/>
              <a:ext cx="374598" cy="222420"/>
            </a:xfrm>
            <a:custGeom>
              <a:avLst/>
              <a:gdLst/>
              <a:ahLst/>
              <a:cxnLst/>
              <a:rect l="l" t="t" r="r" b="b"/>
              <a:pathLst>
                <a:path w="4741" h="2815" extrusionOk="0">
                  <a:moveTo>
                    <a:pt x="3714" y="1"/>
                  </a:moveTo>
                  <a:cubicBezTo>
                    <a:pt x="3017" y="1"/>
                    <a:pt x="2323" y="165"/>
                    <a:pt x="1688" y="483"/>
                  </a:cubicBezTo>
                  <a:cubicBezTo>
                    <a:pt x="0" y="1279"/>
                    <a:pt x="285" y="2815"/>
                    <a:pt x="285" y="2815"/>
                  </a:cubicBezTo>
                  <a:lnTo>
                    <a:pt x="1024" y="2398"/>
                  </a:lnTo>
                  <a:cubicBezTo>
                    <a:pt x="1024" y="2398"/>
                    <a:pt x="1536" y="653"/>
                    <a:pt x="4001" y="540"/>
                  </a:cubicBezTo>
                  <a:lnTo>
                    <a:pt x="4741" y="122"/>
                  </a:lnTo>
                  <a:cubicBezTo>
                    <a:pt x="4403" y="41"/>
                    <a:pt x="4058" y="1"/>
                    <a:pt x="3714"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49" name="Google Shape;149;p16"/>
          <p:cNvSpPr txBox="1"/>
          <p:nvPr/>
        </p:nvSpPr>
        <p:spPr>
          <a:xfrm>
            <a:off x="6599200" y="2997556"/>
            <a:ext cx="4262400" cy="608800"/>
          </a:xfrm>
          <a:prstGeom prst="rect">
            <a:avLst/>
          </a:prstGeom>
          <a:noFill/>
          <a:ln>
            <a:noFill/>
          </a:ln>
        </p:spPr>
        <p:txBody>
          <a:bodyPr spcFirstLastPara="1" wrap="square" lIns="121900" tIns="121900" rIns="121900" bIns="121900" anchor="b" anchorCtr="0">
            <a:noAutofit/>
          </a:bodyPr>
          <a:lstStyle/>
          <a:p>
            <a:pPr defTabSz="1219170">
              <a:buClr>
                <a:srgbClr val="000000"/>
              </a:buClr>
            </a:pPr>
            <a:r>
              <a:rPr lang="vi-VN" sz="2667" b="1" kern="0" dirty="0">
                <a:solidFill>
                  <a:srgbClr val="E36414"/>
                </a:solidFill>
                <a:latin typeface="+mj-lt"/>
              </a:rPr>
              <a:t>Viết được biểu thức tính động năng của vật</a:t>
            </a:r>
            <a:endParaRPr lang="en-US" sz="2667" b="1" kern="0" dirty="0">
              <a:solidFill>
                <a:srgbClr val="E36414"/>
              </a:solidFill>
              <a:latin typeface="+mj-lt"/>
            </a:endParaRPr>
          </a:p>
        </p:txBody>
      </p:sp>
      <p:sp>
        <p:nvSpPr>
          <p:cNvPr id="152" name="Google Shape;152;p16"/>
          <p:cNvSpPr/>
          <p:nvPr/>
        </p:nvSpPr>
        <p:spPr>
          <a:xfrm>
            <a:off x="5436467" y="2676972"/>
            <a:ext cx="959600" cy="959600"/>
          </a:xfrm>
          <a:prstGeom prst="roundRect">
            <a:avLst>
              <a:gd name="adj" fmla="val 16667"/>
            </a:avLst>
          </a:prstGeom>
          <a:solidFill>
            <a:schemeClr val="accent1"/>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4000" b="0" i="0" u="none" strike="noStrike" kern="0" cap="none" spc="0" normalizeH="0" baseline="0" noProof="0" dirty="0">
                <a:ln>
                  <a:noFill/>
                </a:ln>
                <a:solidFill>
                  <a:srgbClr val="FFFFFF"/>
                </a:solidFill>
                <a:effectLst/>
                <a:uLnTx/>
                <a:uFillTx/>
                <a:latin typeface="Times New Roman" panose="02020603050405020304" pitchFamily="18" charset="0"/>
                <a:ea typeface="Fira Sans Extra Condensed Medium"/>
                <a:cs typeface="Times New Roman" panose="02020603050405020304" pitchFamily="18" charset="0"/>
                <a:sym typeface="Fira Sans Extra Condensed Medium"/>
              </a:rPr>
              <a:t>01</a:t>
            </a:r>
            <a:endParaRPr kumimoji="0" sz="4000" b="0" i="0" u="none" strike="noStrike" kern="0" cap="none" spc="0" normalizeH="0" baseline="0" noProof="0" dirty="0">
              <a:ln>
                <a:noFill/>
              </a:ln>
              <a:solidFill>
                <a:srgbClr val="FFFFFF"/>
              </a:solidFill>
              <a:effectLst/>
              <a:uLnTx/>
              <a:uFillTx/>
              <a:latin typeface="Times New Roman" panose="02020603050405020304" pitchFamily="18" charset="0"/>
              <a:ea typeface="Fira Sans Extra Condensed Medium"/>
              <a:cs typeface="Times New Roman" panose="02020603050405020304" pitchFamily="18" charset="0"/>
              <a:sym typeface="Fira Sans Extra Condensed Medium"/>
            </a:endParaRPr>
          </a:p>
        </p:txBody>
      </p:sp>
      <p:cxnSp>
        <p:nvCxnSpPr>
          <p:cNvPr id="153" name="Google Shape;153;p16"/>
          <p:cNvCxnSpPr>
            <a:cxnSpLocks/>
          </p:cNvCxnSpPr>
          <p:nvPr/>
        </p:nvCxnSpPr>
        <p:spPr>
          <a:xfrm>
            <a:off x="6350347" y="3535920"/>
            <a:ext cx="4471200" cy="0"/>
          </a:xfrm>
          <a:prstGeom prst="straightConnector1">
            <a:avLst/>
          </a:prstGeom>
          <a:noFill/>
          <a:ln w="19050" cap="flat" cmpd="sng">
            <a:solidFill>
              <a:schemeClr val="accent1"/>
            </a:solidFill>
            <a:prstDash val="solid"/>
            <a:round/>
            <a:headEnd type="none" w="med" len="med"/>
            <a:tailEnd type="none" w="med" len="med"/>
          </a:ln>
        </p:spPr>
      </p:cxnSp>
      <p:sp>
        <p:nvSpPr>
          <p:cNvPr id="155" name="Google Shape;155;p16"/>
          <p:cNvSpPr txBox="1"/>
          <p:nvPr/>
        </p:nvSpPr>
        <p:spPr>
          <a:xfrm>
            <a:off x="6599200" y="4870070"/>
            <a:ext cx="4262400" cy="608800"/>
          </a:xfrm>
          <a:prstGeom prst="rect">
            <a:avLst/>
          </a:prstGeom>
          <a:noFill/>
          <a:ln>
            <a:noFill/>
          </a:ln>
        </p:spPr>
        <p:txBody>
          <a:bodyPr spcFirstLastPara="1" wrap="square" lIns="121900" tIns="121900" rIns="121900" bIns="121900" anchor="b"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vi-VN" sz="2667" b="1" kern="0" dirty="0">
                <a:solidFill>
                  <a:srgbClr val="27C2A4"/>
                </a:solidFill>
                <a:latin typeface="+mj-lt"/>
              </a:rPr>
              <a:t>Viết được biểu thức tính th</a:t>
            </a:r>
            <a:r>
              <a:rPr lang="en-US" sz="2667" b="1" kern="0" dirty="0">
                <a:solidFill>
                  <a:srgbClr val="27C2A4"/>
                </a:solidFill>
                <a:latin typeface="+mj-lt"/>
              </a:rPr>
              <a:t>ế</a:t>
            </a:r>
            <a:r>
              <a:rPr lang="vi-VN" sz="2667" b="1" kern="0" dirty="0">
                <a:solidFill>
                  <a:srgbClr val="27C2A4"/>
                </a:solidFill>
                <a:latin typeface="+mj-lt"/>
              </a:rPr>
              <a:t> năng của vật ở gẩn mặt đất</a:t>
            </a:r>
            <a:endParaRPr sz="2667" b="1" kern="0" dirty="0">
              <a:solidFill>
                <a:srgbClr val="27C2A4"/>
              </a:solidFill>
              <a:latin typeface="+mj-lt"/>
              <a:sym typeface="Fira Sans Extra Condensed Medium"/>
            </a:endParaRPr>
          </a:p>
        </p:txBody>
      </p:sp>
      <p:sp>
        <p:nvSpPr>
          <p:cNvPr id="158" name="Google Shape;158;p16"/>
          <p:cNvSpPr/>
          <p:nvPr/>
        </p:nvSpPr>
        <p:spPr>
          <a:xfrm>
            <a:off x="5436467" y="4509104"/>
            <a:ext cx="959600" cy="959600"/>
          </a:xfrm>
          <a:prstGeom prst="roundRect">
            <a:avLst>
              <a:gd name="adj" fmla="val 16667"/>
            </a:avLst>
          </a:prstGeom>
          <a:solidFill>
            <a:schemeClr val="accent2"/>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4000" b="0" i="0" u="none" strike="noStrike" kern="0" cap="none" spc="0" normalizeH="0" baseline="0" noProof="0" dirty="0">
                <a:ln>
                  <a:noFill/>
                </a:ln>
                <a:solidFill>
                  <a:srgbClr val="FFFFFF"/>
                </a:solidFill>
                <a:effectLst/>
                <a:uLnTx/>
                <a:uFillTx/>
                <a:latin typeface="Times New Roman" panose="02020603050405020304" pitchFamily="18" charset="0"/>
                <a:ea typeface="Fira Sans Extra Condensed Medium"/>
                <a:cs typeface="Times New Roman" panose="02020603050405020304" pitchFamily="18" charset="0"/>
                <a:sym typeface="Fira Sans Extra Condensed Medium"/>
              </a:rPr>
              <a:t>02</a:t>
            </a:r>
            <a:endParaRPr kumimoji="0" sz="4000" b="0" i="0" u="none" strike="noStrike" kern="0" cap="none" spc="0" normalizeH="0" baseline="0" noProof="0" dirty="0">
              <a:ln>
                <a:noFill/>
              </a:ln>
              <a:solidFill>
                <a:srgbClr val="FFFFFF"/>
              </a:solidFill>
              <a:effectLst/>
              <a:uLnTx/>
              <a:uFillTx/>
              <a:latin typeface="Times New Roman" panose="02020603050405020304" pitchFamily="18" charset="0"/>
              <a:ea typeface="Fira Sans Extra Condensed Medium"/>
              <a:cs typeface="Times New Roman" panose="02020603050405020304" pitchFamily="18" charset="0"/>
              <a:sym typeface="Fira Sans Extra Condensed Medium"/>
            </a:endParaRPr>
          </a:p>
        </p:txBody>
      </p:sp>
      <p:cxnSp>
        <p:nvCxnSpPr>
          <p:cNvPr id="159" name="Google Shape;159;p16"/>
          <p:cNvCxnSpPr>
            <a:cxnSpLocks/>
          </p:cNvCxnSpPr>
          <p:nvPr/>
        </p:nvCxnSpPr>
        <p:spPr>
          <a:xfrm>
            <a:off x="6341203" y="5408434"/>
            <a:ext cx="4471200" cy="0"/>
          </a:xfrm>
          <a:prstGeom prst="straightConnector1">
            <a:avLst/>
          </a:prstGeom>
          <a:noFill/>
          <a:ln w="19050" cap="flat" cmpd="sng">
            <a:solidFill>
              <a:schemeClr val="accent2"/>
            </a:solidFill>
            <a:prstDash val="solid"/>
            <a:round/>
            <a:headEnd type="none" w="med" len="med"/>
            <a:tailEnd type="none" w="med" len="med"/>
          </a:ln>
        </p:spPr>
      </p:cxnSp>
      <p:sp>
        <p:nvSpPr>
          <p:cNvPr id="4" name="TextBox 3">
            <a:extLst>
              <a:ext uri="{FF2B5EF4-FFF2-40B4-BE49-F238E27FC236}">
                <a16:creationId xmlns:a16="http://schemas.microsoft.com/office/drawing/2014/main" id="{67B74324-2D85-0521-E51D-AF4D7D99B00D}"/>
              </a:ext>
            </a:extLst>
          </p:cNvPr>
          <p:cNvSpPr txBox="1"/>
          <p:nvPr/>
        </p:nvSpPr>
        <p:spPr>
          <a:xfrm>
            <a:off x="3803645" y="738106"/>
            <a:ext cx="4771715"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spc="-150" dirty="0">
                <a:solidFill>
                  <a:srgbClr val="001331"/>
                </a:solidFill>
                <a:latin typeface="Times New Roman" panose="02020603050405020304" pitchFamily="18" charset="0"/>
                <a:cs typeface="Times New Roman" panose="02020603050405020304" pitchFamily="18" charset="0"/>
              </a:rPr>
              <a:t>MỤC TIÊU</a:t>
            </a:r>
            <a:endParaRPr kumimoji="0" lang="en-US" sz="6000" b="0" i="0" u="none" strike="noStrike" kern="1200" cap="none" spc="-150" normalizeH="0" baseline="0" noProof="0" dirty="0">
              <a:ln>
                <a:noFill/>
              </a:ln>
              <a:solidFill>
                <a:srgbClr val="001331"/>
              </a:solidFill>
              <a:effectLst/>
              <a:uLnTx/>
              <a:uFillTx/>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additive="base">
                                        <p:cTn id="11" dur="500" fill="hold"/>
                                        <p:tgtEl>
                                          <p:spTgt spid="91"/>
                                        </p:tgtEl>
                                        <p:attrNameLst>
                                          <p:attrName>ppt_x</p:attrName>
                                        </p:attrNameLst>
                                      </p:cBhvr>
                                      <p:tavLst>
                                        <p:tav tm="0">
                                          <p:val>
                                            <p:strVal val="0-#ppt_w/2"/>
                                          </p:val>
                                        </p:tav>
                                        <p:tav tm="100000">
                                          <p:val>
                                            <p:strVal val="#ppt_x"/>
                                          </p:val>
                                        </p:tav>
                                      </p:tavLst>
                                    </p:anim>
                                    <p:anim calcmode="lin" valueType="num">
                                      <p:cBhvr additive="base">
                                        <p:cTn id="12" dur="500" fill="hold"/>
                                        <p:tgtEl>
                                          <p:spTgt spid="9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52"/>
                                        </p:tgtEl>
                                        <p:attrNameLst>
                                          <p:attrName>style.visibility</p:attrName>
                                        </p:attrNameLst>
                                      </p:cBhvr>
                                      <p:to>
                                        <p:strVal val="visible"/>
                                      </p:to>
                                    </p:set>
                                    <p:anim calcmode="lin" valueType="num">
                                      <p:cBhvr>
                                        <p:cTn id="17" dur="500" fill="hold"/>
                                        <p:tgtEl>
                                          <p:spTgt spid="152"/>
                                        </p:tgtEl>
                                        <p:attrNameLst>
                                          <p:attrName>ppt_w</p:attrName>
                                        </p:attrNameLst>
                                      </p:cBhvr>
                                      <p:tavLst>
                                        <p:tav tm="0">
                                          <p:val>
                                            <p:fltVal val="0"/>
                                          </p:val>
                                        </p:tav>
                                        <p:tav tm="100000">
                                          <p:val>
                                            <p:strVal val="#ppt_w"/>
                                          </p:val>
                                        </p:tav>
                                      </p:tavLst>
                                    </p:anim>
                                    <p:anim calcmode="lin" valueType="num">
                                      <p:cBhvr>
                                        <p:cTn id="18" dur="500" fill="hold"/>
                                        <p:tgtEl>
                                          <p:spTgt spid="152"/>
                                        </p:tgtEl>
                                        <p:attrNameLst>
                                          <p:attrName>ppt_h</p:attrName>
                                        </p:attrNameLst>
                                      </p:cBhvr>
                                      <p:tavLst>
                                        <p:tav tm="0">
                                          <p:val>
                                            <p:fltVal val="0"/>
                                          </p:val>
                                        </p:tav>
                                        <p:tav tm="100000">
                                          <p:val>
                                            <p:strVal val="#ppt_h"/>
                                          </p:val>
                                        </p:tav>
                                      </p:tavLst>
                                    </p:anim>
                                    <p:animEffect transition="in" filter="fade">
                                      <p:cBhvr>
                                        <p:cTn id="19" dur="500"/>
                                        <p:tgtEl>
                                          <p:spTgt spid="152"/>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153"/>
                                        </p:tgtEl>
                                        <p:attrNameLst>
                                          <p:attrName>style.visibility</p:attrName>
                                        </p:attrNameLst>
                                      </p:cBhvr>
                                      <p:to>
                                        <p:strVal val="visible"/>
                                      </p:to>
                                    </p:set>
                                    <p:animEffect transition="in" filter="wipe(left)">
                                      <p:cBhvr>
                                        <p:cTn id="23" dur="500"/>
                                        <p:tgtEl>
                                          <p:spTgt spid="153"/>
                                        </p:tgtEl>
                                      </p:cBhvr>
                                    </p:animEffect>
                                  </p:childTnLst>
                                </p:cTn>
                              </p:par>
                              <p:par>
                                <p:cTn id="24" presetID="14" presetClass="entr" presetSubtype="10" fill="hold" grpId="0" nodeType="withEffect">
                                  <p:stCondLst>
                                    <p:cond delay="250"/>
                                  </p:stCondLst>
                                  <p:childTnLst>
                                    <p:set>
                                      <p:cBhvr>
                                        <p:cTn id="25" dur="1" fill="hold">
                                          <p:stCondLst>
                                            <p:cond delay="0"/>
                                          </p:stCondLst>
                                        </p:cTn>
                                        <p:tgtEl>
                                          <p:spTgt spid="149"/>
                                        </p:tgtEl>
                                        <p:attrNameLst>
                                          <p:attrName>style.visibility</p:attrName>
                                        </p:attrNameLst>
                                      </p:cBhvr>
                                      <p:to>
                                        <p:strVal val="visible"/>
                                      </p:to>
                                    </p:set>
                                    <p:animEffect transition="in" filter="randombar(horizontal)">
                                      <p:cBhvr>
                                        <p:cTn id="26" dur="500"/>
                                        <p:tgtEl>
                                          <p:spTgt spid="149"/>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58"/>
                                        </p:tgtEl>
                                        <p:attrNameLst>
                                          <p:attrName>style.visibility</p:attrName>
                                        </p:attrNameLst>
                                      </p:cBhvr>
                                      <p:to>
                                        <p:strVal val="visible"/>
                                      </p:to>
                                    </p:set>
                                    <p:anim calcmode="lin" valueType="num">
                                      <p:cBhvr>
                                        <p:cTn id="31" dur="500" fill="hold"/>
                                        <p:tgtEl>
                                          <p:spTgt spid="158"/>
                                        </p:tgtEl>
                                        <p:attrNameLst>
                                          <p:attrName>ppt_w</p:attrName>
                                        </p:attrNameLst>
                                      </p:cBhvr>
                                      <p:tavLst>
                                        <p:tav tm="0">
                                          <p:val>
                                            <p:fltVal val="0"/>
                                          </p:val>
                                        </p:tav>
                                        <p:tav tm="100000">
                                          <p:val>
                                            <p:strVal val="#ppt_w"/>
                                          </p:val>
                                        </p:tav>
                                      </p:tavLst>
                                    </p:anim>
                                    <p:anim calcmode="lin" valueType="num">
                                      <p:cBhvr>
                                        <p:cTn id="32" dur="500" fill="hold"/>
                                        <p:tgtEl>
                                          <p:spTgt spid="158"/>
                                        </p:tgtEl>
                                        <p:attrNameLst>
                                          <p:attrName>ppt_h</p:attrName>
                                        </p:attrNameLst>
                                      </p:cBhvr>
                                      <p:tavLst>
                                        <p:tav tm="0">
                                          <p:val>
                                            <p:fltVal val="0"/>
                                          </p:val>
                                        </p:tav>
                                        <p:tav tm="100000">
                                          <p:val>
                                            <p:strVal val="#ppt_h"/>
                                          </p:val>
                                        </p:tav>
                                      </p:tavLst>
                                    </p:anim>
                                    <p:animEffect transition="in" filter="fade">
                                      <p:cBhvr>
                                        <p:cTn id="33" dur="500"/>
                                        <p:tgtEl>
                                          <p:spTgt spid="158"/>
                                        </p:tgtEl>
                                      </p:cBhvr>
                                    </p:animEffect>
                                  </p:childTnLst>
                                </p:cTn>
                              </p:par>
                            </p:childTnLst>
                          </p:cTn>
                        </p:par>
                        <p:par>
                          <p:cTn id="34" fill="hold">
                            <p:stCondLst>
                              <p:cond delay="500"/>
                            </p:stCondLst>
                            <p:childTnLst>
                              <p:par>
                                <p:cTn id="35" presetID="22" presetClass="entr" presetSubtype="8" fill="hold" nodeType="afterEffect">
                                  <p:stCondLst>
                                    <p:cond delay="0"/>
                                  </p:stCondLst>
                                  <p:childTnLst>
                                    <p:set>
                                      <p:cBhvr>
                                        <p:cTn id="36" dur="1" fill="hold">
                                          <p:stCondLst>
                                            <p:cond delay="0"/>
                                          </p:stCondLst>
                                        </p:cTn>
                                        <p:tgtEl>
                                          <p:spTgt spid="159"/>
                                        </p:tgtEl>
                                        <p:attrNameLst>
                                          <p:attrName>style.visibility</p:attrName>
                                        </p:attrNameLst>
                                      </p:cBhvr>
                                      <p:to>
                                        <p:strVal val="visible"/>
                                      </p:to>
                                    </p:set>
                                    <p:animEffect transition="in" filter="wipe(left)">
                                      <p:cBhvr>
                                        <p:cTn id="37" dur="500"/>
                                        <p:tgtEl>
                                          <p:spTgt spid="159"/>
                                        </p:tgtEl>
                                      </p:cBhvr>
                                    </p:animEffect>
                                  </p:childTnLst>
                                </p:cTn>
                              </p:par>
                              <p:par>
                                <p:cTn id="38" presetID="14" presetClass="entr" presetSubtype="10" fill="hold" grpId="0" nodeType="withEffect">
                                  <p:stCondLst>
                                    <p:cond delay="250"/>
                                  </p:stCondLst>
                                  <p:childTnLst>
                                    <p:set>
                                      <p:cBhvr>
                                        <p:cTn id="39" dur="1" fill="hold">
                                          <p:stCondLst>
                                            <p:cond delay="0"/>
                                          </p:stCondLst>
                                        </p:cTn>
                                        <p:tgtEl>
                                          <p:spTgt spid="155"/>
                                        </p:tgtEl>
                                        <p:attrNameLst>
                                          <p:attrName>style.visibility</p:attrName>
                                        </p:attrNameLst>
                                      </p:cBhvr>
                                      <p:to>
                                        <p:strVal val="visible"/>
                                      </p:to>
                                    </p:set>
                                    <p:animEffect transition="in" filter="randombar(horizontal)">
                                      <p:cBhvr>
                                        <p:cTn id="40" dur="5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p:bldP spid="152" grpId="0" animBg="1"/>
      <p:bldP spid="155" grpId="0"/>
      <p:bldP spid="158"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alpha val="48627"/>
          </a:srgbClr>
        </a:solidFill>
        <a:effectLst/>
      </p:bgPr>
    </p:bg>
    <p:spTree>
      <p:nvGrpSpPr>
        <p:cNvPr id="1" name=""/>
        <p:cNvGrpSpPr/>
        <p:nvPr/>
      </p:nvGrpSpPr>
      <p:grpSpPr>
        <a:xfrm>
          <a:off x="0" y="0"/>
          <a:ext cx="0" cy="0"/>
          <a:chOff x="0" y="0"/>
          <a:chExt cx="0" cy="0"/>
        </a:xfrm>
      </p:grpSpPr>
      <p:sp>
        <p:nvSpPr>
          <p:cNvPr id="3" name="Google Shape;2992;p59">
            <a:extLst>
              <a:ext uri="{FF2B5EF4-FFF2-40B4-BE49-F238E27FC236}">
                <a16:creationId xmlns:a16="http://schemas.microsoft.com/office/drawing/2014/main" id="{A97D75C7-50C7-4182-B1C5-E436E0317EE3}"/>
              </a:ext>
            </a:extLst>
          </p:cNvPr>
          <p:cNvSpPr/>
          <p:nvPr/>
        </p:nvSpPr>
        <p:spPr>
          <a:xfrm rot="15472792">
            <a:off x="7477054" y="2302624"/>
            <a:ext cx="2082824" cy="2416333"/>
          </a:xfrm>
          <a:custGeom>
            <a:avLst/>
            <a:gdLst/>
            <a:ahLst/>
            <a:cxnLst/>
            <a:rect l="l" t="t" r="r" b="b"/>
            <a:pathLst>
              <a:path w="133103" h="154416" extrusionOk="0">
                <a:moveTo>
                  <a:pt x="53121" y="1"/>
                </a:moveTo>
                <a:cubicBezTo>
                  <a:pt x="51997" y="1"/>
                  <a:pt x="50872" y="29"/>
                  <a:pt x="49747" y="85"/>
                </a:cubicBezTo>
                <a:cubicBezTo>
                  <a:pt x="12919" y="1950"/>
                  <a:pt x="4388" y="85547"/>
                  <a:pt x="4343" y="86093"/>
                </a:cubicBezTo>
                <a:cubicBezTo>
                  <a:pt x="0" y="136543"/>
                  <a:pt x="19671" y="154416"/>
                  <a:pt x="44860" y="154416"/>
                </a:cubicBezTo>
                <a:cubicBezTo>
                  <a:pt x="82741" y="154416"/>
                  <a:pt x="133103" y="113995"/>
                  <a:pt x="133048" y="83159"/>
                </a:cubicBezTo>
                <a:cubicBezTo>
                  <a:pt x="132957" y="49538"/>
                  <a:pt x="109004" y="19079"/>
                  <a:pt x="81525" y="6295"/>
                </a:cubicBezTo>
                <a:cubicBezTo>
                  <a:pt x="72627" y="2132"/>
                  <a:pt x="62923" y="1"/>
                  <a:pt x="53121" y="1"/>
                </a:cubicBezTo>
                <a:close/>
              </a:path>
            </a:pathLst>
          </a:custGeom>
          <a:solidFill>
            <a:srgbClr val="B8D6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D747046D-3EBC-4ADF-A870-028063271EE3}"/>
              </a:ext>
            </a:extLst>
          </p:cNvPr>
          <p:cNvSpPr txBox="1"/>
          <p:nvPr/>
        </p:nvSpPr>
        <p:spPr>
          <a:xfrm>
            <a:off x="2344661" y="913648"/>
            <a:ext cx="7573698"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150" normalizeH="0" baseline="0" noProof="0" dirty="0">
                <a:ln>
                  <a:noFill/>
                </a:ln>
                <a:solidFill>
                  <a:srgbClr val="D35C27"/>
                </a:solidFill>
                <a:effectLst/>
                <a:uLnTx/>
                <a:uFillTx/>
                <a:latin typeface="Times New Roman" panose="02020603050405020304" pitchFamily="18" charset="0"/>
                <a:cs typeface="Times New Roman" panose="02020603050405020304" pitchFamily="18" charset="0"/>
              </a:rPr>
              <a:t>NỘI</a:t>
            </a:r>
            <a:r>
              <a:rPr kumimoji="0" lang="en-US" sz="4800" b="1" i="0" u="none" strike="noStrike" kern="1200" cap="none" spc="-150" normalizeH="0" noProof="0" dirty="0">
                <a:ln>
                  <a:noFill/>
                </a:ln>
                <a:solidFill>
                  <a:srgbClr val="D35C27"/>
                </a:solidFill>
                <a:effectLst/>
                <a:uLnTx/>
                <a:uFillTx/>
                <a:latin typeface="Times New Roman" panose="02020603050405020304" pitchFamily="18" charset="0"/>
                <a:cs typeface="Times New Roman" panose="02020603050405020304" pitchFamily="18" charset="0"/>
              </a:rPr>
              <a:t> DUNG BÀI HỌC</a:t>
            </a:r>
            <a:endParaRPr kumimoji="0" lang="en-US" sz="4800" b="1" i="0" u="none" strike="noStrike" kern="1200" cap="none" spc="-150" normalizeH="0" baseline="0" noProof="0" dirty="0">
              <a:ln>
                <a:noFill/>
              </a:ln>
              <a:solidFill>
                <a:srgbClr val="D35C27"/>
              </a:solidFill>
              <a:effectLst/>
              <a:uLnTx/>
              <a:uFillTx/>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B8C4DB99-31BF-455C-9647-0A4D61824F0F}"/>
              </a:ext>
            </a:extLst>
          </p:cNvPr>
          <p:cNvSpPr txBox="1"/>
          <p:nvPr/>
        </p:nvSpPr>
        <p:spPr>
          <a:xfrm>
            <a:off x="2429506" y="4738074"/>
            <a:ext cx="320418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err="1">
                <a:solidFill>
                  <a:srgbClr val="E05D5D"/>
                </a:solidFill>
                <a:latin typeface="Times New Roman" panose="02020603050405020304" pitchFamily="18" charset="0"/>
                <a:cs typeface="Times New Roman" panose="02020603050405020304" pitchFamily="18" charset="0"/>
              </a:rPr>
              <a:t>Động</a:t>
            </a:r>
            <a:r>
              <a:rPr lang="en-US" sz="3600" b="1" dirty="0">
                <a:solidFill>
                  <a:srgbClr val="E05D5D"/>
                </a:solidFill>
                <a:latin typeface="Times New Roman" panose="02020603050405020304" pitchFamily="18" charset="0"/>
                <a:cs typeface="Times New Roman" panose="02020603050405020304" pitchFamily="18" charset="0"/>
              </a:rPr>
              <a:t> </a:t>
            </a:r>
            <a:r>
              <a:rPr lang="en-US" sz="3600" b="1" dirty="0" err="1">
                <a:solidFill>
                  <a:srgbClr val="E05D5D"/>
                </a:solidFill>
                <a:latin typeface="Times New Roman" panose="02020603050405020304" pitchFamily="18" charset="0"/>
                <a:cs typeface="Times New Roman" panose="02020603050405020304" pitchFamily="18" charset="0"/>
              </a:rPr>
              <a:t>Năng</a:t>
            </a:r>
            <a:endParaRPr kumimoji="0" lang="en-US" sz="3600" b="1" i="0" u="none" strike="noStrike" kern="1200" cap="none" spc="0" normalizeH="0" baseline="0" noProof="0" dirty="0">
              <a:ln>
                <a:noFill/>
              </a:ln>
              <a:solidFill>
                <a:srgbClr val="E05D5D"/>
              </a:solidFill>
              <a:effectLst/>
              <a:uLnTx/>
              <a:uFillTx/>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F57A786B-0D46-46BE-AD68-76A053A73FCD}"/>
              </a:ext>
            </a:extLst>
          </p:cNvPr>
          <p:cNvSpPr txBox="1"/>
          <p:nvPr/>
        </p:nvSpPr>
        <p:spPr>
          <a:xfrm>
            <a:off x="7365635" y="4738074"/>
            <a:ext cx="230565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E05D5D"/>
                </a:solidFill>
                <a:effectLst/>
                <a:uLnTx/>
                <a:uFillTx/>
                <a:latin typeface="Times New Roman" panose="02020603050405020304" pitchFamily="18" charset="0"/>
                <a:cs typeface="Times New Roman" panose="02020603050405020304" pitchFamily="18" charset="0"/>
              </a:rPr>
              <a:t>Thế</a:t>
            </a:r>
            <a:r>
              <a:rPr kumimoji="0" lang="en-US" sz="3600" b="1" i="0" u="none" strike="noStrike" kern="1200" cap="none" spc="0" normalizeH="0" noProof="0" dirty="0">
                <a:ln>
                  <a:noFill/>
                </a:ln>
                <a:solidFill>
                  <a:srgbClr val="E05D5D"/>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srgbClr val="E05D5D"/>
                </a:solidFill>
                <a:effectLst/>
                <a:uLnTx/>
                <a:uFillTx/>
                <a:latin typeface="Times New Roman" panose="02020603050405020304" pitchFamily="18" charset="0"/>
                <a:cs typeface="Times New Roman" panose="02020603050405020304" pitchFamily="18" charset="0"/>
              </a:rPr>
              <a:t>Năng</a:t>
            </a:r>
            <a:endParaRPr kumimoji="0" lang="en-US" sz="3600" b="1" i="0" u="none" strike="noStrike" kern="1200" cap="none" spc="0" normalizeH="0" baseline="0" noProof="0" dirty="0">
              <a:ln>
                <a:noFill/>
              </a:ln>
              <a:solidFill>
                <a:srgbClr val="E05D5D"/>
              </a:solidFill>
              <a:effectLst/>
              <a:uLnTx/>
              <a:uFillTx/>
              <a:latin typeface="Times New Roman" panose="02020603050405020304" pitchFamily="18" charset="0"/>
              <a:cs typeface="Times New Roman" panose="02020603050405020304" pitchFamily="18" charset="0"/>
            </a:endParaRPr>
          </a:p>
        </p:txBody>
      </p:sp>
      <p:sp>
        <p:nvSpPr>
          <p:cNvPr id="5" name="Google Shape;3016;p59">
            <a:extLst>
              <a:ext uri="{FF2B5EF4-FFF2-40B4-BE49-F238E27FC236}">
                <a16:creationId xmlns:a16="http://schemas.microsoft.com/office/drawing/2014/main" id="{475E7207-D881-49ED-BF6A-CD5DEB275D76}"/>
              </a:ext>
            </a:extLst>
          </p:cNvPr>
          <p:cNvSpPr/>
          <p:nvPr/>
        </p:nvSpPr>
        <p:spPr>
          <a:xfrm rot="7214107">
            <a:off x="2359012" y="2287180"/>
            <a:ext cx="2273106" cy="2383847"/>
          </a:xfrm>
          <a:custGeom>
            <a:avLst/>
            <a:gdLst/>
            <a:ahLst/>
            <a:cxnLst/>
            <a:rect l="l" t="t" r="r" b="b"/>
            <a:pathLst>
              <a:path w="104663" h="109762" extrusionOk="0">
                <a:moveTo>
                  <a:pt x="61492" y="0"/>
                </a:moveTo>
                <a:cubicBezTo>
                  <a:pt x="50465" y="0"/>
                  <a:pt x="40621" y="9146"/>
                  <a:pt x="32052" y="15324"/>
                </a:cubicBezTo>
                <a:cubicBezTo>
                  <a:pt x="19882" y="24104"/>
                  <a:pt x="10169" y="35842"/>
                  <a:pt x="3800" y="49422"/>
                </a:cubicBezTo>
                <a:cubicBezTo>
                  <a:pt x="1639" y="54040"/>
                  <a:pt x="1" y="59795"/>
                  <a:pt x="2913" y="63981"/>
                </a:cubicBezTo>
                <a:cubicBezTo>
                  <a:pt x="5239" y="67321"/>
                  <a:pt x="9616" y="68315"/>
                  <a:pt x="13780" y="68315"/>
                </a:cubicBezTo>
                <a:cubicBezTo>
                  <a:pt x="14380" y="68315"/>
                  <a:pt x="14976" y="68295"/>
                  <a:pt x="15560" y="68257"/>
                </a:cubicBezTo>
                <a:cubicBezTo>
                  <a:pt x="18177" y="68104"/>
                  <a:pt x="20852" y="67736"/>
                  <a:pt x="23463" y="67736"/>
                </a:cubicBezTo>
                <a:cubicBezTo>
                  <a:pt x="25504" y="67736"/>
                  <a:pt x="27507" y="67961"/>
                  <a:pt x="29413" y="68690"/>
                </a:cubicBezTo>
                <a:cubicBezTo>
                  <a:pt x="35510" y="71055"/>
                  <a:pt x="38626" y="77789"/>
                  <a:pt x="40287" y="84112"/>
                </a:cubicBezTo>
                <a:cubicBezTo>
                  <a:pt x="41925" y="90413"/>
                  <a:pt x="42857" y="97260"/>
                  <a:pt x="46883" y="102401"/>
                </a:cubicBezTo>
                <a:cubicBezTo>
                  <a:pt x="50905" y="107554"/>
                  <a:pt x="57119" y="109761"/>
                  <a:pt x="63668" y="109761"/>
                </a:cubicBezTo>
                <a:cubicBezTo>
                  <a:pt x="69898" y="109761"/>
                  <a:pt x="76430" y="107763"/>
                  <a:pt x="81664" y="104403"/>
                </a:cubicBezTo>
                <a:cubicBezTo>
                  <a:pt x="95882" y="95236"/>
                  <a:pt x="104139" y="78198"/>
                  <a:pt x="104412" y="61274"/>
                </a:cubicBezTo>
                <a:cubicBezTo>
                  <a:pt x="104662" y="44327"/>
                  <a:pt x="97588" y="27767"/>
                  <a:pt x="86623" y="14846"/>
                </a:cubicBezTo>
                <a:cubicBezTo>
                  <a:pt x="81164" y="8431"/>
                  <a:pt x="74431" y="2608"/>
                  <a:pt x="66242" y="584"/>
                </a:cubicBezTo>
                <a:cubicBezTo>
                  <a:pt x="64635" y="183"/>
                  <a:pt x="63051" y="0"/>
                  <a:pt x="61492" y="0"/>
                </a:cubicBezTo>
                <a:close/>
              </a:path>
            </a:pathLst>
          </a:custGeom>
          <a:solidFill>
            <a:srgbClr val="EEBBA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AB6CC949-9CB5-5600-9B44-D7924DDD1870}"/>
              </a:ext>
            </a:extLst>
          </p:cNvPr>
          <p:cNvPicPr>
            <a:picLocks noChangeAspect="1"/>
          </p:cNvPicPr>
          <p:nvPr/>
        </p:nvPicPr>
        <p:blipFill>
          <a:blip r:embed="rId2"/>
          <a:stretch>
            <a:fillRect/>
          </a:stretch>
        </p:blipFill>
        <p:spPr>
          <a:xfrm>
            <a:off x="7936321" y="2914838"/>
            <a:ext cx="1164289" cy="1164289"/>
          </a:xfrm>
          <a:prstGeom prst="rect">
            <a:avLst/>
          </a:prstGeom>
        </p:spPr>
      </p:pic>
      <p:pic>
        <p:nvPicPr>
          <p:cNvPr id="1028" name="Picture 4" descr="Kinetic energy ">
            <a:extLst>
              <a:ext uri="{FF2B5EF4-FFF2-40B4-BE49-F238E27FC236}">
                <a16:creationId xmlns:a16="http://schemas.microsoft.com/office/drawing/2014/main" id="{8D0491BE-1B32-1413-186D-E2B407A454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7013" y="3078365"/>
            <a:ext cx="12192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3106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cTn>
                              </p:par>
                              <p:par>
                                <p:cTn id="31" presetID="53" presetClass="entr" presetSubtype="16" fill="hold" nodeType="withEffect">
                                  <p:stCondLst>
                                    <p:cond delay="0"/>
                                  </p:stCondLst>
                                  <p:childTnLst>
                                    <p:set>
                                      <p:cBhvr>
                                        <p:cTn id="32" dur="1" fill="hold">
                                          <p:stCondLst>
                                            <p:cond delay="0"/>
                                          </p:stCondLst>
                                        </p:cTn>
                                        <p:tgtEl>
                                          <p:spTgt spid="1028"/>
                                        </p:tgtEl>
                                        <p:attrNameLst>
                                          <p:attrName>style.visibility</p:attrName>
                                        </p:attrNameLst>
                                      </p:cBhvr>
                                      <p:to>
                                        <p:strVal val="visible"/>
                                      </p:to>
                                    </p:set>
                                    <p:anim calcmode="lin" valueType="num">
                                      <p:cBhvr>
                                        <p:cTn id="33" dur="500" fill="hold"/>
                                        <p:tgtEl>
                                          <p:spTgt spid="1028"/>
                                        </p:tgtEl>
                                        <p:attrNameLst>
                                          <p:attrName>ppt_w</p:attrName>
                                        </p:attrNameLst>
                                      </p:cBhvr>
                                      <p:tavLst>
                                        <p:tav tm="0">
                                          <p:val>
                                            <p:fltVal val="0"/>
                                          </p:val>
                                        </p:tav>
                                        <p:tav tm="100000">
                                          <p:val>
                                            <p:strVal val="#ppt_w"/>
                                          </p:val>
                                        </p:tav>
                                      </p:tavLst>
                                    </p:anim>
                                    <p:anim calcmode="lin" valueType="num">
                                      <p:cBhvr>
                                        <p:cTn id="34" dur="500" fill="hold"/>
                                        <p:tgtEl>
                                          <p:spTgt spid="1028"/>
                                        </p:tgtEl>
                                        <p:attrNameLst>
                                          <p:attrName>ppt_h</p:attrName>
                                        </p:attrNameLst>
                                      </p:cBhvr>
                                      <p:tavLst>
                                        <p:tav tm="0">
                                          <p:val>
                                            <p:fltVal val="0"/>
                                          </p:val>
                                        </p:tav>
                                        <p:tav tm="100000">
                                          <p:val>
                                            <p:strVal val="#ppt_h"/>
                                          </p:val>
                                        </p:tav>
                                      </p:tavLst>
                                    </p:anim>
                                    <p:animEffect transition="in" filter="fade">
                                      <p:cBhvr>
                                        <p:cTn id="35" dur="500"/>
                                        <p:tgtEl>
                                          <p:spTgt spid="1028"/>
                                        </p:tgtEl>
                                      </p:cBhvr>
                                    </p:animEffect>
                                  </p:childTnLst>
                                </p:cTn>
                              </p:par>
                            </p:childTnLst>
                          </p:cTn>
                        </p:par>
                        <p:par>
                          <p:cTn id="36" fill="hold">
                            <p:stCondLst>
                              <p:cond delay="50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p:bldP spid="16" grpId="0"/>
      <p:bldP spid="17"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E9B9EA-7D33-27F1-4431-FC658C85B38A}"/>
              </a:ext>
            </a:extLst>
          </p:cNvPr>
          <p:cNvSpPr txBox="1"/>
          <p:nvPr/>
        </p:nvSpPr>
        <p:spPr>
          <a:xfrm>
            <a:off x="1373756" y="2039646"/>
            <a:ext cx="10099375" cy="2572627"/>
          </a:xfrm>
          <a:prstGeom prst="rect">
            <a:avLst/>
          </a:prstGeom>
          <a:noFill/>
        </p:spPr>
        <p:txBody>
          <a:bodyPr wrap="square">
            <a:spAutoFit/>
          </a:bodyPr>
          <a:lstStyle/>
          <a:p>
            <a:pPr>
              <a:lnSpc>
                <a:spcPct val="115000"/>
              </a:lnSpc>
              <a:spcBef>
                <a:spcPts val="200"/>
              </a:spcBef>
              <a:spcAft>
                <a:spcPts val="300"/>
              </a:spcAft>
            </a:pPr>
            <a:r>
              <a:rPr lang="vi-VN" sz="4800" kern="0" dirty="0">
                <a:solidFill>
                  <a:srgbClr val="0000FF"/>
                </a:solidFill>
                <a:effectLst/>
                <a:latin typeface="Times New Roman" panose="02020603050405020304" pitchFamily="18" charset="0"/>
                <a:ea typeface="SimSun" panose="02010600030101010101" pitchFamily="2" charset="-122"/>
                <a:cs typeface="Times New Roman" panose="02020603050405020304" pitchFamily="18" charset="0"/>
                <a:hlinkClick r:id="rId2"/>
              </a:rPr>
              <a:t>https://phet.colorado.edu/sims/html/energy-skate-park-basics/latest/energy-skate-park-basics_all.html?locale=vi</a:t>
            </a:r>
            <a:endParaRPr lang="en-US" sz="48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21D18BE9-B0B4-8B2C-B088-10687DDAD1E3}"/>
              </a:ext>
            </a:extLst>
          </p:cNvPr>
          <p:cNvSpPr txBox="1"/>
          <p:nvPr/>
        </p:nvSpPr>
        <p:spPr>
          <a:xfrm>
            <a:off x="2406770" y="767751"/>
            <a:ext cx="7884543" cy="830997"/>
          </a:xfrm>
          <a:prstGeom prst="rect">
            <a:avLst/>
          </a:prstGeom>
          <a:noFill/>
        </p:spPr>
        <p:txBody>
          <a:bodyPr wrap="square" rtlCol="0">
            <a:spAutoFit/>
          </a:bodyPr>
          <a:lstStyle/>
          <a:p>
            <a:r>
              <a:rPr lang="en-US" sz="4800" dirty="0" err="1">
                <a:solidFill>
                  <a:srgbClr val="FF0000"/>
                </a:solidFill>
                <a:latin typeface="Times New Roman" panose="02020603050405020304" pitchFamily="18" charset="0"/>
                <a:cs typeface="Times New Roman" panose="02020603050405020304" pitchFamily="18" charset="0"/>
              </a:rPr>
              <a:t>Thí</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nghiệm</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ảo</a:t>
            </a:r>
            <a:r>
              <a:rPr lang="en-US" sz="48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694283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169D286-F4D7-4C8B-A6BD-D05384C7F1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39E8235E-135E-4261-8F54-2B316E493C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610728"/>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D4ED8EC3-4D57-4620-93CE-4E6661F09A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343079"/>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83BCB34A-2F40-4F41-8488-A134C1C155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5" y="340424"/>
            <a:ext cx="4630139" cy="5265795"/>
          </a:xfrm>
          <a:custGeom>
            <a:avLst/>
            <a:gdLst>
              <a:gd name="connsiteX0" fmla="*/ 0 w 4630139"/>
              <a:gd name="connsiteY0" fmla="*/ 0 h 5265795"/>
              <a:gd name="connsiteX1" fmla="*/ 4630139 w 4630139"/>
              <a:gd name="connsiteY1" fmla="*/ 0 h 5265795"/>
              <a:gd name="connsiteX2" fmla="*/ 4630139 w 4630139"/>
              <a:gd name="connsiteY2" fmla="*/ 5265795 h 5265795"/>
              <a:gd name="connsiteX3" fmla="*/ 0 w 4630139"/>
              <a:gd name="connsiteY3" fmla="*/ 5265795 h 5265795"/>
            </a:gdLst>
            <a:ahLst/>
            <a:cxnLst>
              <a:cxn ang="0">
                <a:pos x="connsiteX0" y="connsiteY0"/>
              </a:cxn>
              <a:cxn ang="0">
                <a:pos x="connsiteX1" y="connsiteY1"/>
              </a:cxn>
              <a:cxn ang="0">
                <a:pos x="connsiteX2" y="connsiteY2"/>
              </a:cxn>
              <a:cxn ang="0">
                <a:pos x="connsiteX3" y="connsiteY3"/>
              </a:cxn>
            </a:cxnLst>
            <a:rect l="l" t="t" r="r" b="b"/>
            <a:pathLst>
              <a:path w="4630139" h="5265795">
                <a:moveTo>
                  <a:pt x="0" y="0"/>
                </a:moveTo>
                <a:lnTo>
                  <a:pt x="4630139" y="0"/>
                </a:lnTo>
                <a:lnTo>
                  <a:pt x="4630139" y="5265795"/>
                </a:lnTo>
                <a:lnTo>
                  <a:pt x="0" y="526579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descr="A qr code on a green background&#10;&#10;Description automatically generated">
            <a:extLst>
              <a:ext uri="{FF2B5EF4-FFF2-40B4-BE49-F238E27FC236}">
                <a16:creationId xmlns:a16="http://schemas.microsoft.com/office/drawing/2014/main" id="{38646DD7-0FE5-4452-FF29-3F219466AA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376" y="1324735"/>
            <a:ext cx="3343202" cy="3311437"/>
          </a:xfrm>
          <a:prstGeom prst="rect">
            <a:avLst/>
          </a:prstGeom>
        </p:spPr>
      </p:pic>
      <p:sp>
        <p:nvSpPr>
          <p:cNvPr id="16" name="Freeform: Shape 15">
            <a:extLst>
              <a:ext uri="{FF2B5EF4-FFF2-40B4-BE49-F238E27FC236}">
                <a16:creationId xmlns:a16="http://schemas.microsoft.com/office/drawing/2014/main" id="{F78382DC-4207-465E-B379-1E16448AA2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1780" y="1071563"/>
            <a:ext cx="7290218" cy="5242298"/>
          </a:xfrm>
          <a:custGeom>
            <a:avLst/>
            <a:gdLst>
              <a:gd name="connsiteX0" fmla="*/ 0 w 7290218"/>
              <a:gd name="connsiteY0" fmla="*/ 0 h 5242298"/>
              <a:gd name="connsiteX1" fmla="*/ 7290218 w 7290218"/>
              <a:gd name="connsiteY1" fmla="*/ 0 h 5242298"/>
              <a:gd name="connsiteX2" fmla="*/ 7290218 w 7290218"/>
              <a:gd name="connsiteY2" fmla="*/ 5242298 h 5242298"/>
              <a:gd name="connsiteX3" fmla="*/ 0 w 7290218"/>
              <a:gd name="connsiteY3" fmla="*/ 5242298 h 5242298"/>
            </a:gdLst>
            <a:ahLst/>
            <a:cxnLst>
              <a:cxn ang="0">
                <a:pos x="connsiteX0" y="connsiteY0"/>
              </a:cxn>
              <a:cxn ang="0">
                <a:pos x="connsiteX1" y="connsiteY1"/>
              </a:cxn>
              <a:cxn ang="0">
                <a:pos x="connsiteX2" y="connsiteY2"/>
              </a:cxn>
              <a:cxn ang="0">
                <a:pos x="connsiteX3" y="connsiteY3"/>
              </a:cxn>
            </a:cxnLst>
            <a:rect l="l" t="t" r="r" b="b"/>
            <a:pathLst>
              <a:path w="7290218" h="5242298">
                <a:moveTo>
                  <a:pt x="0" y="0"/>
                </a:moveTo>
                <a:lnTo>
                  <a:pt x="7290218" y="0"/>
                </a:lnTo>
                <a:lnTo>
                  <a:pt x="7290218" y="5242298"/>
                </a:lnTo>
                <a:lnTo>
                  <a:pt x="0" y="524229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A person on a snowboard&#10;&#10;Description automatically generated">
            <a:extLst>
              <a:ext uri="{FF2B5EF4-FFF2-40B4-BE49-F238E27FC236}">
                <a16:creationId xmlns:a16="http://schemas.microsoft.com/office/drawing/2014/main" id="{5712BD47-D044-96E5-F7F7-C156C8E22B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45244" y="2343921"/>
            <a:ext cx="6020730" cy="2709329"/>
          </a:xfrm>
          <a:prstGeom prst="rect">
            <a:avLst/>
          </a:prstGeom>
        </p:spPr>
      </p:pic>
    </p:spTree>
    <p:extLst>
      <p:ext uri="{BB962C8B-B14F-4D97-AF65-F5344CB8AC3E}">
        <p14:creationId xmlns:p14="http://schemas.microsoft.com/office/powerpoint/2010/main" val="2088673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F68031C-7567-4599-9C19-E7E1FDECB3A1}"/>
              </a:ext>
            </a:extLst>
          </p:cNvPr>
          <p:cNvSpPr txBox="1"/>
          <p:nvPr/>
        </p:nvSpPr>
        <p:spPr>
          <a:xfrm>
            <a:off x="957531" y="540000"/>
            <a:ext cx="10472468" cy="1043619"/>
          </a:xfrm>
          <a:prstGeom prst="rect">
            <a:avLst/>
          </a:prstGeom>
          <a:noFill/>
        </p:spPr>
        <p:txBody>
          <a:bodyPr wrap="square">
            <a:spAutoFit/>
          </a:bodyPr>
          <a:lstStyle/>
          <a:p>
            <a:pPr>
              <a:lnSpc>
                <a:spcPct val="115000"/>
              </a:lnSpc>
              <a:spcBef>
                <a:spcPts val="200"/>
              </a:spcBef>
              <a:spcAft>
                <a:spcPts val="300"/>
              </a:spcAft>
            </a:pPr>
            <a:r>
              <a:rPr lang="en-US" sz="2800" b="1" kern="100" dirty="0" err="1">
                <a:solidFill>
                  <a:schemeClr val="accent1"/>
                </a:solidFill>
                <a:effectLst/>
                <a:latin typeface="Times New Roman" panose="02020603050405020304" pitchFamily="18" charset="0"/>
                <a:ea typeface="Aptos" panose="020B0004020202020204" pitchFamily="34" charset="0"/>
                <a:cs typeface="Times New Roman" panose="02020603050405020304" pitchFamily="18" charset="0"/>
              </a:rPr>
              <a:t>Câu</a:t>
            </a:r>
            <a:r>
              <a:rPr lang="en-US" sz="2800" b="1" kern="100" dirty="0">
                <a:solidFill>
                  <a:schemeClr val="accent1"/>
                </a:solidFill>
                <a:effectLst/>
                <a:latin typeface="Times New Roman" panose="02020603050405020304" pitchFamily="18" charset="0"/>
                <a:ea typeface="Aptos" panose="020B0004020202020204" pitchFamily="34" charset="0"/>
                <a:cs typeface="Times New Roman" panose="02020603050405020304" pitchFamily="18" charset="0"/>
              </a:rPr>
              <a:t> 1. </a:t>
            </a:r>
            <a:r>
              <a:rPr lang="en-US" sz="2800" kern="100" dirty="0">
                <a:solidFill>
                  <a:schemeClr val="accent1"/>
                </a:solidFill>
                <a:effectLst/>
                <a:latin typeface="Times New Roman" panose="02020603050405020304" pitchFamily="18" charset="0"/>
                <a:ea typeface="Aptos" panose="020B0004020202020204" pitchFamily="34" charset="0"/>
                <a:cs typeface="Times New Roman" panose="02020603050405020304" pitchFamily="18" charset="0"/>
              </a:rPr>
              <a:t>Khi </a:t>
            </a:r>
            <a:r>
              <a:rPr lang="en-US" sz="2800" kern="100" dirty="0" err="1">
                <a:solidFill>
                  <a:schemeClr val="accent1"/>
                </a:solidFill>
                <a:effectLst/>
                <a:latin typeface="Times New Roman" panose="02020603050405020304" pitchFamily="18" charset="0"/>
                <a:ea typeface="Aptos" panose="020B0004020202020204" pitchFamily="34" charset="0"/>
                <a:cs typeface="Times New Roman" panose="02020603050405020304" pitchFamily="18" charset="0"/>
              </a:rPr>
              <a:t>ván</a:t>
            </a:r>
            <a:r>
              <a:rPr lang="en-US" sz="2800" kern="100" dirty="0">
                <a:solidFill>
                  <a:schemeClr val="accent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800" kern="100" dirty="0" err="1">
                <a:solidFill>
                  <a:schemeClr val="accent1"/>
                </a:solidFill>
                <a:effectLst/>
                <a:latin typeface="Times New Roman" panose="02020603050405020304" pitchFamily="18" charset="0"/>
                <a:ea typeface="Aptos" panose="020B0004020202020204" pitchFamily="34" charset="0"/>
                <a:cs typeface="Times New Roman" panose="02020603050405020304" pitchFamily="18" charset="0"/>
              </a:rPr>
              <a:t>trượt</a:t>
            </a:r>
            <a:r>
              <a:rPr lang="en-US" sz="2800" kern="100" dirty="0">
                <a:solidFill>
                  <a:schemeClr val="accent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800" kern="100" dirty="0" err="1">
                <a:solidFill>
                  <a:schemeClr val="accent1"/>
                </a:solidFill>
                <a:effectLst/>
                <a:latin typeface="Times New Roman" panose="02020603050405020304" pitchFamily="18" charset="0"/>
                <a:ea typeface="Aptos" panose="020B0004020202020204" pitchFamily="34" charset="0"/>
                <a:cs typeface="Times New Roman" panose="02020603050405020304" pitchFamily="18" charset="0"/>
              </a:rPr>
              <a:t>đi</a:t>
            </a:r>
            <a:r>
              <a:rPr lang="en-US" sz="2800" kern="100" dirty="0">
                <a:solidFill>
                  <a:schemeClr val="accent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800" kern="100" dirty="0" err="1">
                <a:solidFill>
                  <a:schemeClr val="accent1"/>
                </a:solidFill>
                <a:effectLst/>
                <a:latin typeface="Times New Roman" panose="02020603050405020304" pitchFamily="18" charset="0"/>
                <a:ea typeface="Aptos" panose="020B0004020202020204" pitchFamily="34" charset="0"/>
                <a:cs typeface="Times New Roman" panose="02020603050405020304" pitchFamily="18" charset="0"/>
              </a:rPr>
              <a:t>từ</a:t>
            </a:r>
            <a:r>
              <a:rPr lang="en-US" sz="2800" kern="100" dirty="0">
                <a:solidFill>
                  <a:schemeClr val="accent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800" kern="100" dirty="0" err="1">
                <a:solidFill>
                  <a:schemeClr val="accent1"/>
                </a:solidFill>
                <a:effectLst/>
                <a:latin typeface="Times New Roman" panose="02020603050405020304" pitchFamily="18" charset="0"/>
                <a:ea typeface="Aptos" panose="020B0004020202020204" pitchFamily="34" charset="0"/>
                <a:cs typeface="Times New Roman" panose="02020603050405020304" pitchFamily="18" charset="0"/>
              </a:rPr>
              <a:t>vị</a:t>
            </a:r>
            <a:r>
              <a:rPr lang="en-US" sz="2800" kern="100" dirty="0">
                <a:solidFill>
                  <a:schemeClr val="accent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800" kern="100" dirty="0" err="1">
                <a:solidFill>
                  <a:schemeClr val="accent1"/>
                </a:solidFill>
                <a:effectLst/>
                <a:latin typeface="Times New Roman" panose="02020603050405020304" pitchFamily="18" charset="0"/>
                <a:ea typeface="Aptos" panose="020B0004020202020204" pitchFamily="34" charset="0"/>
                <a:cs typeface="Times New Roman" panose="02020603050405020304" pitchFamily="18" charset="0"/>
              </a:rPr>
              <a:t>trí</a:t>
            </a:r>
            <a:r>
              <a:rPr lang="en-US" sz="2800" kern="100" dirty="0">
                <a:solidFill>
                  <a:schemeClr val="accent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800" kern="100" dirty="0" err="1">
                <a:solidFill>
                  <a:schemeClr val="accent1"/>
                </a:solidFill>
                <a:effectLst/>
                <a:latin typeface="Times New Roman" panose="02020603050405020304" pitchFamily="18" charset="0"/>
                <a:ea typeface="Aptos" panose="020B0004020202020204" pitchFamily="34" charset="0"/>
                <a:cs typeface="Times New Roman" panose="02020603050405020304" pitchFamily="18" charset="0"/>
              </a:rPr>
              <a:t>cao</a:t>
            </a:r>
            <a:r>
              <a:rPr lang="en-US" sz="2800" kern="100" dirty="0">
                <a:solidFill>
                  <a:schemeClr val="accent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800" kern="100" dirty="0" err="1">
                <a:solidFill>
                  <a:schemeClr val="accent1"/>
                </a:solidFill>
                <a:effectLst/>
                <a:latin typeface="Times New Roman" panose="02020603050405020304" pitchFamily="18" charset="0"/>
                <a:ea typeface="Aptos" panose="020B0004020202020204" pitchFamily="34" charset="0"/>
                <a:cs typeface="Times New Roman" panose="02020603050405020304" pitchFamily="18" charset="0"/>
              </a:rPr>
              <a:t>nhất</a:t>
            </a:r>
            <a:r>
              <a:rPr lang="en-US" sz="2800" kern="100" dirty="0">
                <a:solidFill>
                  <a:schemeClr val="accent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800" kern="100" dirty="0" err="1">
                <a:solidFill>
                  <a:schemeClr val="accent1"/>
                </a:solidFill>
                <a:effectLst/>
                <a:latin typeface="Times New Roman" panose="02020603050405020304" pitchFamily="18" charset="0"/>
                <a:ea typeface="Aptos" panose="020B0004020202020204" pitchFamily="34" charset="0"/>
                <a:cs typeface="Times New Roman" panose="02020603050405020304" pitchFamily="18" charset="0"/>
              </a:rPr>
              <a:t>tới</a:t>
            </a:r>
            <a:r>
              <a:rPr lang="en-US" sz="2800" kern="100" dirty="0">
                <a:solidFill>
                  <a:schemeClr val="accent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800" kern="100" dirty="0" err="1">
                <a:solidFill>
                  <a:schemeClr val="accent1"/>
                </a:solidFill>
                <a:effectLst/>
                <a:latin typeface="Times New Roman" panose="02020603050405020304" pitchFamily="18" charset="0"/>
                <a:ea typeface="Aptos" panose="020B0004020202020204" pitchFamily="34" charset="0"/>
                <a:cs typeface="Times New Roman" panose="02020603050405020304" pitchFamily="18" charset="0"/>
              </a:rPr>
              <a:t>vị</a:t>
            </a:r>
            <a:r>
              <a:rPr lang="en-US" sz="2800" kern="100" dirty="0">
                <a:solidFill>
                  <a:schemeClr val="accent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800" kern="100" dirty="0" err="1">
                <a:solidFill>
                  <a:schemeClr val="accent1"/>
                </a:solidFill>
                <a:effectLst/>
                <a:latin typeface="Times New Roman" panose="02020603050405020304" pitchFamily="18" charset="0"/>
                <a:ea typeface="Aptos" panose="020B0004020202020204" pitchFamily="34" charset="0"/>
                <a:cs typeface="Times New Roman" panose="02020603050405020304" pitchFamily="18" charset="0"/>
              </a:rPr>
              <a:t>trí</a:t>
            </a:r>
            <a:r>
              <a:rPr lang="en-US" sz="2800" kern="100" dirty="0">
                <a:solidFill>
                  <a:schemeClr val="accent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800" kern="100" dirty="0" err="1">
                <a:solidFill>
                  <a:schemeClr val="accent1"/>
                </a:solidFill>
                <a:effectLst/>
                <a:latin typeface="Times New Roman" panose="02020603050405020304" pitchFamily="18" charset="0"/>
                <a:ea typeface="Aptos" panose="020B0004020202020204" pitchFamily="34" charset="0"/>
                <a:cs typeface="Times New Roman" panose="02020603050405020304" pitchFamily="18" charset="0"/>
              </a:rPr>
              <a:t>thấp</a:t>
            </a:r>
            <a:r>
              <a:rPr lang="en-US" sz="2800" kern="100" dirty="0">
                <a:solidFill>
                  <a:schemeClr val="accent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800" kern="100" dirty="0" err="1">
                <a:solidFill>
                  <a:schemeClr val="accent1"/>
                </a:solidFill>
                <a:effectLst/>
                <a:latin typeface="Times New Roman" panose="02020603050405020304" pitchFamily="18" charset="0"/>
                <a:ea typeface="Aptos" panose="020B0004020202020204" pitchFamily="34" charset="0"/>
                <a:cs typeface="Times New Roman" panose="02020603050405020304" pitchFamily="18" charset="0"/>
              </a:rPr>
              <a:t>nhất</a:t>
            </a:r>
            <a:r>
              <a:rPr lang="en-US" sz="2800" kern="100" dirty="0">
                <a:solidFill>
                  <a:schemeClr val="accent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800" kern="100" dirty="0" err="1">
                <a:solidFill>
                  <a:schemeClr val="accent1"/>
                </a:solidFill>
                <a:effectLst/>
                <a:latin typeface="Times New Roman" panose="02020603050405020304" pitchFamily="18" charset="0"/>
                <a:ea typeface="Aptos" panose="020B0004020202020204" pitchFamily="34" charset="0"/>
                <a:cs typeface="Times New Roman" panose="02020603050405020304" pitchFamily="18" charset="0"/>
              </a:rPr>
              <a:t>thì</a:t>
            </a:r>
            <a:r>
              <a:rPr lang="en-US" sz="2800" kern="100" dirty="0">
                <a:solidFill>
                  <a:schemeClr val="accent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800" kern="100" dirty="0" err="1">
                <a:solidFill>
                  <a:schemeClr val="accent1"/>
                </a:solidFill>
                <a:effectLst/>
                <a:latin typeface="Times New Roman" panose="02020603050405020304" pitchFamily="18" charset="0"/>
                <a:ea typeface="Aptos" panose="020B0004020202020204" pitchFamily="34" charset="0"/>
                <a:cs typeface="Times New Roman" panose="02020603050405020304" pitchFamily="18" charset="0"/>
              </a:rPr>
              <a:t>tốc</a:t>
            </a:r>
            <a:r>
              <a:rPr lang="en-US" sz="2800" kern="100" dirty="0">
                <a:solidFill>
                  <a:schemeClr val="accent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800" kern="100" dirty="0" err="1">
                <a:solidFill>
                  <a:schemeClr val="accent1"/>
                </a:solidFill>
                <a:effectLst/>
                <a:latin typeface="Times New Roman" panose="02020603050405020304" pitchFamily="18" charset="0"/>
                <a:ea typeface="Aptos" panose="020B0004020202020204" pitchFamily="34" charset="0"/>
                <a:cs typeface="Times New Roman" panose="02020603050405020304" pitchFamily="18" charset="0"/>
              </a:rPr>
              <a:t>độ</a:t>
            </a:r>
            <a:r>
              <a:rPr lang="en-US" sz="2800" kern="100" dirty="0">
                <a:solidFill>
                  <a:schemeClr val="accent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800" kern="100" dirty="0" err="1">
                <a:solidFill>
                  <a:schemeClr val="accent1"/>
                </a:solidFill>
                <a:effectLst/>
                <a:latin typeface="Times New Roman" panose="02020603050405020304" pitchFamily="18" charset="0"/>
                <a:ea typeface="Aptos" panose="020B0004020202020204" pitchFamily="34" charset="0"/>
                <a:cs typeface="Times New Roman" panose="02020603050405020304" pitchFamily="18" charset="0"/>
              </a:rPr>
              <a:t>của</a:t>
            </a:r>
            <a:r>
              <a:rPr lang="en-US" sz="2800" kern="100" dirty="0">
                <a:solidFill>
                  <a:schemeClr val="accent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800" kern="100" dirty="0" err="1">
                <a:solidFill>
                  <a:schemeClr val="accent1"/>
                </a:solidFill>
                <a:effectLst/>
                <a:latin typeface="Times New Roman" panose="02020603050405020304" pitchFamily="18" charset="0"/>
                <a:ea typeface="Aptos" panose="020B0004020202020204" pitchFamily="34" charset="0"/>
                <a:cs typeface="Times New Roman" panose="02020603050405020304" pitchFamily="18" charset="0"/>
              </a:rPr>
              <a:t>vật</a:t>
            </a:r>
            <a:r>
              <a:rPr lang="en-US" sz="2800" kern="100" dirty="0">
                <a:solidFill>
                  <a:schemeClr val="accent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800" kern="100" dirty="0" err="1">
                <a:solidFill>
                  <a:schemeClr val="accent1"/>
                </a:solidFill>
                <a:effectLst/>
                <a:latin typeface="Times New Roman" panose="02020603050405020304" pitchFamily="18" charset="0"/>
                <a:ea typeface="Aptos" panose="020B0004020202020204" pitchFamily="34" charset="0"/>
                <a:cs typeface="Times New Roman" panose="02020603050405020304" pitchFamily="18" charset="0"/>
              </a:rPr>
              <a:t>thay</a:t>
            </a:r>
            <a:r>
              <a:rPr lang="en-US" sz="2800" kern="100" dirty="0">
                <a:solidFill>
                  <a:schemeClr val="accent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800" kern="100" dirty="0" err="1">
                <a:solidFill>
                  <a:schemeClr val="accent1"/>
                </a:solidFill>
                <a:effectLst/>
                <a:latin typeface="Times New Roman" panose="02020603050405020304" pitchFamily="18" charset="0"/>
                <a:ea typeface="Aptos" panose="020B0004020202020204" pitchFamily="34" charset="0"/>
                <a:cs typeface="Times New Roman" panose="02020603050405020304" pitchFamily="18" charset="0"/>
              </a:rPr>
              <a:t>đổi</a:t>
            </a:r>
            <a:r>
              <a:rPr lang="en-US" sz="2800" kern="100" dirty="0">
                <a:solidFill>
                  <a:schemeClr val="accent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800" kern="100" dirty="0" err="1">
                <a:solidFill>
                  <a:schemeClr val="accent1"/>
                </a:solidFill>
                <a:effectLst/>
                <a:latin typeface="Times New Roman" panose="02020603050405020304" pitchFamily="18" charset="0"/>
                <a:ea typeface="Aptos" panose="020B0004020202020204" pitchFamily="34" charset="0"/>
                <a:cs typeface="Times New Roman" panose="02020603050405020304" pitchFamily="18" charset="0"/>
              </a:rPr>
              <a:t>như</a:t>
            </a:r>
            <a:r>
              <a:rPr lang="en-US" sz="2800" kern="100" dirty="0">
                <a:solidFill>
                  <a:schemeClr val="accent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800" kern="100" dirty="0" err="1">
                <a:solidFill>
                  <a:schemeClr val="accent1"/>
                </a:solidFill>
                <a:effectLst/>
                <a:latin typeface="Times New Roman" panose="02020603050405020304" pitchFamily="18" charset="0"/>
                <a:ea typeface="Aptos" panose="020B0004020202020204" pitchFamily="34" charset="0"/>
                <a:cs typeface="Times New Roman" panose="02020603050405020304" pitchFamily="18" charset="0"/>
              </a:rPr>
              <a:t>thế</a:t>
            </a:r>
            <a:r>
              <a:rPr lang="en-US" sz="2800" kern="100" dirty="0">
                <a:solidFill>
                  <a:schemeClr val="accent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800" kern="100" dirty="0" err="1">
                <a:solidFill>
                  <a:schemeClr val="accent1"/>
                </a:solidFill>
                <a:effectLst/>
                <a:latin typeface="Times New Roman" panose="02020603050405020304" pitchFamily="18" charset="0"/>
                <a:ea typeface="Aptos" panose="020B0004020202020204" pitchFamily="34" charset="0"/>
                <a:cs typeface="Times New Roman" panose="02020603050405020304" pitchFamily="18" charset="0"/>
              </a:rPr>
              <a:t>nào</a:t>
            </a:r>
            <a:r>
              <a:rPr lang="en-US" sz="2800" kern="100" dirty="0">
                <a:solidFill>
                  <a:schemeClr val="accent1"/>
                </a:solidFill>
                <a:effectLst/>
                <a:latin typeface="Times New Roman" panose="02020603050405020304" pitchFamily="18" charset="0"/>
                <a:ea typeface="Aptos" panose="020B0004020202020204" pitchFamily="34" charset="0"/>
                <a:cs typeface="Times New Roman" panose="02020603050405020304" pitchFamily="18" charset="0"/>
              </a:rPr>
              <a:t>?</a:t>
            </a:r>
          </a:p>
        </p:txBody>
      </p:sp>
      <p:sp>
        <p:nvSpPr>
          <p:cNvPr id="5" name="TextBox 4">
            <a:extLst>
              <a:ext uri="{FF2B5EF4-FFF2-40B4-BE49-F238E27FC236}">
                <a16:creationId xmlns:a16="http://schemas.microsoft.com/office/drawing/2014/main" id="{4B67E798-6FFF-11EE-B41E-4FCEE396B32C}"/>
              </a:ext>
            </a:extLst>
          </p:cNvPr>
          <p:cNvSpPr txBox="1"/>
          <p:nvPr/>
        </p:nvSpPr>
        <p:spPr>
          <a:xfrm>
            <a:off x="957531" y="1901544"/>
            <a:ext cx="9745693" cy="954107"/>
          </a:xfrm>
          <a:prstGeom prst="rect">
            <a:avLst/>
          </a:prstGeom>
          <a:noFill/>
        </p:spPr>
        <p:txBody>
          <a:bodyPr wrap="square">
            <a:spAutoFit/>
          </a:bodyPr>
          <a:lstStyle/>
          <a:p>
            <a:r>
              <a:rPr lang="nl-NL" sz="2800" i="1" dirty="0">
                <a:solidFill>
                  <a:srgbClr val="FF0000"/>
                </a:solidFill>
                <a:effectLst/>
                <a:latin typeface="Times New Roman" panose="02020603050405020304" pitchFamily="18" charset="0"/>
                <a:ea typeface="Times New Roman" panose="02020603050405020304" pitchFamily="18" charset="0"/>
              </a:rPr>
              <a:t>Khi vật chuyển động từ vị trí cao nhất tới vị trí thấp nhất, tốc độ của vật tăng. </a:t>
            </a:r>
            <a:endParaRPr lang="en-US" sz="2800" dirty="0">
              <a:solidFill>
                <a:srgbClr val="FF0000"/>
              </a:solidFill>
            </a:endParaRPr>
          </a:p>
        </p:txBody>
      </p:sp>
      <p:sp>
        <p:nvSpPr>
          <p:cNvPr id="7" name="TextBox 6">
            <a:extLst>
              <a:ext uri="{FF2B5EF4-FFF2-40B4-BE49-F238E27FC236}">
                <a16:creationId xmlns:a16="http://schemas.microsoft.com/office/drawing/2014/main" id="{1E1E86DA-3E7E-6D70-20B8-F884EBAF2C07}"/>
              </a:ext>
            </a:extLst>
          </p:cNvPr>
          <p:cNvSpPr txBox="1"/>
          <p:nvPr/>
        </p:nvSpPr>
        <p:spPr>
          <a:xfrm>
            <a:off x="957532" y="3064926"/>
            <a:ext cx="10136038" cy="1081322"/>
          </a:xfrm>
          <a:prstGeom prst="rect">
            <a:avLst/>
          </a:prstGeom>
          <a:noFill/>
        </p:spPr>
        <p:txBody>
          <a:bodyPr wrap="square">
            <a:spAutoFit/>
          </a:bodyPr>
          <a:lstStyle/>
          <a:p>
            <a:pPr>
              <a:lnSpc>
                <a:spcPct val="120000"/>
              </a:lnSpc>
              <a:spcAft>
                <a:spcPts val="1000"/>
              </a:spcAft>
            </a:pPr>
            <a:r>
              <a:rPr lang="en-US" sz="2800" b="1" kern="0" dirty="0" err="1">
                <a:solidFill>
                  <a:schemeClr val="accent1"/>
                </a:solidFill>
                <a:effectLst/>
                <a:latin typeface="Times New Roman" panose="02020603050405020304" pitchFamily="18" charset="0"/>
                <a:ea typeface="SimSun" panose="02010600030101010101" pitchFamily="2" charset="-122"/>
                <a:cs typeface="Times New Roman" panose="02020603050405020304" pitchFamily="18" charset="0"/>
              </a:rPr>
              <a:t>Câu</a:t>
            </a:r>
            <a:r>
              <a:rPr lang="en-US" sz="2800" b="1" kern="0" dirty="0">
                <a:solidFill>
                  <a:schemeClr val="accent1"/>
                </a:solidFill>
                <a:effectLst/>
                <a:latin typeface="Times New Roman" panose="02020603050405020304" pitchFamily="18" charset="0"/>
                <a:ea typeface="SimSun" panose="02010600030101010101" pitchFamily="2" charset="-122"/>
                <a:cs typeface="Times New Roman" panose="02020603050405020304" pitchFamily="18" charset="0"/>
              </a:rPr>
              <a:t> 2</a:t>
            </a:r>
            <a:r>
              <a:rPr lang="vi-VN" sz="2800" b="1" kern="0" dirty="0">
                <a:solidFill>
                  <a:schemeClr val="accent1"/>
                </a:solidFill>
                <a:effectLst/>
                <a:latin typeface="Times New Roman" panose="02020603050405020304" pitchFamily="18" charset="0"/>
                <a:ea typeface="SimSun" panose="02010600030101010101" pitchFamily="2" charset="-122"/>
                <a:cs typeface="Times New Roman" panose="02020603050405020304" pitchFamily="18" charset="0"/>
              </a:rPr>
              <a:t>. </a:t>
            </a:r>
            <a:r>
              <a:rPr lang="vi-VN" sz="2800" kern="0" dirty="0">
                <a:solidFill>
                  <a:schemeClr val="accent1"/>
                </a:solidFill>
                <a:effectLst/>
                <a:latin typeface="Times New Roman" panose="02020603050405020304" pitchFamily="18" charset="0"/>
                <a:ea typeface="SimSun" panose="02010600030101010101" pitchFamily="2" charset="-122"/>
                <a:cs typeface="Times New Roman" panose="02020603050405020304" pitchFamily="18" charset="0"/>
              </a:rPr>
              <a:t>Dự đoán về sự thay đổi năng lượng của vật trong quá trình vật chuyển động từ vị trí cao nhất tới vị trí thấp nhất.</a:t>
            </a:r>
            <a:endParaRPr lang="en-US" sz="2800" kern="100" dirty="0">
              <a:solidFill>
                <a:schemeClr val="accent1"/>
              </a:solidFill>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5AA3ECBD-3813-4A90-E83B-FCA81801072C}"/>
              </a:ext>
            </a:extLst>
          </p:cNvPr>
          <p:cNvSpPr txBox="1"/>
          <p:nvPr/>
        </p:nvSpPr>
        <p:spPr>
          <a:xfrm>
            <a:off x="957532" y="4460688"/>
            <a:ext cx="10136038" cy="1043619"/>
          </a:xfrm>
          <a:prstGeom prst="rect">
            <a:avLst/>
          </a:prstGeom>
          <a:noFill/>
        </p:spPr>
        <p:txBody>
          <a:bodyPr wrap="square">
            <a:spAutoFit/>
          </a:bodyPr>
          <a:lstStyle/>
          <a:p>
            <a:pPr>
              <a:lnSpc>
                <a:spcPct val="115000"/>
              </a:lnSpc>
              <a:spcBef>
                <a:spcPts val="200"/>
              </a:spcBef>
              <a:spcAft>
                <a:spcPts val="300"/>
              </a:spcAft>
            </a:pPr>
            <a:r>
              <a:rPr lang="en-US" sz="2800" kern="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N</a:t>
            </a:r>
            <a:r>
              <a:rPr lang="vi-VN" sz="2800" kern="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ăng lượng của vật trong quá trình vật chuyển động từ vị trí cao nhất tới vị trí thấp nhất. tăng.</a:t>
            </a:r>
            <a:endParaRPr lang="en-US" sz="28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07947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heel(1)">
                                      <p:cBhvr>
                                        <p:cTn id="2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alpha val="48627"/>
          </a:srgbClr>
        </a:solidFill>
        <a:effectLst/>
      </p:bgPr>
    </p:bg>
    <p:spTree>
      <p:nvGrpSpPr>
        <p:cNvPr id="1" name=""/>
        <p:cNvGrpSpPr/>
        <p:nvPr/>
      </p:nvGrpSpPr>
      <p:grpSpPr>
        <a:xfrm>
          <a:off x="0" y="0"/>
          <a:ext cx="0" cy="0"/>
          <a:chOff x="0" y="0"/>
          <a:chExt cx="0" cy="0"/>
        </a:xfrm>
      </p:grpSpPr>
      <p:sp>
        <p:nvSpPr>
          <p:cNvPr id="131" name="Google Shape;1770;p42">
            <a:extLst>
              <a:ext uri="{FF2B5EF4-FFF2-40B4-BE49-F238E27FC236}">
                <a16:creationId xmlns:a16="http://schemas.microsoft.com/office/drawing/2014/main" id="{3963E0E2-B17F-4B43-956C-1C97BA9A5545}"/>
              </a:ext>
            </a:extLst>
          </p:cNvPr>
          <p:cNvSpPr txBox="1">
            <a:spLocks/>
          </p:cNvSpPr>
          <p:nvPr/>
        </p:nvSpPr>
        <p:spPr>
          <a:xfrm>
            <a:off x="322182" y="1557535"/>
            <a:ext cx="7234558" cy="1523200"/>
          </a:xfrm>
          <a:prstGeom prst="rect">
            <a:avLst/>
          </a:prstGeom>
        </p:spPr>
        <p:txBody>
          <a:bodyPr spcFirstLastPara="1" wrap="square" lIns="121900" tIns="121900" rIns="121900" bIns="12190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 sz="6600" b="1" i="0" u="none" strike="noStrike" kern="1200" cap="none" spc="0" normalizeH="0" baseline="0" noProof="0" dirty="0">
                <a:ln>
                  <a:noFill/>
                </a:ln>
                <a:solidFill>
                  <a:srgbClr val="002C74"/>
                </a:solidFill>
                <a:effectLst/>
                <a:uLnTx/>
                <a:uFillTx/>
                <a:latin typeface="Times New Roman" panose="02020603050405020304" pitchFamily="18" charset="0"/>
                <a:cs typeface="Times New Roman" panose="02020603050405020304" pitchFamily="18" charset="0"/>
              </a:rPr>
              <a:t>I. ĐỘNG</a:t>
            </a:r>
            <a:r>
              <a:rPr kumimoji="0" lang="en" sz="6600" b="1" i="0" u="none" strike="noStrike" kern="1200" cap="none" spc="0" normalizeH="0" noProof="0" dirty="0">
                <a:ln>
                  <a:noFill/>
                </a:ln>
                <a:solidFill>
                  <a:srgbClr val="002C74"/>
                </a:solidFill>
                <a:effectLst/>
                <a:uLnTx/>
                <a:uFillTx/>
                <a:latin typeface="Times New Roman" panose="02020603050405020304" pitchFamily="18" charset="0"/>
                <a:cs typeface="Times New Roman" panose="02020603050405020304" pitchFamily="18" charset="0"/>
              </a:rPr>
              <a:t> NĂNG</a:t>
            </a:r>
            <a:endParaRPr kumimoji="0" lang="en" sz="6600" b="1" i="0" u="none" strike="noStrike" kern="1200" cap="none" spc="0" normalizeH="0" baseline="0" noProof="0" dirty="0">
              <a:ln>
                <a:noFill/>
              </a:ln>
              <a:solidFill>
                <a:srgbClr val="002C74"/>
              </a:solidFill>
              <a:effectLst/>
              <a:uLnTx/>
              <a:uFillTx/>
              <a:latin typeface="Times New Roman" panose="02020603050405020304" pitchFamily="18" charset="0"/>
              <a:cs typeface="Times New Roman" panose="02020603050405020304" pitchFamily="18" charset="0"/>
            </a:endParaRPr>
          </a:p>
        </p:txBody>
      </p:sp>
      <p:pic>
        <p:nvPicPr>
          <p:cNvPr id="132" name="Picture 131">
            <a:extLst>
              <a:ext uri="{FF2B5EF4-FFF2-40B4-BE49-F238E27FC236}">
                <a16:creationId xmlns:a16="http://schemas.microsoft.com/office/drawing/2014/main" id="{F8821AF1-7517-9279-9AE9-47A90B94E41F}"/>
              </a:ext>
            </a:extLst>
          </p:cNvPr>
          <p:cNvPicPr>
            <a:picLocks noChangeAspect="1"/>
          </p:cNvPicPr>
          <p:nvPr/>
        </p:nvPicPr>
        <p:blipFill rotWithShape="1">
          <a:blip r:embed="rId2">
            <a:extLst>
              <a:ext uri="{28A0092B-C50C-407E-A947-70E740481C1C}">
                <a14:useLocalDpi xmlns:a14="http://schemas.microsoft.com/office/drawing/2010/main" val="0"/>
              </a:ext>
            </a:extLst>
          </a:blip>
          <a:srcRect l="29227" t="19582" r="21504"/>
          <a:stretch/>
        </p:blipFill>
        <p:spPr>
          <a:xfrm>
            <a:off x="6251510" y="-140308"/>
            <a:ext cx="5318450" cy="6848802"/>
          </a:xfrm>
          <a:prstGeom prst="rect">
            <a:avLst/>
          </a:prstGeom>
        </p:spPr>
      </p:pic>
    </p:spTree>
    <p:extLst>
      <p:ext uri="{BB962C8B-B14F-4D97-AF65-F5344CB8AC3E}">
        <p14:creationId xmlns:p14="http://schemas.microsoft.com/office/powerpoint/2010/main" val="24487506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up)">
                                      <p:cBhvr>
                                        <p:cTn id="7" dur="500"/>
                                        <p:tgtEl>
                                          <p:spTgt spid="131"/>
                                        </p:tgtEl>
                                      </p:cBhvr>
                                    </p:animEffect>
                                  </p:childTnLst>
                                </p:cTn>
                              </p:par>
                              <p:par>
                                <p:cTn id="8" presetID="2" presetClass="entr" presetSubtype="2" fill="hold" nodeType="withEffect">
                                  <p:stCondLst>
                                    <p:cond delay="0"/>
                                  </p:stCondLst>
                                  <p:childTnLst>
                                    <p:set>
                                      <p:cBhvr>
                                        <p:cTn id="9" dur="1" fill="hold">
                                          <p:stCondLst>
                                            <p:cond delay="0"/>
                                          </p:stCondLst>
                                        </p:cTn>
                                        <p:tgtEl>
                                          <p:spTgt spid="132"/>
                                        </p:tgtEl>
                                        <p:attrNameLst>
                                          <p:attrName>style.visibility</p:attrName>
                                        </p:attrNameLst>
                                      </p:cBhvr>
                                      <p:to>
                                        <p:strVal val="visible"/>
                                      </p:to>
                                    </p:set>
                                    <p:anim calcmode="lin" valueType="num">
                                      <p:cBhvr additive="base">
                                        <p:cTn id="10" dur="500" fill="hold"/>
                                        <p:tgtEl>
                                          <p:spTgt spid="132"/>
                                        </p:tgtEl>
                                        <p:attrNameLst>
                                          <p:attrName>ppt_x</p:attrName>
                                        </p:attrNameLst>
                                      </p:cBhvr>
                                      <p:tavLst>
                                        <p:tav tm="0">
                                          <p:val>
                                            <p:strVal val="1+#ppt_w/2"/>
                                          </p:val>
                                        </p:tav>
                                        <p:tav tm="100000">
                                          <p:val>
                                            <p:strVal val="#ppt_x"/>
                                          </p:val>
                                        </p:tav>
                                      </p:tavLst>
                                    </p:anim>
                                    <p:anim calcmode="lin" valueType="num">
                                      <p:cBhvr additive="base">
                                        <p:cTn id="11" dur="500" fill="hold"/>
                                        <p:tgtEl>
                                          <p:spTgt spid="1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ooks Infographics by Slidesgo">
  <a:themeElements>
    <a:clrScheme name="Simple Light">
      <a:dk1>
        <a:srgbClr val="000000"/>
      </a:dk1>
      <a:lt1>
        <a:srgbClr val="FFFFFF"/>
      </a:lt1>
      <a:dk2>
        <a:srgbClr val="5F0F40"/>
      </a:dk2>
      <a:lt2>
        <a:srgbClr val="9A031E"/>
      </a:lt2>
      <a:accent1>
        <a:srgbClr val="E36414"/>
      </a:accent1>
      <a:accent2>
        <a:srgbClr val="27C2A4"/>
      </a:accent2>
      <a:accent3>
        <a:srgbClr val="0F4C5C"/>
      </a:accent3>
      <a:accent4>
        <a:srgbClr val="32399D"/>
      </a:accent4>
      <a:accent5>
        <a:srgbClr val="040404"/>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6648</TotalTime>
  <Words>1846</Words>
  <Application>Microsoft Office PowerPoint</Application>
  <PresentationFormat>Widescreen</PresentationFormat>
  <Paragraphs>168</Paragraphs>
  <Slides>29</Slides>
  <Notes>2</Notes>
  <HiddenSlides>0</HiddenSlides>
  <MMClips>1</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3</vt:i4>
      </vt:variant>
      <vt:variant>
        <vt:lpstr>Slide Titles</vt:lpstr>
      </vt:variant>
      <vt:variant>
        <vt:i4>29</vt:i4>
      </vt:variant>
    </vt:vector>
  </HeadingPairs>
  <TitlesOfParts>
    <vt:vector size="43" baseType="lpstr">
      <vt:lpstr>SimSun</vt:lpstr>
      <vt:lpstr>Aptos</vt:lpstr>
      <vt:lpstr>Arial</vt:lpstr>
      <vt:lpstr>Arno Pro Smbd SmText</vt:lpstr>
      <vt:lpstr>Calibri</vt:lpstr>
      <vt:lpstr>Calibri Light</vt:lpstr>
      <vt:lpstr>Fira Sans Extra Condensed Medium</vt:lpstr>
      <vt:lpstr>Roboto</vt:lpstr>
      <vt:lpstr>Times New Roman</vt:lpstr>
      <vt:lpstr>Office Theme</vt:lpstr>
      <vt:lpstr>Books Infographics by Slidesgo</vt:lpstr>
      <vt:lpstr>Equation</vt:lpstr>
      <vt:lpstr>Bitmap Image</vt:lpstr>
      <vt:lpstr>MathType 7.0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Oanh Phạm</dc:creator>
  <cp:lastModifiedBy>MyPC</cp:lastModifiedBy>
  <cp:revision>72</cp:revision>
  <dcterms:created xsi:type="dcterms:W3CDTF">2024-01-13T16:09:11Z</dcterms:created>
  <dcterms:modified xsi:type="dcterms:W3CDTF">2024-07-23T02:35:41Z</dcterms:modified>
</cp:coreProperties>
</file>